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E4D0-4F19-47BB-94D9-CE789AA6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CA66-B1EA-48E6-B892-296AD181E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BFD4-FCB0-4C12-8E6A-F83DD820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1792-9273-43B4-AF90-89376875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2469-4D6C-420D-A306-0EEEED4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EBB7-9408-48F1-BE2F-CEE6CFAE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3AED5-8824-484B-A61B-CED250B7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AADB-7BE5-4484-8BAE-600BA0DC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C4E1-9C9F-4483-BE35-4D931AC6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2FA3-390D-4C34-B0F1-49C10BE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BB864-4704-4DEC-B989-E1D93CF11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A03C-F49C-42C8-AC45-BBC8E1EA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E2DA8-58A1-4AEB-9FB1-A42FC59E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4ACF-B743-4115-8E2B-9A6CB88C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C600-21DB-4704-BC4A-B8413045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0261-BCDB-4E13-B178-6AE9DEA7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9969-CE5B-4AEC-9327-6C6FEE95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3D8F-22C1-40F9-8395-851CC82D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A477-07E3-441B-833A-9794D346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0540-42C3-4E0E-92E3-D5481463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28-24F6-4AA3-BD90-7BDC4CFC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8F73-DE91-4267-AB47-703A1B1D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E77D5-1FC1-42A5-85B9-C4AFD072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A703-3669-4765-8C43-55B74E7E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950F-08DF-49BE-9006-6FAD37F4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FCD3-148A-45DA-B74D-54FA669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BB85-963A-4B08-A94A-C809E1DDD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3915A-B1E6-4F40-8DE1-44383DC76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0EFA-CEF4-471C-B4CE-6F194281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EB6C6-8A30-478C-B349-2B23B83C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C63C-B17A-4671-A2C4-0A4EC9DE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FB0B-A4FF-44CB-9FEA-F18D2F12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73683-BCE6-4230-B72F-94A1CDAB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1B0D5-188B-4CC1-BE52-E7D51C27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12D5D-CBEE-417D-A0EC-B7EB7E86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91D15-F8E3-4C30-850B-2DC2DAA6F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3A4CF-043C-43BD-AB2A-BDDA053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5B0FA-FD71-48AD-A388-7D7ABAA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6BBD8-76A4-452C-AE12-4375C65E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18C0-A290-467A-9DF8-84E01625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CD9E-D688-4298-8817-C22E0447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4E29D-8994-4455-A2BF-43C7AE8C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CF18C-2B05-4FBD-A0BF-E674AD45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3DBA3-55F5-4FDA-84EC-D5ECDDFB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15689-1032-4E74-8EB1-94A46513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F8812-9669-4DD3-AAE4-CD4A0A77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7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A5DA-F5A8-4439-A071-F031351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C449-7C9E-40C9-858D-F33066D01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BFA61-C03D-47C8-B2EE-FB57972D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41AF9-BFFD-4554-A62F-D2E96B08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556A-2F0B-41C6-A8F9-162828F0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60489-3AAE-4362-A8EE-A168E274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BD20-533A-42B9-B6D3-17839C49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1D08D-F18C-43B8-BC91-67ABD1047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ABCA7-BAE9-48CB-9111-1318EA0A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95FE7-8D60-44EB-A31B-9DD736EE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4A40-84BC-4AF3-B015-4A235133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4C9D-BE67-4777-90CB-3700CBD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B7186-1CA3-4F82-B0EA-7EEE589C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B753-F8B7-4AFC-BF68-F2140641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A0D9E-2FBB-4568-963A-F6AE2A91A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EFDA-5CBD-4BE9-8DA7-9B4245632FD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DB80-6891-459B-8DC2-EE7753B0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8A79-A22D-4D80-9FC7-6DD38B8EF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A5D7B-89E5-438B-8A2E-A3F2EDFE2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93A9BE6-2A2C-4B72-821C-09B08AA02EB6}"/>
              </a:ext>
            </a:extLst>
          </p:cNvPr>
          <p:cNvSpPr/>
          <p:nvPr/>
        </p:nvSpPr>
        <p:spPr>
          <a:xfrm>
            <a:off x="4076131" y="191890"/>
            <a:ext cx="1728717" cy="896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Covid-19-R.csv</a:t>
            </a:r>
          </a:p>
          <a:p>
            <a:pPr algn="ctr"/>
            <a:r>
              <a:rPr lang="en-US" sz="1500" dirty="0"/>
              <a:t>(Risk Score Data)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1D5BF3-94BF-4C58-99C6-C32E6E1A5879}"/>
              </a:ext>
            </a:extLst>
          </p:cNvPr>
          <p:cNvSpPr/>
          <p:nvPr/>
        </p:nvSpPr>
        <p:spPr>
          <a:xfrm>
            <a:off x="6100552" y="191890"/>
            <a:ext cx="1728717" cy="896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Covid-19.csv</a:t>
            </a:r>
          </a:p>
          <a:p>
            <a:pPr algn="ctr"/>
            <a:r>
              <a:rPr lang="en-US" sz="1500" dirty="0"/>
              <a:t>(Number of Case Data)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C6CF393-752F-4831-866D-58BDB0627EEB}"/>
              </a:ext>
            </a:extLst>
          </p:cNvPr>
          <p:cNvSpPr/>
          <p:nvPr/>
        </p:nvSpPr>
        <p:spPr>
          <a:xfrm>
            <a:off x="1752600" y="191890"/>
            <a:ext cx="1837897" cy="896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county_storage.csv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13D6F89-EDE4-4B6B-BD43-457FD2BE5896}"/>
              </a:ext>
            </a:extLst>
          </p:cNvPr>
          <p:cNvSpPr/>
          <p:nvPr/>
        </p:nvSpPr>
        <p:spPr>
          <a:xfrm>
            <a:off x="6225656" y="1503503"/>
            <a:ext cx="1489882" cy="10372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Drop Duplicate Columns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DACD2DA-B332-4277-9FC4-DBBB15CD5F9B}"/>
              </a:ext>
            </a:extLst>
          </p:cNvPr>
          <p:cNvSpPr/>
          <p:nvPr/>
        </p:nvSpPr>
        <p:spPr>
          <a:xfrm>
            <a:off x="4292221" y="1574017"/>
            <a:ext cx="1296539" cy="89620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Merge Two Tables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DFFA56-1BBB-4C9E-8FD4-1585BE5269E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940490" y="1088092"/>
            <a:ext cx="1" cy="485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76245-932D-407B-A1BA-792200B311A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964911" y="1088064"/>
            <a:ext cx="5686" cy="415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505FFC-AF6B-47CD-A4EB-907EA79B949A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5588760" y="2022118"/>
            <a:ext cx="6368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907F023A-8F22-40DA-8537-8CB3317102BA}"/>
              </a:ext>
            </a:extLst>
          </p:cNvPr>
          <p:cNvSpPr/>
          <p:nvPr/>
        </p:nvSpPr>
        <p:spPr>
          <a:xfrm>
            <a:off x="4092052" y="2811414"/>
            <a:ext cx="1696871" cy="10372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Data Cleaning</a:t>
            </a:r>
          </a:p>
          <a:p>
            <a:pPr algn="ctr"/>
            <a:r>
              <a:rPr lang="en-US" sz="1500" dirty="0"/>
              <a:t>and Daily New Case Calculation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7C5ABB8-6EE0-4236-8C9F-DC68F2C79A48}"/>
              </a:ext>
            </a:extLst>
          </p:cNvPr>
          <p:cNvSpPr/>
          <p:nvPr/>
        </p:nvSpPr>
        <p:spPr>
          <a:xfrm>
            <a:off x="1839034" y="1503502"/>
            <a:ext cx="1665027" cy="10372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Generate list of regions in LA City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FAEADF-BA53-4C89-9805-382BDAD166E7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flipH="1">
            <a:off x="2671548" y="1088064"/>
            <a:ext cx="1" cy="415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C99950C-9D2B-4494-AF08-818BD88EE3F5}"/>
              </a:ext>
            </a:extLst>
          </p:cNvPr>
          <p:cNvSpPr/>
          <p:nvPr/>
        </p:nvSpPr>
        <p:spPr>
          <a:xfrm>
            <a:off x="4103424" y="4223104"/>
            <a:ext cx="1665027" cy="10372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Rolling Average Calculation For Risk Score and Daily New Case Over Time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D331EE-EA55-4BAF-B047-2129FB0E1C31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flipH="1">
            <a:off x="4940488" y="2470219"/>
            <a:ext cx="3" cy="341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00E804-06AC-4373-A956-B34AC2D6E206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flipH="1">
            <a:off x="4935938" y="3848644"/>
            <a:ext cx="4550" cy="374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D471FB86-2199-4D3D-88D3-7A2CEA7C9E21}"/>
              </a:ext>
            </a:extLst>
          </p:cNvPr>
          <p:cNvSpPr/>
          <p:nvPr/>
        </p:nvSpPr>
        <p:spPr>
          <a:xfrm>
            <a:off x="6244991" y="4223104"/>
            <a:ext cx="2213216" cy="103723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Rolling Average Calculations For Recent Data + Characterization of Trend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D11C19A-C9E1-453A-B93C-EBE434854D41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16200000" flipH="1">
            <a:off x="2286993" y="2925287"/>
            <a:ext cx="2200987" cy="14318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FF917CD-2528-490C-857A-0A1E005B3078}"/>
              </a:ext>
            </a:extLst>
          </p:cNvPr>
          <p:cNvCxnSpPr>
            <a:cxnSpLocks/>
            <a:stCxn id="27" idx="3"/>
            <a:endCxn id="65" idx="0"/>
          </p:cNvCxnSpPr>
          <p:nvPr/>
        </p:nvCxnSpPr>
        <p:spPr>
          <a:xfrm>
            <a:off x="5788923" y="3330029"/>
            <a:ext cx="1562676" cy="8930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00B321F9-6252-4D18-AF9D-BD71B661443E}"/>
              </a:ext>
            </a:extLst>
          </p:cNvPr>
          <p:cNvSpPr/>
          <p:nvPr/>
        </p:nvSpPr>
        <p:spPr>
          <a:xfrm>
            <a:off x="3998789" y="5620306"/>
            <a:ext cx="1874296" cy="103723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Output: Plot of Risk Score and New Case over time for desired region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18DC13-B139-4CB8-AB71-CAE48EC01040}"/>
              </a:ext>
            </a:extLst>
          </p:cNvPr>
          <p:cNvCxnSpPr>
            <a:cxnSpLocks/>
            <a:stCxn id="32" idx="2"/>
            <a:endCxn id="73" idx="0"/>
          </p:cNvCxnSpPr>
          <p:nvPr/>
        </p:nvCxnSpPr>
        <p:spPr>
          <a:xfrm flipH="1">
            <a:off x="4935937" y="5260334"/>
            <a:ext cx="1" cy="3599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C53C2F67-BD8C-4E16-9F1A-E3341D754895}"/>
              </a:ext>
            </a:extLst>
          </p:cNvPr>
          <p:cNvSpPr/>
          <p:nvPr/>
        </p:nvSpPr>
        <p:spPr>
          <a:xfrm>
            <a:off x="6519085" y="5634794"/>
            <a:ext cx="1665027" cy="103723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Output: Risk Score Trend Table with Rank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6C5877-CC67-4271-A236-CF083AF0A84B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>
            <a:off x="7351599" y="5260334"/>
            <a:ext cx="0" cy="374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87694CE-CA0F-4EEC-97C1-CF55BF0F60DF}"/>
              </a:ext>
            </a:extLst>
          </p:cNvPr>
          <p:cNvSpPr txBox="1"/>
          <p:nvPr/>
        </p:nvSpPr>
        <p:spPr>
          <a:xfrm>
            <a:off x="129876" y="514481"/>
            <a:ext cx="142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8FF5D4-0B9B-4087-B7D3-1D44733C9E1D}"/>
              </a:ext>
            </a:extLst>
          </p:cNvPr>
          <p:cNvSpPr txBox="1"/>
          <p:nvPr/>
        </p:nvSpPr>
        <p:spPr>
          <a:xfrm>
            <a:off x="93481" y="1796508"/>
            <a:ext cx="142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F5E7CA-4C19-4CCC-800B-B73DEDEFCA03}"/>
              </a:ext>
            </a:extLst>
          </p:cNvPr>
          <p:cNvSpPr txBox="1"/>
          <p:nvPr/>
        </p:nvSpPr>
        <p:spPr>
          <a:xfrm>
            <a:off x="325495" y="6076967"/>
            <a:ext cx="142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6837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kwonkh0424@gmail.com</dc:creator>
  <cp:lastModifiedBy>kwonkh0424@gmail.com</cp:lastModifiedBy>
  <cp:revision>3</cp:revision>
  <dcterms:created xsi:type="dcterms:W3CDTF">2020-08-19T17:05:21Z</dcterms:created>
  <dcterms:modified xsi:type="dcterms:W3CDTF">2020-08-19T17:18:57Z</dcterms:modified>
</cp:coreProperties>
</file>