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zka Łukasz (STUD)" userId="cee4bc06-81a7-4735-88a5-bcc64a63c09e" providerId="ADAL" clId="{64600D5A-1E5D-49F7-AB37-2F2CDC2786FD}"/>
    <pc:docChg chg="undo redo custSel addSld delSld modSld sldOrd">
      <pc:chgData name="Reszka Łukasz (STUD)" userId="cee4bc06-81a7-4735-88a5-bcc64a63c09e" providerId="ADAL" clId="{64600D5A-1E5D-49F7-AB37-2F2CDC2786FD}" dt="2023-01-14T22:33:34.786" v="5604" actId="1076"/>
      <pc:docMkLst>
        <pc:docMk/>
      </pc:docMkLst>
      <pc:sldChg chg="addSp modSp new mod">
        <pc:chgData name="Reszka Łukasz (STUD)" userId="cee4bc06-81a7-4735-88a5-bcc64a63c09e" providerId="ADAL" clId="{64600D5A-1E5D-49F7-AB37-2F2CDC2786FD}" dt="2023-01-14T14:58:08.350" v="286" actId="1035"/>
        <pc:sldMkLst>
          <pc:docMk/>
          <pc:sldMk cId="4056317468" sldId="256"/>
        </pc:sldMkLst>
        <pc:spChg chg="mod">
          <ac:chgData name="Reszka Łukasz (STUD)" userId="cee4bc06-81a7-4735-88a5-bcc64a63c09e" providerId="ADAL" clId="{64600D5A-1E5D-49F7-AB37-2F2CDC2786FD}" dt="2023-01-14T14:43:13.768" v="176" actId="1036"/>
          <ac:spMkLst>
            <pc:docMk/>
            <pc:sldMk cId="4056317468" sldId="256"/>
            <ac:spMk id="2" creationId="{06EC9ECD-47C4-B362-4048-39BB6FC5F534}"/>
          </ac:spMkLst>
        </pc:spChg>
        <pc:spChg chg="mod">
          <ac:chgData name="Reszka Łukasz (STUD)" userId="cee4bc06-81a7-4735-88a5-bcc64a63c09e" providerId="ADAL" clId="{64600D5A-1E5D-49F7-AB37-2F2CDC2786FD}" dt="2023-01-14T14:58:02.715" v="273" actId="1036"/>
          <ac:spMkLst>
            <pc:docMk/>
            <pc:sldMk cId="4056317468" sldId="256"/>
            <ac:spMk id="3" creationId="{117B054D-97A0-6073-8127-0DA6D694838A}"/>
          </ac:spMkLst>
        </pc:spChg>
        <pc:cxnChg chg="add mod">
          <ac:chgData name="Reszka Łukasz (STUD)" userId="cee4bc06-81a7-4735-88a5-bcc64a63c09e" providerId="ADAL" clId="{64600D5A-1E5D-49F7-AB37-2F2CDC2786FD}" dt="2023-01-14T14:58:08.350" v="286" actId="1035"/>
          <ac:cxnSpMkLst>
            <pc:docMk/>
            <pc:sldMk cId="4056317468" sldId="256"/>
            <ac:cxnSpMk id="5" creationId="{59B071B9-4065-F149-CC81-45F85DBA0DC0}"/>
          </ac:cxnSpMkLst>
        </pc:cxnChg>
      </pc:sldChg>
      <pc:sldChg chg="addSp delSp modSp new mod">
        <pc:chgData name="Reszka Łukasz (STUD)" userId="cee4bc06-81a7-4735-88a5-bcc64a63c09e" providerId="ADAL" clId="{64600D5A-1E5D-49F7-AB37-2F2CDC2786FD}" dt="2023-01-14T16:21:30.746" v="912" actId="20577"/>
        <pc:sldMkLst>
          <pc:docMk/>
          <pc:sldMk cId="842437578" sldId="257"/>
        </pc:sldMkLst>
        <pc:spChg chg="mod">
          <ac:chgData name="Reszka Łukasz (STUD)" userId="cee4bc06-81a7-4735-88a5-bcc64a63c09e" providerId="ADAL" clId="{64600D5A-1E5D-49F7-AB37-2F2CDC2786FD}" dt="2023-01-14T14:58:59.498" v="293" actId="1076"/>
          <ac:spMkLst>
            <pc:docMk/>
            <pc:sldMk cId="842437578" sldId="257"/>
            <ac:spMk id="2" creationId="{B5BA0D8B-B242-C1DD-B5A6-CC409E0D4A33}"/>
          </ac:spMkLst>
        </pc:spChg>
        <pc:spChg chg="del mod">
          <ac:chgData name="Reszka Łukasz (STUD)" userId="cee4bc06-81a7-4735-88a5-bcc64a63c09e" providerId="ADAL" clId="{64600D5A-1E5D-49F7-AB37-2F2CDC2786FD}" dt="2023-01-14T14:50:45.644" v="233" actId="931"/>
          <ac:spMkLst>
            <pc:docMk/>
            <pc:sldMk cId="842437578" sldId="257"/>
            <ac:spMk id="3" creationId="{0FFDE4D8-DE61-3A47-8448-7F17C1D735E8}"/>
          </ac:spMkLst>
        </pc:spChg>
        <pc:spChg chg="add del mod">
          <ac:chgData name="Reszka Łukasz (STUD)" userId="cee4bc06-81a7-4735-88a5-bcc64a63c09e" providerId="ADAL" clId="{64600D5A-1E5D-49F7-AB37-2F2CDC2786FD}" dt="2023-01-14T15:14:11.257" v="593" actId="478"/>
          <ac:spMkLst>
            <pc:docMk/>
            <pc:sldMk cId="842437578" sldId="257"/>
            <ac:spMk id="6" creationId="{E6588811-3182-4491-F0DC-1FCAD9BA46A5}"/>
          </ac:spMkLst>
        </pc:spChg>
        <pc:spChg chg="add del mod">
          <ac:chgData name="Reszka Łukasz (STUD)" userId="cee4bc06-81a7-4735-88a5-bcc64a63c09e" providerId="ADAL" clId="{64600D5A-1E5D-49F7-AB37-2F2CDC2786FD}" dt="2023-01-14T14:58:53.295" v="290"/>
          <ac:spMkLst>
            <pc:docMk/>
            <pc:sldMk cId="842437578" sldId="257"/>
            <ac:spMk id="9" creationId="{1252F4CB-02F9-A424-9EBF-969DE8890C78}"/>
          </ac:spMkLst>
        </pc:spChg>
        <pc:spChg chg="add del mod">
          <ac:chgData name="Reszka Łukasz (STUD)" userId="cee4bc06-81a7-4735-88a5-bcc64a63c09e" providerId="ADAL" clId="{64600D5A-1E5D-49F7-AB37-2F2CDC2786FD}" dt="2023-01-14T14:59:36.035" v="307"/>
          <ac:spMkLst>
            <pc:docMk/>
            <pc:sldMk cId="842437578" sldId="257"/>
            <ac:spMk id="10" creationId="{AEED496D-317B-4CF2-B442-65EC3199F1AA}"/>
          </ac:spMkLst>
        </pc:spChg>
        <pc:spChg chg="add mod">
          <ac:chgData name="Reszka Łukasz (STUD)" userId="cee4bc06-81a7-4735-88a5-bcc64a63c09e" providerId="ADAL" clId="{64600D5A-1E5D-49F7-AB37-2F2CDC2786FD}" dt="2023-01-14T16:21:30.746" v="912" actId="20577"/>
          <ac:spMkLst>
            <pc:docMk/>
            <pc:sldMk cId="842437578" sldId="257"/>
            <ac:spMk id="11" creationId="{997FF683-99AE-0B5B-E382-216F3183B1B3}"/>
          </ac:spMkLst>
        </pc:spChg>
        <pc:spChg chg="mod">
          <ac:chgData name="Reszka Łukasz (STUD)" userId="cee4bc06-81a7-4735-88a5-bcc64a63c09e" providerId="ADAL" clId="{64600D5A-1E5D-49F7-AB37-2F2CDC2786FD}" dt="2023-01-14T15:02:00.123" v="322" actId="114"/>
          <ac:spMkLst>
            <pc:docMk/>
            <pc:sldMk cId="842437578" sldId="257"/>
            <ac:spMk id="12" creationId="{A834695B-0D92-BFEA-9D76-5DA6C01C0574}"/>
          </ac:spMkLst>
        </pc:spChg>
        <pc:spChg chg="add del">
          <ac:chgData name="Reszka Łukasz (STUD)" userId="cee4bc06-81a7-4735-88a5-bcc64a63c09e" providerId="ADAL" clId="{64600D5A-1E5D-49F7-AB37-2F2CDC2786FD}" dt="2023-01-14T15:14:07.898" v="591" actId="478"/>
          <ac:spMkLst>
            <pc:docMk/>
            <pc:sldMk cId="842437578" sldId="257"/>
            <ac:spMk id="16" creationId="{330AFE9C-88BF-703C-B104-749C44536E78}"/>
          </ac:spMkLst>
        </pc:spChg>
        <pc:spChg chg="add del mod">
          <ac:chgData name="Reszka Łukasz (STUD)" userId="cee4bc06-81a7-4735-88a5-bcc64a63c09e" providerId="ADAL" clId="{64600D5A-1E5D-49F7-AB37-2F2CDC2786FD}" dt="2023-01-14T15:14:15.113" v="594" actId="478"/>
          <ac:spMkLst>
            <pc:docMk/>
            <pc:sldMk cId="842437578" sldId="257"/>
            <ac:spMk id="18" creationId="{3F0DDA29-C8A8-7D1A-0054-1052D94FCE3D}"/>
          </ac:spMkLst>
        </pc:spChg>
        <pc:spChg chg="add mod ord">
          <ac:chgData name="Reszka Łukasz (STUD)" userId="cee4bc06-81a7-4735-88a5-bcc64a63c09e" providerId="ADAL" clId="{64600D5A-1E5D-49F7-AB37-2F2CDC2786FD}" dt="2023-01-14T15:17:03.363" v="616" actId="164"/>
          <ac:spMkLst>
            <pc:docMk/>
            <pc:sldMk cId="842437578" sldId="257"/>
            <ac:spMk id="19" creationId="{41802817-43B4-0A26-4E20-7C3BADDB589E}"/>
          </ac:spMkLst>
        </pc:spChg>
        <pc:spChg chg="add mod">
          <ac:chgData name="Reszka Łukasz (STUD)" userId="cee4bc06-81a7-4735-88a5-bcc64a63c09e" providerId="ADAL" clId="{64600D5A-1E5D-49F7-AB37-2F2CDC2786FD}" dt="2023-01-14T15:19:39.309" v="638" actId="164"/>
          <ac:spMkLst>
            <pc:docMk/>
            <pc:sldMk cId="842437578" sldId="257"/>
            <ac:spMk id="21" creationId="{061B5902-BC22-5EFE-3D5F-4416A5F7D957}"/>
          </ac:spMkLst>
        </pc:spChg>
        <pc:spChg chg="mod">
          <ac:chgData name="Reszka Łukasz (STUD)" userId="cee4bc06-81a7-4735-88a5-bcc64a63c09e" providerId="ADAL" clId="{64600D5A-1E5D-49F7-AB37-2F2CDC2786FD}" dt="2023-01-14T15:21:06.263" v="644"/>
          <ac:spMkLst>
            <pc:docMk/>
            <pc:sldMk cId="842437578" sldId="257"/>
            <ac:spMk id="28" creationId="{8E94FDB8-AE18-B448-CC2F-83B6764ADF9C}"/>
          </ac:spMkLst>
        </pc:spChg>
        <pc:spChg chg="add mod">
          <ac:chgData name="Reszka Łukasz (STUD)" userId="cee4bc06-81a7-4735-88a5-bcc64a63c09e" providerId="ADAL" clId="{64600D5A-1E5D-49F7-AB37-2F2CDC2786FD}" dt="2023-01-14T15:21:44.904" v="664" actId="164"/>
          <ac:spMkLst>
            <pc:docMk/>
            <pc:sldMk cId="842437578" sldId="257"/>
            <ac:spMk id="30" creationId="{2C9AFD7B-4698-B15E-4443-850995164496}"/>
          </ac:spMkLst>
        </pc:spChg>
        <pc:spChg chg="add mod">
          <ac:chgData name="Reszka Łukasz (STUD)" userId="cee4bc06-81a7-4735-88a5-bcc64a63c09e" providerId="ADAL" clId="{64600D5A-1E5D-49F7-AB37-2F2CDC2786FD}" dt="2023-01-14T15:34:26.619" v="697" actId="164"/>
          <ac:spMkLst>
            <pc:docMk/>
            <pc:sldMk cId="842437578" sldId="257"/>
            <ac:spMk id="40" creationId="{B4AAFFD9-2D40-681C-9180-D17342EC4E83}"/>
          </ac:spMkLst>
        </pc:spChg>
        <pc:spChg chg="add mod">
          <ac:chgData name="Reszka Łukasz (STUD)" userId="cee4bc06-81a7-4735-88a5-bcc64a63c09e" providerId="ADAL" clId="{64600D5A-1E5D-49F7-AB37-2F2CDC2786FD}" dt="2023-01-14T15:34:55.567" v="712" actId="164"/>
          <ac:spMkLst>
            <pc:docMk/>
            <pc:sldMk cId="842437578" sldId="257"/>
            <ac:spMk id="41" creationId="{37D83AE3-7009-9737-E624-7B81518F0832}"/>
          </ac:spMkLst>
        </pc:spChg>
        <pc:spChg chg="add mod">
          <ac:chgData name="Reszka Łukasz (STUD)" userId="cee4bc06-81a7-4735-88a5-bcc64a63c09e" providerId="ADAL" clId="{64600D5A-1E5D-49F7-AB37-2F2CDC2786FD}" dt="2023-01-14T15:35:22.716" v="727" actId="164"/>
          <ac:spMkLst>
            <pc:docMk/>
            <pc:sldMk cId="842437578" sldId="257"/>
            <ac:spMk id="42" creationId="{CA632439-3F77-E86F-E0D1-6AE9BD53AA0A}"/>
          </ac:spMkLst>
        </pc:spChg>
        <pc:spChg chg="add mod">
          <ac:chgData name="Reszka Łukasz (STUD)" userId="cee4bc06-81a7-4735-88a5-bcc64a63c09e" providerId="ADAL" clId="{64600D5A-1E5D-49F7-AB37-2F2CDC2786FD}" dt="2023-01-14T15:39:59.940" v="785" actId="1076"/>
          <ac:spMkLst>
            <pc:docMk/>
            <pc:sldMk cId="842437578" sldId="257"/>
            <ac:spMk id="47" creationId="{EEE37640-FEE2-3DB9-C2DA-81D56325F02D}"/>
          </ac:spMkLst>
        </pc:spChg>
        <pc:grpChg chg="add mod">
          <ac:chgData name="Reszka Łukasz (STUD)" userId="cee4bc06-81a7-4735-88a5-bcc64a63c09e" providerId="ADAL" clId="{64600D5A-1E5D-49F7-AB37-2F2CDC2786FD}" dt="2023-01-14T15:36:36.507" v="740" actId="164"/>
          <ac:grpSpMkLst>
            <pc:docMk/>
            <pc:sldMk cId="842437578" sldId="257"/>
            <ac:grpSpMk id="20" creationId="{88D30007-31E1-74CF-7801-AE553C8D0DC0}"/>
          </ac:grpSpMkLst>
        </pc:grpChg>
        <pc:grpChg chg="add del mod">
          <ac:chgData name="Reszka Łukasz (STUD)" userId="cee4bc06-81a7-4735-88a5-bcc64a63c09e" providerId="ADAL" clId="{64600D5A-1E5D-49F7-AB37-2F2CDC2786FD}" dt="2023-01-14T15:33:56.337" v="681" actId="478"/>
          <ac:grpSpMkLst>
            <pc:docMk/>
            <pc:sldMk cId="842437578" sldId="257"/>
            <ac:grpSpMk id="24" creationId="{F9B52D7D-41AC-5CD5-82F3-114B873AD07D}"/>
          </ac:grpSpMkLst>
        </pc:grpChg>
        <pc:grpChg chg="add del mod">
          <ac:chgData name="Reszka Łukasz (STUD)" userId="cee4bc06-81a7-4735-88a5-bcc64a63c09e" providerId="ADAL" clId="{64600D5A-1E5D-49F7-AB37-2F2CDC2786FD}" dt="2023-01-14T15:21:08.029" v="645"/>
          <ac:grpSpMkLst>
            <pc:docMk/>
            <pc:sldMk cId="842437578" sldId="257"/>
            <ac:grpSpMk id="27" creationId="{A41C0CDD-AA56-25B5-6CFB-EF690300A21F}"/>
          </ac:grpSpMkLst>
        </pc:grpChg>
        <pc:grpChg chg="add mod">
          <ac:chgData name="Reszka Łukasz (STUD)" userId="cee4bc06-81a7-4735-88a5-bcc64a63c09e" providerId="ADAL" clId="{64600D5A-1E5D-49F7-AB37-2F2CDC2786FD}" dt="2023-01-14T15:36:36.507" v="740" actId="164"/>
          <ac:grpSpMkLst>
            <pc:docMk/>
            <pc:sldMk cId="842437578" sldId="257"/>
            <ac:grpSpMk id="31" creationId="{FADA324D-AD69-2145-3400-B36CF109745F}"/>
          </ac:grpSpMkLst>
        </pc:grpChg>
        <pc:grpChg chg="add mod">
          <ac:chgData name="Reszka Łukasz (STUD)" userId="cee4bc06-81a7-4735-88a5-bcc64a63c09e" providerId="ADAL" clId="{64600D5A-1E5D-49F7-AB37-2F2CDC2786FD}" dt="2023-01-14T15:36:36.507" v="740" actId="164"/>
          <ac:grpSpMkLst>
            <pc:docMk/>
            <pc:sldMk cId="842437578" sldId="257"/>
            <ac:grpSpMk id="43" creationId="{A6437BFA-C8F7-A9CE-631A-CC61DD129116}"/>
          </ac:grpSpMkLst>
        </pc:grpChg>
        <pc:grpChg chg="add mod">
          <ac:chgData name="Reszka Łukasz (STUD)" userId="cee4bc06-81a7-4735-88a5-bcc64a63c09e" providerId="ADAL" clId="{64600D5A-1E5D-49F7-AB37-2F2CDC2786FD}" dt="2023-01-14T15:36:36.507" v="740" actId="164"/>
          <ac:grpSpMkLst>
            <pc:docMk/>
            <pc:sldMk cId="842437578" sldId="257"/>
            <ac:grpSpMk id="44" creationId="{2723FC72-F78C-5FE0-C503-60BE40747D28}"/>
          </ac:grpSpMkLst>
        </pc:grpChg>
        <pc:grpChg chg="add mod">
          <ac:chgData name="Reszka Łukasz (STUD)" userId="cee4bc06-81a7-4735-88a5-bcc64a63c09e" providerId="ADAL" clId="{64600D5A-1E5D-49F7-AB37-2F2CDC2786FD}" dt="2023-01-14T15:36:36.507" v="740" actId="164"/>
          <ac:grpSpMkLst>
            <pc:docMk/>
            <pc:sldMk cId="842437578" sldId="257"/>
            <ac:grpSpMk id="45" creationId="{7A8B3A8A-4448-E10F-619B-2559E121DE45}"/>
          </ac:grpSpMkLst>
        </pc:grpChg>
        <pc:grpChg chg="add mod">
          <ac:chgData name="Reszka Łukasz (STUD)" userId="cee4bc06-81a7-4735-88a5-bcc64a63c09e" providerId="ADAL" clId="{64600D5A-1E5D-49F7-AB37-2F2CDC2786FD}" dt="2023-01-14T16:14:41.234" v="906" actId="1037"/>
          <ac:grpSpMkLst>
            <pc:docMk/>
            <pc:sldMk cId="842437578" sldId="257"/>
            <ac:grpSpMk id="46" creationId="{5DA20835-CBB2-F855-45E6-45C5B5007BCC}"/>
          </ac:grpSpMkLst>
        </pc:grpChg>
        <pc:picChg chg="add del mod ord">
          <ac:chgData name="Reszka Łukasz (STUD)" userId="cee4bc06-81a7-4735-88a5-bcc64a63c09e" providerId="ADAL" clId="{64600D5A-1E5D-49F7-AB37-2F2CDC2786FD}" dt="2023-01-14T15:14:09.773" v="592" actId="478"/>
          <ac:picMkLst>
            <pc:docMk/>
            <pc:sldMk cId="842437578" sldId="257"/>
            <ac:picMk id="5" creationId="{F919C070-2E3D-3AC8-123F-D2B537710325}"/>
          </ac:picMkLst>
        </pc:picChg>
        <pc:picChg chg="add mod">
          <ac:chgData name="Reszka Łukasz (STUD)" userId="cee4bc06-81a7-4735-88a5-bcc64a63c09e" providerId="ADAL" clId="{64600D5A-1E5D-49F7-AB37-2F2CDC2786FD}" dt="2023-01-14T15:17:03.363" v="616" actId="164"/>
          <ac:picMkLst>
            <pc:docMk/>
            <pc:sldMk cId="842437578" sldId="257"/>
            <ac:picMk id="15" creationId="{F6C66E35-D5E1-BA08-9A9A-13F752D81526}"/>
          </ac:picMkLst>
        </pc:picChg>
        <pc:picChg chg="add mod">
          <ac:chgData name="Reszka Łukasz (STUD)" userId="cee4bc06-81a7-4735-88a5-bcc64a63c09e" providerId="ADAL" clId="{64600D5A-1E5D-49F7-AB37-2F2CDC2786FD}" dt="2023-01-14T15:19:39.309" v="638" actId="164"/>
          <ac:picMkLst>
            <pc:docMk/>
            <pc:sldMk cId="842437578" sldId="257"/>
            <ac:picMk id="23" creationId="{2D1F10C3-76DC-9592-3373-4788FFF6B86B}"/>
          </ac:picMkLst>
        </pc:picChg>
        <pc:picChg chg="add mod ord">
          <ac:chgData name="Reszka Łukasz (STUD)" userId="cee4bc06-81a7-4735-88a5-bcc64a63c09e" providerId="ADAL" clId="{64600D5A-1E5D-49F7-AB37-2F2CDC2786FD}" dt="2023-01-14T15:21:44.904" v="664" actId="164"/>
          <ac:picMkLst>
            <pc:docMk/>
            <pc:sldMk cId="842437578" sldId="257"/>
            <ac:picMk id="26" creationId="{6745E4AA-5838-ACB7-DD76-7F8A6921E86E}"/>
          </ac:picMkLst>
        </pc:picChg>
        <pc:picChg chg="mod">
          <ac:chgData name="Reszka Łukasz (STUD)" userId="cee4bc06-81a7-4735-88a5-bcc64a63c09e" providerId="ADAL" clId="{64600D5A-1E5D-49F7-AB37-2F2CDC2786FD}" dt="2023-01-14T15:21:06.263" v="644"/>
          <ac:picMkLst>
            <pc:docMk/>
            <pc:sldMk cId="842437578" sldId="257"/>
            <ac:picMk id="29" creationId="{A0591EDA-8A86-34CF-A056-AB3823D3F050}"/>
          </ac:picMkLst>
        </pc:picChg>
        <pc:picChg chg="add del mod">
          <ac:chgData name="Reszka Łukasz (STUD)" userId="cee4bc06-81a7-4735-88a5-bcc64a63c09e" providerId="ADAL" clId="{64600D5A-1E5D-49F7-AB37-2F2CDC2786FD}" dt="2023-01-14T15:28:25.883" v="670" actId="478"/>
          <ac:picMkLst>
            <pc:docMk/>
            <pc:sldMk cId="842437578" sldId="257"/>
            <ac:picMk id="33" creationId="{36A5947E-578F-7E72-CC61-FA3439568753}"/>
          </ac:picMkLst>
        </pc:picChg>
        <pc:picChg chg="add mod ord">
          <ac:chgData name="Reszka Łukasz (STUD)" userId="cee4bc06-81a7-4735-88a5-bcc64a63c09e" providerId="ADAL" clId="{64600D5A-1E5D-49F7-AB37-2F2CDC2786FD}" dt="2023-01-14T15:35:22.716" v="727" actId="164"/>
          <ac:picMkLst>
            <pc:docMk/>
            <pc:sldMk cId="842437578" sldId="257"/>
            <ac:picMk id="35" creationId="{25D23E35-5AEC-7841-2569-0A23B4EFFB9C}"/>
          </ac:picMkLst>
        </pc:picChg>
        <pc:picChg chg="add mod ord">
          <ac:chgData name="Reszka Łukasz (STUD)" userId="cee4bc06-81a7-4735-88a5-bcc64a63c09e" providerId="ADAL" clId="{64600D5A-1E5D-49F7-AB37-2F2CDC2786FD}" dt="2023-01-14T15:34:55.567" v="712" actId="164"/>
          <ac:picMkLst>
            <pc:docMk/>
            <pc:sldMk cId="842437578" sldId="257"/>
            <ac:picMk id="37" creationId="{90D4392A-C01D-73F0-9683-3FC6B4DFDEB5}"/>
          </ac:picMkLst>
        </pc:picChg>
        <pc:picChg chg="add mod ord">
          <ac:chgData name="Reszka Łukasz (STUD)" userId="cee4bc06-81a7-4735-88a5-bcc64a63c09e" providerId="ADAL" clId="{64600D5A-1E5D-49F7-AB37-2F2CDC2786FD}" dt="2023-01-14T15:34:26.619" v="697" actId="164"/>
          <ac:picMkLst>
            <pc:docMk/>
            <pc:sldMk cId="842437578" sldId="257"/>
            <ac:picMk id="39" creationId="{44E725E5-2CCB-2C8A-4628-E3F745117493}"/>
          </ac:picMkLst>
        </pc:picChg>
        <pc:picChg chg="add mod">
          <ac:chgData name="Reszka Łukasz (STUD)" userId="cee4bc06-81a7-4735-88a5-bcc64a63c09e" providerId="ADAL" clId="{64600D5A-1E5D-49F7-AB37-2F2CDC2786FD}" dt="2023-01-14T15:39:59.940" v="785" actId="1076"/>
          <ac:picMkLst>
            <pc:docMk/>
            <pc:sldMk cId="842437578" sldId="257"/>
            <ac:picMk id="49" creationId="{487F7701-8C25-C489-3646-1C8CE27D2594}"/>
          </ac:picMkLst>
        </pc:picChg>
        <pc:cxnChg chg="add mod">
          <ac:chgData name="Reszka Łukasz (STUD)" userId="cee4bc06-81a7-4735-88a5-bcc64a63c09e" providerId="ADAL" clId="{64600D5A-1E5D-49F7-AB37-2F2CDC2786FD}" dt="2023-01-14T15:05:36.502" v="457" actId="14100"/>
          <ac:cxnSpMkLst>
            <pc:docMk/>
            <pc:sldMk cId="842437578" sldId="257"/>
            <ac:cxnSpMk id="8" creationId="{0EC476E5-7DC7-06F5-1ADA-BD37AE8A8CD3}"/>
          </ac:cxnSpMkLst>
        </pc:cxnChg>
      </pc:sldChg>
      <pc:sldChg chg="modSp new del mod">
        <pc:chgData name="Reszka Łukasz (STUD)" userId="cee4bc06-81a7-4735-88a5-bcc64a63c09e" providerId="ADAL" clId="{64600D5A-1E5D-49F7-AB37-2F2CDC2786FD}" dt="2023-01-14T14:59:56.367" v="320" actId="47"/>
        <pc:sldMkLst>
          <pc:docMk/>
          <pc:sldMk cId="1839895059" sldId="258"/>
        </pc:sldMkLst>
        <pc:spChg chg="mod">
          <ac:chgData name="Reszka Łukasz (STUD)" userId="cee4bc06-81a7-4735-88a5-bcc64a63c09e" providerId="ADAL" clId="{64600D5A-1E5D-49F7-AB37-2F2CDC2786FD}" dt="2023-01-14T14:59:44.044" v="318" actId="20577"/>
          <ac:spMkLst>
            <pc:docMk/>
            <pc:sldMk cId="1839895059" sldId="258"/>
            <ac:spMk id="3" creationId="{320D0F5F-5076-8D2E-60DF-F6BB5DBE6CE7}"/>
          </ac:spMkLst>
        </pc:spChg>
      </pc:sldChg>
      <pc:sldChg chg="addSp delSp modSp add mod">
        <pc:chgData name="Reszka Łukasz (STUD)" userId="cee4bc06-81a7-4735-88a5-bcc64a63c09e" providerId="ADAL" clId="{64600D5A-1E5D-49F7-AB37-2F2CDC2786FD}" dt="2023-01-14T22:28:58.327" v="5513" actId="20577"/>
        <pc:sldMkLst>
          <pc:docMk/>
          <pc:sldMk cId="2297855069" sldId="258"/>
        </pc:sldMkLst>
        <pc:spChg chg="mod">
          <ac:chgData name="Reszka Łukasz (STUD)" userId="cee4bc06-81a7-4735-88a5-bcc64a63c09e" providerId="ADAL" clId="{64600D5A-1E5D-49F7-AB37-2F2CDC2786FD}" dt="2023-01-14T16:21:53.456" v="925" actId="20577"/>
          <ac:spMkLst>
            <pc:docMk/>
            <pc:sldMk cId="2297855069" sldId="258"/>
            <ac:spMk id="2" creationId="{B5BA0D8B-B242-C1DD-B5A6-CC409E0D4A33}"/>
          </ac:spMkLst>
        </pc:spChg>
        <pc:spChg chg="add del mod">
          <ac:chgData name="Reszka Łukasz (STUD)" userId="cee4bc06-81a7-4735-88a5-bcc64a63c09e" providerId="ADAL" clId="{64600D5A-1E5D-49F7-AB37-2F2CDC2786FD}" dt="2023-01-14T16:22:06.929" v="928" actId="478"/>
          <ac:spMkLst>
            <pc:docMk/>
            <pc:sldMk cId="2297855069" sldId="258"/>
            <ac:spMk id="3" creationId="{CAAD8098-30F0-8E53-6DED-0EF5B41133B9}"/>
          </ac:spMkLst>
        </pc:spChg>
        <pc:spChg chg="add del mod">
          <ac:chgData name="Reszka Łukasz (STUD)" userId="cee4bc06-81a7-4735-88a5-bcc64a63c09e" providerId="ADAL" clId="{64600D5A-1E5D-49F7-AB37-2F2CDC2786FD}" dt="2023-01-14T16:27:50.481" v="961"/>
          <ac:spMkLst>
            <pc:docMk/>
            <pc:sldMk cId="2297855069" sldId="258"/>
            <ac:spMk id="5" creationId="{0CD08DBD-41C3-F92B-0A9C-6D610D85621B}"/>
          </ac:spMkLst>
        </pc:spChg>
        <pc:spChg chg="mod">
          <ac:chgData name="Reszka Łukasz (STUD)" userId="cee4bc06-81a7-4735-88a5-bcc64a63c09e" providerId="ADAL" clId="{64600D5A-1E5D-49F7-AB37-2F2CDC2786FD}" dt="2023-01-14T22:28:58.327" v="5513" actId="20577"/>
          <ac:spMkLst>
            <pc:docMk/>
            <pc:sldMk cId="2297855069" sldId="258"/>
            <ac:spMk id="11" creationId="{997FF683-99AE-0B5B-E382-216F3183B1B3}"/>
          </ac:spMkLst>
        </pc:spChg>
        <pc:grpChg chg="del">
          <ac:chgData name="Reszka Łukasz (STUD)" userId="cee4bc06-81a7-4735-88a5-bcc64a63c09e" providerId="ADAL" clId="{64600D5A-1E5D-49F7-AB37-2F2CDC2786FD}" dt="2023-01-14T16:22:17.842" v="931" actId="478"/>
          <ac:grpSpMkLst>
            <pc:docMk/>
            <pc:sldMk cId="2297855069" sldId="258"/>
            <ac:grpSpMk id="46" creationId="{5DA20835-CBB2-F855-45E6-45C5B5007BCC}"/>
          </ac:grpSpMkLst>
        </pc:grpChg>
        <pc:picChg chg="add mod">
          <ac:chgData name="Reszka Łukasz (STUD)" userId="cee4bc06-81a7-4735-88a5-bcc64a63c09e" providerId="ADAL" clId="{64600D5A-1E5D-49F7-AB37-2F2CDC2786FD}" dt="2023-01-14T16:23:12.921" v="956" actId="1076"/>
          <ac:picMkLst>
            <pc:docMk/>
            <pc:sldMk cId="2297855069" sldId="258"/>
            <ac:picMk id="4" creationId="{FFE43FAF-5070-36EA-F520-7B94B11F0DEE}"/>
          </ac:picMkLst>
        </pc:picChg>
        <pc:picChg chg="del">
          <ac:chgData name="Reszka Łukasz (STUD)" userId="cee4bc06-81a7-4735-88a5-bcc64a63c09e" providerId="ADAL" clId="{64600D5A-1E5D-49F7-AB37-2F2CDC2786FD}" dt="2023-01-14T16:22:58.190" v="952" actId="478"/>
          <ac:picMkLst>
            <pc:docMk/>
            <pc:sldMk cId="2297855069" sldId="258"/>
            <ac:picMk id="49" creationId="{487F7701-8C25-C489-3646-1C8CE27D2594}"/>
          </ac:picMkLst>
        </pc:picChg>
        <pc:picChg chg="add del mod">
          <ac:chgData name="Reszka Łukasz (STUD)" userId="cee4bc06-81a7-4735-88a5-bcc64a63c09e" providerId="ADAL" clId="{64600D5A-1E5D-49F7-AB37-2F2CDC2786FD}" dt="2023-01-14T17:03:26.933" v="1322"/>
          <ac:picMkLst>
            <pc:docMk/>
            <pc:sldMk cId="2297855069" sldId="258"/>
            <ac:picMk id="1026" creationId="{CA3A8994-ECDE-7074-706C-63602CC17D02}"/>
          </ac:picMkLst>
        </pc:picChg>
        <pc:picChg chg="add mod">
          <ac:chgData name="Reszka Łukasz (STUD)" userId="cee4bc06-81a7-4735-88a5-bcc64a63c09e" providerId="ADAL" clId="{64600D5A-1E5D-49F7-AB37-2F2CDC2786FD}" dt="2023-01-14T17:08:30.199" v="1378" actId="1076"/>
          <ac:picMkLst>
            <pc:docMk/>
            <pc:sldMk cId="2297855069" sldId="258"/>
            <ac:picMk id="1028" creationId="{D37B2C66-92A6-0200-F912-7ED7BD5E6899}"/>
          </ac:picMkLst>
        </pc:picChg>
        <pc:picChg chg="add mod">
          <ac:chgData name="Reszka Łukasz (STUD)" userId="cee4bc06-81a7-4735-88a5-bcc64a63c09e" providerId="ADAL" clId="{64600D5A-1E5D-49F7-AB37-2F2CDC2786FD}" dt="2023-01-14T17:08:42.952" v="1381" actId="1076"/>
          <ac:picMkLst>
            <pc:docMk/>
            <pc:sldMk cId="2297855069" sldId="258"/>
            <ac:picMk id="1030" creationId="{25450384-E703-3328-4296-92D7069136A5}"/>
          </ac:picMkLst>
        </pc:picChg>
      </pc:sldChg>
      <pc:sldChg chg="addSp delSp modSp add mod ord">
        <pc:chgData name="Reszka Łukasz (STUD)" userId="cee4bc06-81a7-4735-88a5-bcc64a63c09e" providerId="ADAL" clId="{64600D5A-1E5D-49F7-AB37-2F2CDC2786FD}" dt="2023-01-14T22:29:53.151" v="5522" actId="20577"/>
        <pc:sldMkLst>
          <pc:docMk/>
          <pc:sldMk cId="190332687" sldId="259"/>
        </pc:sldMkLst>
        <pc:spChg chg="mod">
          <ac:chgData name="Reszka Łukasz (STUD)" userId="cee4bc06-81a7-4735-88a5-bcc64a63c09e" providerId="ADAL" clId="{64600D5A-1E5D-49F7-AB37-2F2CDC2786FD}" dt="2023-01-14T18:33:03.270" v="2383" actId="20577"/>
          <ac:spMkLst>
            <pc:docMk/>
            <pc:sldMk cId="190332687" sldId="259"/>
            <ac:spMk id="2" creationId="{B5BA0D8B-B242-C1DD-B5A6-CC409E0D4A33}"/>
          </ac:spMkLst>
        </pc:spChg>
        <pc:spChg chg="add mod">
          <ac:chgData name="Reszka Łukasz (STUD)" userId="cee4bc06-81a7-4735-88a5-bcc64a63c09e" providerId="ADAL" clId="{64600D5A-1E5D-49F7-AB37-2F2CDC2786FD}" dt="2023-01-14T22:29:53.151" v="5522" actId="20577"/>
          <ac:spMkLst>
            <pc:docMk/>
            <pc:sldMk cId="190332687" sldId="259"/>
            <ac:spMk id="4" creationId="{B779CCEF-8C24-8157-9243-18743D587F81}"/>
          </ac:spMkLst>
        </pc:spChg>
        <pc:spChg chg="del mod">
          <ac:chgData name="Reszka Łukasz (STUD)" userId="cee4bc06-81a7-4735-88a5-bcc64a63c09e" providerId="ADAL" clId="{64600D5A-1E5D-49F7-AB37-2F2CDC2786FD}" dt="2023-01-14T17:42:36.697" v="1478" actId="478"/>
          <ac:spMkLst>
            <pc:docMk/>
            <pc:sldMk cId="190332687" sldId="259"/>
            <ac:spMk id="11" creationId="{997FF683-99AE-0B5B-E382-216F3183B1B3}"/>
          </ac:spMkLst>
        </pc:spChg>
        <pc:spChg chg="mod">
          <ac:chgData name="Reszka Łukasz (STUD)" userId="cee4bc06-81a7-4735-88a5-bcc64a63c09e" providerId="ADAL" clId="{64600D5A-1E5D-49F7-AB37-2F2CDC2786FD}" dt="2023-01-14T17:43:13.025" v="1482" actId="165"/>
          <ac:spMkLst>
            <pc:docMk/>
            <pc:sldMk cId="190332687" sldId="259"/>
            <ac:spMk id="14" creationId="{AAC28771-6EF2-264B-DAB2-6E02F6FA50FE}"/>
          </ac:spMkLst>
        </pc:spChg>
        <pc:spChg chg="mod">
          <ac:chgData name="Reszka Łukasz (STUD)" userId="cee4bc06-81a7-4735-88a5-bcc64a63c09e" providerId="ADAL" clId="{64600D5A-1E5D-49F7-AB37-2F2CDC2786FD}" dt="2023-01-14T17:43:13.025" v="1482" actId="165"/>
          <ac:spMkLst>
            <pc:docMk/>
            <pc:sldMk cId="190332687" sldId="259"/>
            <ac:spMk id="17" creationId="{D8840674-62F5-5E6A-2317-61CE18AE7A35}"/>
          </ac:spMkLst>
        </pc:spChg>
        <pc:spChg chg="mod">
          <ac:chgData name="Reszka Łukasz (STUD)" userId="cee4bc06-81a7-4735-88a5-bcc64a63c09e" providerId="ADAL" clId="{64600D5A-1E5D-49F7-AB37-2F2CDC2786FD}" dt="2023-01-14T17:43:13.025" v="1482" actId="165"/>
          <ac:spMkLst>
            <pc:docMk/>
            <pc:sldMk cId="190332687" sldId="259"/>
            <ac:spMk id="21" creationId="{06EFF30F-EEF7-5467-CC80-8573FE118452}"/>
          </ac:spMkLst>
        </pc:spChg>
        <pc:spChg chg="mod topLvl">
          <ac:chgData name="Reszka Łukasz (STUD)" userId="cee4bc06-81a7-4735-88a5-bcc64a63c09e" providerId="ADAL" clId="{64600D5A-1E5D-49F7-AB37-2F2CDC2786FD}" dt="2023-01-14T17:45:06.530" v="1493" actId="165"/>
          <ac:spMkLst>
            <pc:docMk/>
            <pc:sldMk cId="190332687" sldId="259"/>
            <ac:spMk id="23" creationId="{8B45B8F7-C5CD-0AD1-2D7D-BAD7BA4B651F}"/>
          </ac:spMkLst>
        </pc:spChg>
        <pc:spChg chg="mod">
          <ac:chgData name="Reszka Łukasz (STUD)" userId="cee4bc06-81a7-4735-88a5-bcc64a63c09e" providerId="ADAL" clId="{64600D5A-1E5D-49F7-AB37-2F2CDC2786FD}" dt="2023-01-14T17:43:13.025" v="1482" actId="165"/>
          <ac:spMkLst>
            <pc:docMk/>
            <pc:sldMk cId="190332687" sldId="259"/>
            <ac:spMk id="25" creationId="{9DF8531E-B1FA-022A-EABE-2EC0CDAA479D}"/>
          </ac:spMkLst>
        </pc:spChg>
        <pc:grpChg chg="add del mod">
          <ac:chgData name="Reszka Łukasz (STUD)" userId="cee4bc06-81a7-4735-88a5-bcc64a63c09e" providerId="ADAL" clId="{64600D5A-1E5D-49F7-AB37-2F2CDC2786FD}" dt="2023-01-14T17:43:13.025" v="1482" actId="165"/>
          <ac:grpSpMkLst>
            <pc:docMk/>
            <pc:sldMk cId="190332687" sldId="259"/>
            <ac:grpSpMk id="5" creationId="{26D6B9B0-6729-155C-26DA-FDCD70C0F1B1}"/>
          </ac:grpSpMkLst>
        </pc:grpChg>
        <pc:grpChg chg="del mod topLvl">
          <ac:chgData name="Reszka Łukasz (STUD)" userId="cee4bc06-81a7-4735-88a5-bcc64a63c09e" providerId="ADAL" clId="{64600D5A-1E5D-49F7-AB37-2F2CDC2786FD}" dt="2023-01-14T17:43:15.650" v="1483" actId="478"/>
          <ac:grpSpMkLst>
            <pc:docMk/>
            <pc:sldMk cId="190332687" sldId="259"/>
            <ac:grpSpMk id="6" creationId="{FCEFE95B-3EC4-1689-E216-A62119FC6BB6}"/>
          </ac:grpSpMkLst>
        </pc:grpChg>
        <pc:grpChg chg="del mod topLvl">
          <ac:chgData name="Reszka Łukasz (STUD)" userId="cee4bc06-81a7-4735-88a5-bcc64a63c09e" providerId="ADAL" clId="{64600D5A-1E5D-49F7-AB37-2F2CDC2786FD}" dt="2023-01-14T17:45:06.530" v="1493" actId="165"/>
          <ac:grpSpMkLst>
            <pc:docMk/>
            <pc:sldMk cId="190332687" sldId="259"/>
            <ac:grpSpMk id="7" creationId="{A78289FD-0C0A-68FF-B541-5774E0D89593}"/>
          </ac:grpSpMkLst>
        </pc:grpChg>
        <pc:grpChg chg="del mod topLvl">
          <ac:chgData name="Reszka Łukasz (STUD)" userId="cee4bc06-81a7-4735-88a5-bcc64a63c09e" providerId="ADAL" clId="{64600D5A-1E5D-49F7-AB37-2F2CDC2786FD}" dt="2023-01-14T17:43:17.696" v="1485" actId="478"/>
          <ac:grpSpMkLst>
            <pc:docMk/>
            <pc:sldMk cId="190332687" sldId="259"/>
            <ac:grpSpMk id="9" creationId="{9F15AF81-4CAF-C60C-E1E6-9167C4FCF37D}"/>
          </ac:grpSpMkLst>
        </pc:grpChg>
        <pc:grpChg chg="del mod topLvl">
          <ac:chgData name="Reszka Łukasz (STUD)" userId="cee4bc06-81a7-4735-88a5-bcc64a63c09e" providerId="ADAL" clId="{64600D5A-1E5D-49F7-AB37-2F2CDC2786FD}" dt="2023-01-14T17:43:18.384" v="1486" actId="478"/>
          <ac:grpSpMkLst>
            <pc:docMk/>
            <pc:sldMk cId="190332687" sldId="259"/>
            <ac:grpSpMk id="10" creationId="{999EA029-3078-A219-E2F5-2BDE436EEEEF}"/>
          </ac:grpSpMkLst>
        </pc:grpChg>
        <pc:grpChg chg="del mod topLvl">
          <ac:chgData name="Reszka Łukasz (STUD)" userId="cee4bc06-81a7-4735-88a5-bcc64a63c09e" providerId="ADAL" clId="{64600D5A-1E5D-49F7-AB37-2F2CDC2786FD}" dt="2023-01-14T17:43:16.696" v="1484" actId="478"/>
          <ac:grpSpMkLst>
            <pc:docMk/>
            <pc:sldMk cId="190332687" sldId="259"/>
            <ac:grpSpMk id="13" creationId="{DCF8E609-3B10-E413-A177-6051CDD44904}"/>
          </ac:grpSpMkLst>
        </pc:grpChg>
        <pc:grpChg chg="del">
          <ac:chgData name="Reszka Łukasz (STUD)" userId="cee4bc06-81a7-4735-88a5-bcc64a63c09e" providerId="ADAL" clId="{64600D5A-1E5D-49F7-AB37-2F2CDC2786FD}" dt="2023-01-14T17:42:37.806" v="1479" actId="478"/>
          <ac:grpSpMkLst>
            <pc:docMk/>
            <pc:sldMk cId="190332687" sldId="259"/>
            <ac:grpSpMk id="46" creationId="{5DA20835-CBB2-F855-45E6-45C5B5007BCC}"/>
          </ac:grpSpMkLst>
        </pc:grpChg>
        <pc:picChg chg="add mod">
          <ac:chgData name="Reszka Łukasz (STUD)" userId="cee4bc06-81a7-4735-88a5-bcc64a63c09e" providerId="ADAL" clId="{64600D5A-1E5D-49F7-AB37-2F2CDC2786FD}" dt="2023-01-14T17:42:12.617" v="1474" actId="1076"/>
          <ac:picMkLst>
            <pc:docMk/>
            <pc:sldMk cId="190332687" sldId="259"/>
            <ac:picMk id="3" creationId="{3942D49F-7DA2-43B0-C9A4-25C53A720EE0}"/>
          </ac:picMkLst>
        </pc:picChg>
        <pc:picChg chg="mod">
          <ac:chgData name="Reszka Łukasz (STUD)" userId="cee4bc06-81a7-4735-88a5-bcc64a63c09e" providerId="ADAL" clId="{64600D5A-1E5D-49F7-AB37-2F2CDC2786FD}" dt="2023-01-14T17:43:13.025" v="1482" actId="165"/>
          <ac:picMkLst>
            <pc:docMk/>
            <pc:sldMk cId="190332687" sldId="259"/>
            <ac:picMk id="16" creationId="{093B4134-ECE3-74A2-6263-1BFC388470DA}"/>
          </ac:picMkLst>
        </pc:picChg>
        <pc:picChg chg="mod">
          <ac:chgData name="Reszka Łukasz (STUD)" userId="cee4bc06-81a7-4735-88a5-bcc64a63c09e" providerId="ADAL" clId="{64600D5A-1E5D-49F7-AB37-2F2CDC2786FD}" dt="2023-01-14T17:43:13.025" v="1482" actId="165"/>
          <ac:picMkLst>
            <pc:docMk/>
            <pc:sldMk cId="190332687" sldId="259"/>
            <ac:picMk id="18" creationId="{8BD1E25F-20E8-603F-DE50-32CB7FECF462}"/>
          </ac:picMkLst>
        </pc:picChg>
        <pc:picChg chg="mod">
          <ac:chgData name="Reszka Łukasz (STUD)" userId="cee4bc06-81a7-4735-88a5-bcc64a63c09e" providerId="ADAL" clId="{64600D5A-1E5D-49F7-AB37-2F2CDC2786FD}" dt="2023-01-14T17:43:13.025" v="1482" actId="165"/>
          <ac:picMkLst>
            <pc:docMk/>
            <pc:sldMk cId="190332687" sldId="259"/>
            <ac:picMk id="22" creationId="{30DD9D28-0E26-2A94-384C-77CB2761AA28}"/>
          </ac:picMkLst>
        </pc:picChg>
        <pc:picChg chg="del mod topLvl">
          <ac:chgData name="Reszka Łukasz (STUD)" userId="cee4bc06-81a7-4735-88a5-bcc64a63c09e" providerId="ADAL" clId="{64600D5A-1E5D-49F7-AB37-2F2CDC2786FD}" dt="2023-01-14T17:45:20.830" v="1505" actId="478"/>
          <ac:picMkLst>
            <pc:docMk/>
            <pc:sldMk cId="190332687" sldId="259"/>
            <ac:picMk id="24" creationId="{9DE33E60-742A-EFB1-6C9D-0704319FA475}"/>
          </ac:picMkLst>
        </pc:picChg>
        <pc:picChg chg="mod">
          <ac:chgData name="Reszka Łukasz (STUD)" userId="cee4bc06-81a7-4735-88a5-bcc64a63c09e" providerId="ADAL" clId="{64600D5A-1E5D-49F7-AB37-2F2CDC2786FD}" dt="2023-01-14T17:43:13.025" v="1482" actId="165"/>
          <ac:picMkLst>
            <pc:docMk/>
            <pc:sldMk cId="190332687" sldId="259"/>
            <ac:picMk id="27" creationId="{155C32B0-C1A5-B02C-FCE9-F4A20500B1EC}"/>
          </ac:picMkLst>
        </pc:picChg>
        <pc:picChg chg="add mod">
          <ac:chgData name="Reszka Łukasz (STUD)" userId="cee4bc06-81a7-4735-88a5-bcc64a63c09e" providerId="ADAL" clId="{64600D5A-1E5D-49F7-AB37-2F2CDC2786FD}" dt="2023-01-14T17:45:35.346" v="1510" actId="1038"/>
          <ac:picMkLst>
            <pc:docMk/>
            <pc:sldMk cId="190332687" sldId="259"/>
            <ac:picMk id="29" creationId="{91F36AE9-1B83-73A8-F8D6-D1C2DCB86EC4}"/>
          </ac:picMkLst>
        </pc:picChg>
        <pc:picChg chg="add del mod">
          <ac:chgData name="Reszka Łukasz (STUD)" userId="cee4bc06-81a7-4735-88a5-bcc64a63c09e" providerId="ADAL" clId="{64600D5A-1E5D-49F7-AB37-2F2CDC2786FD}" dt="2023-01-14T18:17:49.389" v="2311" actId="478"/>
          <ac:picMkLst>
            <pc:docMk/>
            <pc:sldMk cId="190332687" sldId="259"/>
            <ac:picMk id="33" creationId="{71109FDC-8C11-D268-88C6-7B1422CE79F6}"/>
          </ac:picMkLst>
        </pc:picChg>
        <pc:picChg chg="del">
          <ac:chgData name="Reszka Łukasz (STUD)" userId="cee4bc06-81a7-4735-88a5-bcc64a63c09e" providerId="ADAL" clId="{64600D5A-1E5D-49F7-AB37-2F2CDC2786FD}" dt="2023-01-14T17:42:05.544" v="1472" actId="478"/>
          <ac:picMkLst>
            <pc:docMk/>
            <pc:sldMk cId="190332687" sldId="259"/>
            <ac:picMk id="49" creationId="{487F7701-8C25-C489-3646-1C8CE27D2594}"/>
          </ac:picMkLst>
        </pc:picChg>
      </pc:sldChg>
      <pc:sldChg chg="addSp delSp modSp add mod">
        <pc:chgData name="Reszka Łukasz (STUD)" userId="cee4bc06-81a7-4735-88a5-bcc64a63c09e" providerId="ADAL" clId="{64600D5A-1E5D-49F7-AB37-2F2CDC2786FD}" dt="2023-01-14T22:30:32.652" v="5526" actId="6549"/>
        <pc:sldMkLst>
          <pc:docMk/>
          <pc:sldMk cId="3677903440" sldId="260"/>
        </pc:sldMkLst>
        <pc:spChg chg="mod">
          <ac:chgData name="Reszka Łukasz (STUD)" userId="cee4bc06-81a7-4735-88a5-bcc64a63c09e" providerId="ADAL" clId="{64600D5A-1E5D-49F7-AB37-2F2CDC2786FD}" dt="2023-01-14T18:33:05.692" v="2384" actId="20577"/>
          <ac:spMkLst>
            <pc:docMk/>
            <pc:sldMk cId="3677903440" sldId="260"/>
            <ac:spMk id="2" creationId="{B5BA0D8B-B242-C1DD-B5A6-CC409E0D4A33}"/>
          </ac:spMkLst>
        </pc:spChg>
        <pc:spChg chg="mod">
          <ac:chgData name="Reszka Łukasz (STUD)" userId="cee4bc06-81a7-4735-88a5-bcc64a63c09e" providerId="ADAL" clId="{64600D5A-1E5D-49F7-AB37-2F2CDC2786FD}" dt="2023-01-14T22:30:32.652" v="5526" actId="6549"/>
          <ac:spMkLst>
            <pc:docMk/>
            <pc:sldMk cId="3677903440" sldId="260"/>
            <ac:spMk id="4" creationId="{B779CCEF-8C24-8157-9243-18743D587F81}"/>
          </ac:spMkLst>
        </pc:spChg>
        <pc:spChg chg="add del mod">
          <ac:chgData name="Reszka Łukasz (STUD)" userId="cee4bc06-81a7-4735-88a5-bcc64a63c09e" providerId="ADAL" clId="{64600D5A-1E5D-49F7-AB37-2F2CDC2786FD}" dt="2023-01-14T19:22:27.568" v="2978" actId="767"/>
          <ac:spMkLst>
            <pc:docMk/>
            <pc:sldMk cId="3677903440" sldId="260"/>
            <ac:spMk id="17" creationId="{097A5A40-5012-D0B5-9563-4798473EA114}"/>
          </ac:spMkLst>
        </pc:spChg>
        <pc:spChg chg="add del mod">
          <ac:chgData name="Reszka Łukasz (STUD)" userId="cee4bc06-81a7-4735-88a5-bcc64a63c09e" providerId="ADAL" clId="{64600D5A-1E5D-49F7-AB37-2F2CDC2786FD}" dt="2023-01-14T19:24:06.714" v="2996" actId="478"/>
          <ac:spMkLst>
            <pc:docMk/>
            <pc:sldMk cId="3677903440" sldId="260"/>
            <ac:spMk id="18" creationId="{E62BF4B1-DDE3-25C6-0206-231666BD87A0}"/>
          </ac:spMkLst>
        </pc:spChg>
        <pc:spChg chg="add del mod">
          <ac:chgData name="Reszka Łukasz (STUD)" userId="cee4bc06-81a7-4735-88a5-bcc64a63c09e" providerId="ADAL" clId="{64600D5A-1E5D-49F7-AB37-2F2CDC2786FD}" dt="2023-01-14T19:24:08.089" v="2997" actId="478"/>
          <ac:spMkLst>
            <pc:docMk/>
            <pc:sldMk cId="3677903440" sldId="260"/>
            <ac:spMk id="19" creationId="{944CCE6B-EC2F-CE46-B899-F3CE618BCC4B}"/>
          </ac:spMkLst>
        </pc:spChg>
        <pc:spChg chg="add del mod">
          <ac:chgData name="Reszka Łukasz (STUD)" userId="cee4bc06-81a7-4735-88a5-bcc64a63c09e" providerId="ADAL" clId="{64600D5A-1E5D-49F7-AB37-2F2CDC2786FD}" dt="2023-01-14T20:16:53.369" v="3777" actId="478"/>
          <ac:spMkLst>
            <pc:docMk/>
            <pc:sldMk cId="3677903440" sldId="260"/>
            <ac:spMk id="20" creationId="{4AA5C230-9B7D-42C5-E057-E6B4B89EC37C}"/>
          </ac:spMkLst>
        </pc:spChg>
        <pc:spChg chg="add del mod">
          <ac:chgData name="Reszka Łukasz (STUD)" userId="cee4bc06-81a7-4735-88a5-bcc64a63c09e" providerId="ADAL" clId="{64600D5A-1E5D-49F7-AB37-2F2CDC2786FD}" dt="2023-01-14T20:16:55.088" v="3778" actId="478"/>
          <ac:spMkLst>
            <pc:docMk/>
            <pc:sldMk cId="3677903440" sldId="260"/>
            <ac:spMk id="25" creationId="{7215CC89-81C0-FB96-5CA8-76000699A7E6}"/>
          </ac:spMkLst>
        </pc:spChg>
        <pc:spChg chg="add del mod">
          <ac:chgData name="Reszka Łukasz (STUD)" userId="cee4bc06-81a7-4735-88a5-bcc64a63c09e" providerId="ADAL" clId="{64600D5A-1E5D-49F7-AB37-2F2CDC2786FD}" dt="2023-01-14T20:16:51.557" v="3776" actId="478"/>
          <ac:spMkLst>
            <pc:docMk/>
            <pc:sldMk cId="3677903440" sldId="260"/>
            <ac:spMk id="30" creationId="{338A51F0-F980-29C5-7056-1BF1ABC61C98}"/>
          </ac:spMkLst>
        </pc:spChg>
        <pc:spChg chg="add mod">
          <ac:chgData name="Reszka Łukasz (STUD)" userId="cee4bc06-81a7-4735-88a5-bcc64a63c09e" providerId="ADAL" clId="{64600D5A-1E5D-49F7-AB37-2F2CDC2786FD}" dt="2023-01-14T20:18:02.726" v="3785" actId="1076"/>
          <ac:spMkLst>
            <pc:docMk/>
            <pc:sldMk cId="3677903440" sldId="260"/>
            <ac:spMk id="31" creationId="{08B5D6C9-9707-08D5-E3C8-5F4214A458C5}"/>
          </ac:spMkLst>
        </pc:spChg>
        <pc:spChg chg="add del mod">
          <ac:chgData name="Reszka Łukasz (STUD)" userId="cee4bc06-81a7-4735-88a5-bcc64a63c09e" providerId="ADAL" clId="{64600D5A-1E5D-49F7-AB37-2F2CDC2786FD}" dt="2023-01-14T19:30:03.125" v="3196"/>
          <ac:spMkLst>
            <pc:docMk/>
            <pc:sldMk cId="3677903440" sldId="260"/>
            <ac:spMk id="32" creationId="{AE756E2D-AB1F-474F-9362-5E45D8570294}"/>
          </ac:spMkLst>
        </pc:spChg>
        <pc:spChg chg="add mod">
          <ac:chgData name="Reszka Łukasz (STUD)" userId="cee4bc06-81a7-4735-88a5-bcc64a63c09e" providerId="ADAL" clId="{64600D5A-1E5D-49F7-AB37-2F2CDC2786FD}" dt="2023-01-14T20:17:11.078" v="3781" actId="1076"/>
          <ac:spMkLst>
            <pc:docMk/>
            <pc:sldMk cId="3677903440" sldId="260"/>
            <ac:spMk id="33" creationId="{736D1CC4-4C56-DB0A-8CF1-A1F3C5A5350F}"/>
          </ac:spMkLst>
        </pc:spChg>
        <pc:spChg chg="add mod">
          <ac:chgData name="Reszka Łukasz (STUD)" userId="cee4bc06-81a7-4735-88a5-bcc64a63c09e" providerId="ADAL" clId="{64600D5A-1E5D-49F7-AB37-2F2CDC2786FD}" dt="2023-01-14T20:17:51.211" v="3783" actId="1076"/>
          <ac:spMkLst>
            <pc:docMk/>
            <pc:sldMk cId="3677903440" sldId="260"/>
            <ac:spMk id="34" creationId="{927D5E9A-0431-9904-A67B-7356F13144E5}"/>
          </ac:spMkLst>
        </pc:spChg>
        <pc:spChg chg="add del mod">
          <ac:chgData name="Reszka Łukasz (STUD)" userId="cee4bc06-81a7-4735-88a5-bcc64a63c09e" providerId="ADAL" clId="{64600D5A-1E5D-49F7-AB37-2F2CDC2786FD}" dt="2023-01-14T20:16:49.447" v="3775" actId="478"/>
          <ac:spMkLst>
            <pc:docMk/>
            <pc:sldMk cId="3677903440" sldId="260"/>
            <ac:spMk id="40" creationId="{4B42B42B-9C3C-3C55-6F43-E0304EC29B3E}"/>
          </ac:spMkLst>
        </pc:spChg>
        <pc:spChg chg="add del mod">
          <ac:chgData name="Reszka Łukasz (STUD)" userId="cee4bc06-81a7-4735-88a5-bcc64a63c09e" providerId="ADAL" clId="{64600D5A-1E5D-49F7-AB37-2F2CDC2786FD}" dt="2023-01-14T20:16:47.307" v="3774" actId="478"/>
          <ac:spMkLst>
            <pc:docMk/>
            <pc:sldMk cId="3677903440" sldId="260"/>
            <ac:spMk id="41" creationId="{4C9CD663-1CA7-F6BE-8B24-64D2AFAF540B}"/>
          </ac:spMkLst>
        </pc:spChg>
        <pc:spChg chg="add del mod">
          <ac:chgData name="Reszka Łukasz (STUD)" userId="cee4bc06-81a7-4735-88a5-bcc64a63c09e" providerId="ADAL" clId="{64600D5A-1E5D-49F7-AB37-2F2CDC2786FD}" dt="2023-01-14T20:16:36.463" v="3772" actId="478"/>
          <ac:spMkLst>
            <pc:docMk/>
            <pc:sldMk cId="3677903440" sldId="260"/>
            <ac:spMk id="42" creationId="{A8F1E0E0-F8E0-EEE0-CE68-31AEED254FA5}"/>
          </ac:spMkLst>
        </pc:spChg>
        <pc:spChg chg="add mod">
          <ac:chgData name="Reszka Łukasz (STUD)" userId="cee4bc06-81a7-4735-88a5-bcc64a63c09e" providerId="ADAL" clId="{64600D5A-1E5D-49F7-AB37-2F2CDC2786FD}" dt="2023-01-14T20:40:28.518" v="4679"/>
          <ac:spMkLst>
            <pc:docMk/>
            <pc:sldMk cId="3677903440" sldId="260"/>
            <ac:spMk id="45" creationId="{4D0BDC9F-2794-AAC0-FBEC-C3237A394618}"/>
          </ac:spMkLst>
        </pc:spChg>
        <pc:grpChg chg="add mod">
          <ac:chgData name="Reszka Łukasz (STUD)" userId="cee4bc06-81a7-4735-88a5-bcc64a63c09e" providerId="ADAL" clId="{64600D5A-1E5D-49F7-AB37-2F2CDC2786FD}" dt="2023-01-14T20:21:01.838" v="3849" actId="164"/>
          <ac:grpSpMkLst>
            <pc:docMk/>
            <pc:sldMk cId="3677903440" sldId="260"/>
            <ac:grpSpMk id="39" creationId="{AD5EC772-E5DF-80B6-7323-40C2512AE786}"/>
          </ac:grpSpMkLst>
        </pc:grpChg>
        <pc:grpChg chg="add mod">
          <ac:chgData name="Reszka Łukasz (STUD)" userId="cee4bc06-81a7-4735-88a5-bcc64a63c09e" providerId="ADAL" clId="{64600D5A-1E5D-49F7-AB37-2F2CDC2786FD}" dt="2023-01-14T20:21:08.719" v="3850" actId="1076"/>
          <ac:grpSpMkLst>
            <pc:docMk/>
            <pc:sldMk cId="3677903440" sldId="260"/>
            <ac:grpSpMk id="46" creationId="{8B61D59B-3D98-D48F-72B6-985135DC6094}"/>
          </ac:grpSpMkLst>
        </pc:grpChg>
        <pc:picChg chg="add mod">
          <ac:chgData name="Reszka Łukasz (STUD)" userId="cee4bc06-81a7-4735-88a5-bcc64a63c09e" providerId="ADAL" clId="{64600D5A-1E5D-49F7-AB37-2F2CDC2786FD}" dt="2023-01-14T18:31:27.080" v="2367" actId="1038"/>
          <ac:picMkLst>
            <pc:docMk/>
            <pc:sldMk cId="3677903440" sldId="260"/>
            <ac:picMk id="6" creationId="{6441548C-F0D9-2863-87E4-741CA16D31AD}"/>
          </ac:picMkLst>
        </pc:picChg>
        <pc:picChg chg="add mod">
          <ac:chgData name="Reszka Łukasz (STUD)" userId="cee4bc06-81a7-4735-88a5-bcc64a63c09e" providerId="ADAL" clId="{64600D5A-1E5D-49F7-AB37-2F2CDC2786FD}" dt="2023-01-14T19:39:16.945" v="3387" actId="164"/>
          <ac:picMkLst>
            <pc:docMk/>
            <pc:sldMk cId="3677903440" sldId="260"/>
            <ac:picMk id="9" creationId="{25C971E5-5C22-54C1-1FFB-C2C8F371CA6F}"/>
          </ac:picMkLst>
        </pc:picChg>
        <pc:picChg chg="del">
          <ac:chgData name="Reszka Łukasz (STUD)" userId="cee4bc06-81a7-4735-88a5-bcc64a63c09e" providerId="ADAL" clId="{64600D5A-1E5D-49F7-AB37-2F2CDC2786FD}" dt="2023-01-14T18:30:53.310" v="2355" actId="478"/>
          <ac:picMkLst>
            <pc:docMk/>
            <pc:sldMk cId="3677903440" sldId="260"/>
            <ac:picMk id="29" creationId="{91F36AE9-1B83-73A8-F8D6-D1C2DCB86EC4}"/>
          </ac:picMkLst>
        </pc:picChg>
        <pc:cxnChg chg="add mod">
          <ac:chgData name="Reszka Łukasz (STUD)" userId="cee4bc06-81a7-4735-88a5-bcc64a63c09e" providerId="ADAL" clId="{64600D5A-1E5D-49F7-AB37-2F2CDC2786FD}" dt="2023-01-14T19:39:16.945" v="3387" actId="164"/>
          <ac:cxnSpMkLst>
            <pc:docMk/>
            <pc:sldMk cId="3677903440" sldId="260"/>
            <ac:cxnSpMk id="11" creationId="{9126D0CA-C638-66C0-06F7-8D9AABE80A27}"/>
          </ac:cxnSpMkLst>
        </pc:cxnChg>
        <pc:cxnChg chg="add mod">
          <ac:chgData name="Reszka Łukasz (STUD)" userId="cee4bc06-81a7-4735-88a5-bcc64a63c09e" providerId="ADAL" clId="{64600D5A-1E5D-49F7-AB37-2F2CDC2786FD}" dt="2023-01-14T19:39:16.945" v="3387" actId="164"/>
          <ac:cxnSpMkLst>
            <pc:docMk/>
            <pc:sldMk cId="3677903440" sldId="260"/>
            <ac:cxnSpMk id="14" creationId="{D0FC1542-04D7-09A2-D56E-6B3C65E26B3D}"/>
          </ac:cxnSpMkLst>
        </pc:cxnChg>
        <pc:cxnChg chg="add mod">
          <ac:chgData name="Reszka Łukasz (STUD)" userId="cee4bc06-81a7-4735-88a5-bcc64a63c09e" providerId="ADAL" clId="{64600D5A-1E5D-49F7-AB37-2F2CDC2786FD}" dt="2023-01-14T19:39:16.945" v="3387" actId="164"/>
          <ac:cxnSpMkLst>
            <pc:docMk/>
            <pc:sldMk cId="3677903440" sldId="260"/>
            <ac:cxnSpMk id="16" creationId="{F135E7E9-D1CB-0978-7719-78C5CA73513B}"/>
          </ac:cxnSpMkLst>
        </pc:cxnChg>
        <pc:cxnChg chg="add mod">
          <ac:chgData name="Reszka Łukasz (STUD)" userId="cee4bc06-81a7-4735-88a5-bcc64a63c09e" providerId="ADAL" clId="{64600D5A-1E5D-49F7-AB37-2F2CDC2786FD}" dt="2023-01-14T20:21:01.838" v="3849" actId="164"/>
          <ac:cxnSpMkLst>
            <pc:docMk/>
            <pc:sldMk cId="3677903440" sldId="260"/>
            <ac:cxnSpMk id="44" creationId="{149E8D2F-E8AE-E352-30C5-3EFDAD3218AD}"/>
          </ac:cxnSpMkLst>
        </pc:cxnChg>
      </pc:sldChg>
      <pc:sldChg chg="addSp delSp modSp add mod">
        <pc:chgData name="Reszka Łukasz (STUD)" userId="cee4bc06-81a7-4735-88a5-bcc64a63c09e" providerId="ADAL" clId="{64600D5A-1E5D-49F7-AB37-2F2CDC2786FD}" dt="2023-01-14T20:40:18.889" v="4677"/>
        <pc:sldMkLst>
          <pc:docMk/>
          <pc:sldMk cId="1148946927" sldId="261"/>
        </pc:sldMkLst>
        <pc:spChg chg="mod">
          <ac:chgData name="Reszka Łukasz (STUD)" userId="cee4bc06-81a7-4735-88a5-bcc64a63c09e" providerId="ADAL" clId="{64600D5A-1E5D-49F7-AB37-2F2CDC2786FD}" dt="2023-01-14T20:13:48.441" v="3715" actId="20577"/>
          <ac:spMkLst>
            <pc:docMk/>
            <pc:sldMk cId="1148946927" sldId="261"/>
            <ac:spMk id="2" creationId="{B5BA0D8B-B242-C1DD-B5A6-CC409E0D4A33}"/>
          </ac:spMkLst>
        </pc:spChg>
        <pc:spChg chg="mod">
          <ac:chgData name="Reszka Łukasz (STUD)" userId="cee4bc06-81a7-4735-88a5-bcc64a63c09e" providerId="ADAL" clId="{64600D5A-1E5D-49F7-AB37-2F2CDC2786FD}" dt="2023-01-14T20:38:15.597" v="4660" actId="113"/>
          <ac:spMkLst>
            <pc:docMk/>
            <pc:sldMk cId="1148946927" sldId="261"/>
            <ac:spMk id="4" creationId="{B779CCEF-8C24-8157-9243-18743D587F81}"/>
          </ac:spMkLst>
        </pc:spChg>
        <pc:spChg chg="mod">
          <ac:chgData name="Reszka Łukasz (STUD)" userId="cee4bc06-81a7-4735-88a5-bcc64a63c09e" providerId="ADAL" clId="{64600D5A-1E5D-49F7-AB37-2F2CDC2786FD}" dt="2023-01-14T20:40:18.889" v="4677"/>
          <ac:spMkLst>
            <pc:docMk/>
            <pc:sldMk cId="1148946927" sldId="261"/>
            <ac:spMk id="13" creationId="{3E3DA80C-F929-D97D-8A54-DA0A24B015FE}"/>
          </ac:spMkLst>
        </pc:spChg>
        <pc:spChg chg="del">
          <ac:chgData name="Reszka Łukasz (STUD)" userId="cee4bc06-81a7-4735-88a5-bcc64a63c09e" providerId="ADAL" clId="{64600D5A-1E5D-49F7-AB37-2F2CDC2786FD}" dt="2023-01-14T20:16:17.380" v="3768" actId="478"/>
          <ac:spMkLst>
            <pc:docMk/>
            <pc:sldMk cId="1148946927" sldId="261"/>
            <ac:spMk id="20" creationId="{4AA5C230-9B7D-42C5-E057-E6B4B89EC37C}"/>
          </ac:spMkLst>
        </pc:spChg>
        <pc:spChg chg="mod">
          <ac:chgData name="Reszka Łukasz (STUD)" userId="cee4bc06-81a7-4735-88a5-bcc64a63c09e" providerId="ADAL" clId="{64600D5A-1E5D-49F7-AB37-2F2CDC2786FD}" dt="2023-01-14T20:21:21.422" v="3852"/>
          <ac:spMkLst>
            <pc:docMk/>
            <pc:sldMk cId="1148946927" sldId="261"/>
            <ac:spMk id="21" creationId="{0149E561-01BF-0097-A2D2-D7149F521D4D}"/>
          </ac:spMkLst>
        </pc:spChg>
        <pc:spChg chg="mod">
          <ac:chgData name="Reszka Łukasz (STUD)" userId="cee4bc06-81a7-4735-88a5-bcc64a63c09e" providerId="ADAL" clId="{64600D5A-1E5D-49F7-AB37-2F2CDC2786FD}" dt="2023-01-14T20:21:21.422" v="3852"/>
          <ac:spMkLst>
            <pc:docMk/>
            <pc:sldMk cId="1148946927" sldId="261"/>
            <ac:spMk id="22" creationId="{4874685C-64C2-0569-6789-EDD957F46D10}"/>
          </ac:spMkLst>
        </pc:spChg>
        <pc:spChg chg="mod">
          <ac:chgData name="Reszka Łukasz (STUD)" userId="cee4bc06-81a7-4735-88a5-bcc64a63c09e" providerId="ADAL" clId="{64600D5A-1E5D-49F7-AB37-2F2CDC2786FD}" dt="2023-01-14T20:21:21.422" v="3852"/>
          <ac:spMkLst>
            <pc:docMk/>
            <pc:sldMk cId="1148946927" sldId="261"/>
            <ac:spMk id="24" creationId="{A199A579-12B8-BF4B-C301-445DEE7784D2}"/>
          </ac:spMkLst>
        </pc:spChg>
        <pc:spChg chg="del">
          <ac:chgData name="Reszka Łukasz (STUD)" userId="cee4bc06-81a7-4735-88a5-bcc64a63c09e" providerId="ADAL" clId="{64600D5A-1E5D-49F7-AB37-2F2CDC2786FD}" dt="2023-01-14T20:16:15.708" v="3767" actId="478"/>
          <ac:spMkLst>
            <pc:docMk/>
            <pc:sldMk cId="1148946927" sldId="261"/>
            <ac:spMk id="25" creationId="{7215CC89-81C0-FB96-5CA8-76000699A7E6}"/>
          </ac:spMkLst>
        </pc:spChg>
        <pc:spChg chg="add mod">
          <ac:chgData name="Reszka Łukasz (STUD)" userId="cee4bc06-81a7-4735-88a5-bcc64a63c09e" providerId="ADAL" clId="{64600D5A-1E5D-49F7-AB37-2F2CDC2786FD}" dt="2023-01-14T20:33:53.905" v="4348" actId="1076"/>
          <ac:spMkLst>
            <pc:docMk/>
            <pc:sldMk cId="1148946927" sldId="261"/>
            <ac:spMk id="26" creationId="{C85C3DC4-7AA6-2D01-4501-DAB8B33B00A8}"/>
          </ac:spMkLst>
        </pc:spChg>
        <pc:spChg chg="add del mod">
          <ac:chgData name="Reszka Łukasz (STUD)" userId="cee4bc06-81a7-4735-88a5-bcc64a63c09e" providerId="ADAL" clId="{64600D5A-1E5D-49F7-AB37-2F2CDC2786FD}" dt="2023-01-14T20:40:15.263" v="4675" actId="478"/>
          <ac:spMkLst>
            <pc:docMk/>
            <pc:sldMk cId="1148946927" sldId="261"/>
            <ac:spMk id="27" creationId="{201D6A11-2044-1A1B-E7F0-77F2F3196F64}"/>
          </ac:spMkLst>
        </pc:spChg>
        <pc:spChg chg="del">
          <ac:chgData name="Reszka Łukasz (STUD)" userId="cee4bc06-81a7-4735-88a5-bcc64a63c09e" providerId="ADAL" clId="{64600D5A-1E5D-49F7-AB37-2F2CDC2786FD}" dt="2023-01-14T20:16:18.927" v="3769" actId="478"/>
          <ac:spMkLst>
            <pc:docMk/>
            <pc:sldMk cId="1148946927" sldId="261"/>
            <ac:spMk id="30" creationId="{338A51F0-F980-29C5-7056-1BF1ABC61C98}"/>
          </ac:spMkLst>
        </pc:spChg>
        <pc:spChg chg="add del">
          <ac:chgData name="Reszka Łukasz (STUD)" userId="cee4bc06-81a7-4735-88a5-bcc64a63c09e" providerId="ADAL" clId="{64600D5A-1E5D-49F7-AB37-2F2CDC2786FD}" dt="2023-01-14T20:22:11.258" v="4020" actId="478"/>
          <ac:spMkLst>
            <pc:docMk/>
            <pc:sldMk cId="1148946927" sldId="261"/>
            <ac:spMk id="40" creationId="{4B42B42B-9C3C-3C55-6F43-E0304EC29B3E}"/>
          </ac:spMkLst>
        </pc:spChg>
        <pc:spChg chg="del">
          <ac:chgData name="Reszka Łukasz (STUD)" userId="cee4bc06-81a7-4735-88a5-bcc64a63c09e" providerId="ADAL" clId="{64600D5A-1E5D-49F7-AB37-2F2CDC2786FD}" dt="2023-01-14T20:21:55.109" v="4015" actId="478"/>
          <ac:spMkLst>
            <pc:docMk/>
            <pc:sldMk cId="1148946927" sldId="261"/>
            <ac:spMk id="41" creationId="{4C9CD663-1CA7-F6BE-8B24-64D2AFAF540B}"/>
          </ac:spMkLst>
        </pc:spChg>
        <pc:spChg chg="del">
          <ac:chgData name="Reszka Łukasz (STUD)" userId="cee4bc06-81a7-4735-88a5-bcc64a63c09e" providerId="ADAL" clId="{64600D5A-1E5D-49F7-AB37-2F2CDC2786FD}" dt="2023-01-14T20:14:55.748" v="3743" actId="478"/>
          <ac:spMkLst>
            <pc:docMk/>
            <pc:sldMk cId="1148946927" sldId="261"/>
            <ac:spMk id="42" creationId="{A8F1E0E0-F8E0-EEE0-CE68-31AEED254FA5}"/>
          </ac:spMkLst>
        </pc:spChg>
        <pc:grpChg chg="add mod">
          <ac:chgData name="Reszka Łukasz (STUD)" userId="cee4bc06-81a7-4735-88a5-bcc64a63c09e" providerId="ADAL" clId="{64600D5A-1E5D-49F7-AB37-2F2CDC2786FD}" dt="2023-01-14T20:21:49.578" v="4014" actId="1036"/>
          <ac:grpSpMkLst>
            <pc:docMk/>
            <pc:sldMk cId="1148946927" sldId="261"/>
            <ac:grpSpMk id="5" creationId="{4DF5D54A-DBBB-2FC4-EDCC-5115724989FA}"/>
          </ac:grpSpMkLst>
        </pc:grpChg>
        <pc:grpChg chg="mod">
          <ac:chgData name="Reszka Łukasz (STUD)" userId="cee4bc06-81a7-4735-88a5-bcc64a63c09e" providerId="ADAL" clId="{64600D5A-1E5D-49F7-AB37-2F2CDC2786FD}" dt="2023-01-14T20:21:21.422" v="3852"/>
          <ac:grpSpMkLst>
            <pc:docMk/>
            <pc:sldMk cId="1148946927" sldId="261"/>
            <ac:grpSpMk id="7" creationId="{91B00DF6-8798-F1A1-F9AE-2E6589E2EAE0}"/>
          </ac:grpSpMkLst>
        </pc:grpChg>
        <pc:grpChg chg="del mod">
          <ac:chgData name="Reszka Łukasz (STUD)" userId="cee4bc06-81a7-4735-88a5-bcc64a63c09e" providerId="ADAL" clId="{64600D5A-1E5D-49F7-AB37-2F2CDC2786FD}" dt="2023-01-14T20:21:20.844" v="3851" actId="478"/>
          <ac:grpSpMkLst>
            <pc:docMk/>
            <pc:sldMk cId="1148946927" sldId="261"/>
            <ac:grpSpMk id="39" creationId="{AD5EC772-E5DF-80B6-7323-40C2512AE786}"/>
          </ac:grpSpMkLst>
        </pc:grpChg>
        <pc:picChg chg="mod">
          <ac:chgData name="Reszka Łukasz (STUD)" userId="cee4bc06-81a7-4735-88a5-bcc64a63c09e" providerId="ADAL" clId="{64600D5A-1E5D-49F7-AB37-2F2CDC2786FD}" dt="2023-01-14T20:21:21.422" v="3852"/>
          <ac:picMkLst>
            <pc:docMk/>
            <pc:sldMk cId="1148946927" sldId="261"/>
            <ac:picMk id="15" creationId="{62754CD0-7284-35A6-67F7-127A8179F02E}"/>
          </ac:picMkLst>
        </pc:picChg>
        <pc:cxnChg chg="mod">
          <ac:chgData name="Reszka Łukasz (STUD)" userId="cee4bc06-81a7-4735-88a5-bcc64a63c09e" providerId="ADAL" clId="{64600D5A-1E5D-49F7-AB37-2F2CDC2786FD}" dt="2023-01-14T20:22:08.711" v="4018" actId="13822"/>
          <ac:cxnSpMkLst>
            <pc:docMk/>
            <pc:sldMk cId="1148946927" sldId="261"/>
            <ac:cxnSpMk id="10" creationId="{21C0AEB9-310F-7898-7663-6C2A4461975A}"/>
          </ac:cxnSpMkLst>
        </pc:cxnChg>
        <pc:cxnChg chg="mod">
          <ac:chgData name="Reszka Łukasz (STUD)" userId="cee4bc06-81a7-4735-88a5-bcc64a63c09e" providerId="ADAL" clId="{64600D5A-1E5D-49F7-AB37-2F2CDC2786FD}" dt="2023-01-14T20:21:20.844" v="3851" actId="478"/>
          <ac:cxnSpMkLst>
            <pc:docMk/>
            <pc:sldMk cId="1148946927" sldId="261"/>
            <ac:cxnSpMk id="11" creationId="{9126D0CA-C638-66C0-06F7-8D9AABE80A27}"/>
          </ac:cxnSpMkLst>
        </pc:cxnChg>
        <pc:cxnChg chg="mod">
          <ac:chgData name="Reszka Łukasz (STUD)" userId="cee4bc06-81a7-4735-88a5-bcc64a63c09e" providerId="ADAL" clId="{64600D5A-1E5D-49F7-AB37-2F2CDC2786FD}" dt="2023-01-14T20:21:20.844" v="3851" actId="478"/>
          <ac:cxnSpMkLst>
            <pc:docMk/>
            <pc:sldMk cId="1148946927" sldId="261"/>
            <ac:cxnSpMk id="14" creationId="{D0FC1542-04D7-09A2-D56E-6B3C65E26B3D}"/>
          </ac:cxnSpMkLst>
        </pc:cxnChg>
        <pc:cxnChg chg="mod">
          <ac:chgData name="Reszka Łukasz (STUD)" userId="cee4bc06-81a7-4735-88a5-bcc64a63c09e" providerId="ADAL" clId="{64600D5A-1E5D-49F7-AB37-2F2CDC2786FD}" dt="2023-01-14T20:21:20.844" v="3851" actId="478"/>
          <ac:cxnSpMkLst>
            <pc:docMk/>
            <pc:sldMk cId="1148946927" sldId="261"/>
            <ac:cxnSpMk id="16" creationId="{F135E7E9-D1CB-0978-7719-78C5CA73513B}"/>
          </ac:cxnSpMkLst>
        </pc:cxnChg>
        <pc:cxnChg chg="mod">
          <ac:chgData name="Reszka Łukasz (STUD)" userId="cee4bc06-81a7-4735-88a5-bcc64a63c09e" providerId="ADAL" clId="{64600D5A-1E5D-49F7-AB37-2F2CDC2786FD}" dt="2023-01-14T20:21:21.422" v="3852"/>
          <ac:cxnSpMkLst>
            <pc:docMk/>
            <pc:sldMk cId="1148946927" sldId="261"/>
            <ac:cxnSpMk id="17" creationId="{D7EF5CA3-8208-8992-AA78-6E6FAE66A9DA}"/>
          </ac:cxnSpMkLst>
        </pc:cxnChg>
        <pc:cxnChg chg="mod">
          <ac:chgData name="Reszka Łukasz (STUD)" userId="cee4bc06-81a7-4735-88a5-bcc64a63c09e" providerId="ADAL" clId="{64600D5A-1E5D-49F7-AB37-2F2CDC2786FD}" dt="2023-01-14T20:21:21.422" v="3852"/>
          <ac:cxnSpMkLst>
            <pc:docMk/>
            <pc:sldMk cId="1148946927" sldId="261"/>
            <ac:cxnSpMk id="18" creationId="{F8CC4E4D-B4F8-9FC9-3FB8-9BC27BC9E358}"/>
          </ac:cxnSpMkLst>
        </pc:cxnChg>
        <pc:cxnChg chg="mod">
          <ac:chgData name="Reszka Łukasz (STUD)" userId="cee4bc06-81a7-4735-88a5-bcc64a63c09e" providerId="ADAL" clId="{64600D5A-1E5D-49F7-AB37-2F2CDC2786FD}" dt="2023-01-14T20:21:21.422" v="3852"/>
          <ac:cxnSpMkLst>
            <pc:docMk/>
            <pc:sldMk cId="1148946927" sldId="261"/>
            <ac:cxnSpMk id="19" creationId="{3ADF8ECC-EF07-3E57-276C-FD8CD0A90434}"/>
          </ac:cxnSpMkLst>
        </pc:cxnChg>
      </pc:sldChg>
      <pc:sldChg chg="addSp delSp modSp add mod ord">
        <pc:chgData name="Reszka Łukasz (STUD)" userId="cee4bc06-81a7-4735-88a5-bcc64a63c09e" providerId="ADAL" clId="{64600D5A-1E5D-49F7-AB37-2F2CDC2786FD}" dt="2023-01-14T22:33:34.786" v="5604" actId="1076"/>
        <pc:sldMkLst>
          <pc:docMk/>
          <pc:sldMk cId="406561555" sldId="262"/>
        </pc:sldMkLst>
        <pc:spChg chg="mod">
          <ac:chgData name="Reszka Łukasz (STUD)" userId="cee4bc06-81a7-4735-88a5-bcc64a63c09e" providerId="ADAL" clId="{64600D5A-1E5D-49F7-AB37-2F2CDC2786FD}" dt="2023-01-14T21:32:52.926" v="4953" actId="1076"/>
          <ac:spMkLst>
            <pc:docMk/>
            <pc:sldMk cId="406561555" sldId="262"/>
            <ac:spMk id="2" creationId="{B5BA0D8B-B242-C1DD-B5A6-CC409E0D4A33}"/>
          </ac:spMkLst>
        </pc:spChg>
        <pc:spChg chg="del">
          <ac:chgData name="Reszka Łukasz (STUD)" userId="cee4bc06-81a7-4735-88a5-bcc64a63c09e" providerId="ADAL" clId="{64600D5A-1E5D-49F7-AB37-2F2CDC2786FD}" dt="2023-01-14T21:07:10.022" v="4700" actId="478"/>
          <ac:spMkLst>
            <pc:docMk/>
            <pc:sldMk cId="406561555" sldId="262"/>
            <ac:spMk id="4" creationId="{B779CCEF-8C24-8157-9243-18743D587F81}"/>
          </ac:spMkLst>
        </pc:spChg>
        <pc:spChg chg="add mod">
          <ac:chgData name="Reszka Łukasz (STUD)" userId="cee4bc06-81a7-4735-88a5-bcc64a63c09e" providerId="ADAL" clId="{64600D5A-1E5D-49F7-AB37-2F2CDC2786FD}" dt="2023-01-14T22:33:34.786" v="5604" actId="1076"/>
          <ac:spMkLst>
            <pc:docMk/>
            <pc:sldMk cId="406561555" sldId="262"/>
            <ac:spMk id="19" creationId="{5223FD7A-AC57-367A-090E-A1747A7C1919}"/>
          </ac:spMkLst>
        </pc:spChg>
        <pc:spChg chg="add mod">
          <ac:chgData name="Reszka Łukasz (STUD)" userId="cee4bc06-81a7-4735-88a5-bcc64a63c09e" providerId="ADAL" clId="{64600D5A-1E5D-49F7-AB37-2F2CDC2786FD}" dt="2023-01-14T22:33:34.786" v="5604" actId="1076"/>
          <ac:spMkLst>
            <pc:docMk/>
            <pc:sldMk cId="406561555" sldId="262"/>
            <ac:spMk id="20" creationId="{A327AEA8-215D-1A7B-FD82-D96BB9B29D8B}"/>
          </ac:spMkLst>
        </pc:spChg>
        <pc:spChg chg="mod">
          <ac:chgData name="Reszka Łukasz (STUD)" userId="cee4bc06-81a7-4735-88a5-bcc64a63c09e" providerId="ADAL" clId="{64600D5A-1E5D-49F7-AB37-2F2CDC2786FD}" dt="2023-01-14T22:33:34.786" v="5604" actId="1076"/>
          <ac:spMkLst>
            <pc:docMk/>
            <pc:sldMk cId="406561555" sldId="262"/>
            <ac:spMk id="23" creationId="{8B45B8F7-C5CD-0AD1-2D7D-BAD7BA4B651F}"/>
          </ac:spMkLst>
        </pc:spChg>
        <pc:graphicFrameChg chg="add del mod modGraphic">
          <ac:chgData name="Reszka Łukasz (STUD)" userId="cee4bc06-81a7-4735-88a5-bcc64a63c09e" providerId="ADAL" clId="{64600D5A-1E5D-49F7-AB37-2F2CDC2786FD}" dt="2023-01-14T21:09:14.612" v="4705" actId="478"/>
          <ac:graphicFrameMkLst>
            <pc:docMk/>
            <pc:sldMk cId="406561555" sldId="262"/>
            <ac:graphicFrameMk id="7" creationId="{8A9919AD-7724-4DC2-73AE-36EE2AF964E5}"/>
          </ac:graphicFrameMkLst>
        </pc:graphicFrameChg>
        <pc:graphicFrameChg chg="add mod modGraphic">
          <ac:chgData name="Reszka Łukasz (STUD)" userId="cee4bc06-81a7-4735-88a5-bcc64a63c09e" providerId="ADAL" clId="{64600D5A-1E5D-49F7-AB37-2F2CDC2786FD}" dt="2023-01-14T22:33:25.645" v="5603"/>
          <ac:graphicFrameMkLst>
            <pc:docMk/>
            <pc:sldMk cId="406561555" sldId="262"/>
            <ac:graphicFrameMk id="9" creationId="{943794A4-E771-D66D-951C-3A16C4547AE6}"/>
          </ac:graphicFrameMkLst>
        </pc:graphicFrameChg>
        <pc:picChg chg="del">
          <ac:chgData name="Reszka Łukasz (STUD)" userId="cee4bc06-81a7-4735-88a5-bcc64a63c09e" providerId="ADAL" clId="{64600D5A-1E5D-49F7-AB37-2F2CDC2786FD}" dt="2023-01-14T20:56:29.994" v="4685" actId="478"/>
          <ac:picMkLst>
            <pc:docMk/>
            <pc:sldMk cId="406561555" sldId="262"/>
            <ac:picMk id="3" creationId="{3942D49F-7DA2-43B0-C9A4-25C53A720EE0}"/>
          </ac:picMkLst>
        </pc:picChg>
        <pc:picChg chg="add mod">
          <ac:chgData name="Reszka Łukasz (STUD)" userId="cee4bc06-81a7-4735-88a5-bcc64a63c09e" providerId="ADAL" clId="{64600D5A-1E5D-49F7-AB37-2F2CDC2786FD}" dt="2023-01-14T20:56:36.806" v="4687" actId="1076"/>
          <ac:picMkLst>
            <pc:docMk/>
            <pc:sldMk cId="406561555" sldId="262"/>
            <ac:picMk id="5" creationId="{E2403CC4-4645-CABC-FA9B-7E388BAF72BF}"/>
          </ac:picMkLst>
        </pc:picChg>
        <pc:picChg chg="add mod">
          <ac:chgData name="Reszka Łukasz (STUD)" userId="cee4bc06-81a7-4735-88a5-bcc64a63c09e" providerId="ADAL" clId="{64600D5A-1E5D-49F7-AB37-2F2CDC2786FD}" dt="2023-01-14T22:33:34.786" v="5604" actId="1076"/>
          <ac:picMkLst>
            <pc:docMk/>
            <pc:sldMk cId="406561555" sldId="262"/>
            <ac:picMk id="11" creationId="{1C891C89-686D-D139-D98A-D4E85A984834}"/>
          </ac:picMkLst>
        </pc:picChg>
        <pc:picChg chg="add del mod">
          <ac:chgData name="Reszka Łukasz (STUD)" userId="cee4bc06-81a7-4735-88a5-bcc64a63c09e" providerId="ADAL" clId="{64600D5A-1E5D-49F7-AB37-2F2CDC2786FD}" dt="2023-01-14T21:26:44.490" v="4923" actId="478"/>
          <ac:picMkLst>
            <pc:docMk/>
            <pc:sldMk cId="406561555" sldId="262"/>
            <ac:picMk id="14" creationId="{4EC61596-EE71-03F4-DF19-C5B362006900}"/>
          </ac:picMkLst>
        </pc:picChg>
        <pc:picChg chg="add mod ord">
          <ac:chgData name="Reszka Łukasz (STUD)" userId="cee4bc06-81a7-4735-88a5-bcc64a63c09e" providerId="ADAL" clId="{64600D5A-1E5D-49F7-AB37-2F2CDC2786FD}" dt="2023-01-14T22:33:34.786" v="5604" actId="1076"/>
          <ac:picMkLst>
            <pc:docMk/>
            <pc:sldMk cId="406561555" sldId="262"/>
            <ac:picMk id="16" creationId="{446FCDAC-581E-4431-8989-EA599C0C547B}"/>
          </ac:picMkLst>
        </pc:picChg>
        <pc:picChg chg="add mod ord">
          <ac:chgData name="Reszka Łukasz (STUD)" userId="cee4bc06-81a7-4735-88a5-bcc64a63c09e" providerId="ADAL" clId="{64600D5A-1E5D-49F7-AB37-2F2CDC2786FD}" dt="2023-01-14T22:33:34.786" v="5604" actId="1076"/>
          <ac:picMkLst>
            <pc:docMk/>
            <pc:sldMk cId="406561555" sldId="262"/>
            <ac:picMk id="18" creationId="{4DB0122A-4D8B-160B-9ED9-ADA6A7B6551E}"/>
          </ac:picMkLst>
        </pc:picChg>
        <pc:picChg chg="del mod">
          <ac:chgData name="Reszka Łukasz (STUD)" userId="cee4bc06-81a7-4735-88a5-bcc64a63c09e" providerId="ADAL" clId="{64600D5A-1E5D-49F7-AB37-2F2CDC2786FD}" dt="2023-01-14T21:20:55.683" v="4893" actId="478"/>
          <ac:picMkLst>
            <pc:docMk/>
            <pc:sldMk cId="406561555" sldId="262"/>
            <ac:picMk id="29" creationId="{91F36AE9-1B83-73A8-F8D6-D1C2DCB86EC4}"/>
          </ac:picMkLst>
        </pc:picChg>
        <pc:cxnChg chg="mod">
          <ac:chgData name="Reszka Łukasz (STUD)" userId="cee4bc06-81a7-4735-88a5-bcc64a63c09e" providerId="ADAL" clId="{64600D5A-1E5D-49F7-AB37-2F2CDC2786FD}" dt="2023-01-14T21:32:52.926" v="4953" actId="1076"/>
          <ac:cxnSpMkLst>
            <pc:docMk/>
            <pc:sldMk cId="406561555" sldId="262"/>
            <ac:cxnSpMk id="8" creationId="{0EC476E5-7DC7-06F5-1ADA-BD37AE8A8CD3}"/>
          </ac:cxnSpMkLst>
        </pc:cxnChg>
      </pc:sldChg>
      <pc:sldChg chg="addSp delSp modSp add mod ord">
        <pc:chgData name="Reszka Łukasz (STUD)" userId="cee4bc06-81a7-4735-88a5-bcc64a63c09e" providerId="ADAL" clId="{64600D5A-1E5D-49F7-AB37-2F2CDC2786FD}" dt="2023-01-14T22:13:54.914" v="5352" actId="1076"/>
        <pc:sldMkLst>
          <pc:docMk/>
          <pc:sldMk cId="3244353013" sldId="263"/>
        </pc:sldMkLst>
        <pc:spChg chg="mod">
          <ac:chgData name="Reszka Łukasz (STUD)" userId="cee4bc06-81a7-4735-88a5-bcc64a63c09e" providerId="ADAL" clId="{64600D5A-1E5D-49F7-AB37-2F2CDC2786FD}" dt="2023-01-14T22:06:54.944" v="4971" actId="20577"/>
          <ac:spMkLst>
            <pc:docMk/>
            <pc:sldMk cId="3244353013" sldId="263"/>
            <ac:spMk id="2" creationId="{B5BA0D8B-B242-C1DD-B5A6-CC409E0D4A33}"/>
          </ac:spMkLst>
        </pc:spChg>
        <pc:spChg chg="mod">
          <ac:chgData name="Reszka Łukasz (STUD)" userId="cee4bc06-81a7-4735-88a5-bcc64a63c09e" providerId="ADAL" clId="{64600D5A-1E5D-49F7-AB37-2F2CDC2786FD}" dt="2023-01-14T22:13:31.586" v="5348" actId="20577"/>
          <ac:spMkLst>
            <pc:docMk/>
            <pc:sldMk cId="3244353013" sldId="263"/>
            <ac:spMk id="4" creationId="{B779CCEF-8C24-8157-9243-18743D587F81}"/>
          </ac:spMkLst>
        </pc:spChg>
        <pc:spChg chg="add mod">
          <ac:chgData name="Reszka Łukasz (STUD)" userId="cee4bc06-81a7-4735-88a5-bcc64a63c09e" providerId="ADAL" clId="{64600D5A-1E5D-49F7-AB37-2F2CDC2786FD}" dt="2023-01-14T22:13:49.523" v="5351" actId="164"/>
          <ac:spMkLst>
            <pc:docMk/>
            <pc:sldMk cId="3244353013" sldId="263"/>
            <ac:spMk id="7" creationId="{62FFA9C9-459C-E297-6DC8-9BD9E69D2718}"/>
          </ac:spMkLst>
        </pc:spChg>
        <pc:spChg chg="add del mod">
          <ac:chgData name="Reszka Łukasz (STUD)" userId="cee4bc06-81a7-4735-88a5-bcc64a63c09e" providerId="ADAL" clId="{64600D5A-1E5D-49F7-AB37-2F2CDC2786FD}" dt="2023-01-14T22:11:04.236" v="5204"/>
          <ac:spMkLst>
            <pc:docMk/>
            <pc:sldMk cId="3244353013" sldId="263"/>
            <ac:spMk id="10" creationId="{627650BC-4B56-BAF4-2F70-26FEDF659AB0}"/>
          </ac:spMkLst>
        </pc:spChg>
        <pc:spChg chg="add mod">
          <ac:chgData name="Reszka Łukasz (STUD)" userId="cee4bc06-81a7-4735-88a5-bcc64a63c09e" providerId="ADAL" clId="{64600D5A-1E5D-49F7-AB37-2F2CDC2786FD}" dt="2023-01-14T22:13:38.008" v="5349" actId="164"/>
          <ac:spMkLst>
            <pc:docMk/>
            <pc:sldMk cId="3244353013" sldId="263"/>
            <ac:spMk id="11" creationId="{84E8AA92-4BBF-9B30-7485-0F102AF2263C}"/>
          </ac:spMkLst>
        </pc:spChg>
        <pc:grpChg chg="add mod">
          <ac:chgData name="Reszka Łukasz (STUD)" userId="cee4bc06-81a7-4735-88a5-bcc64a63c09e" providerId="ADAL" clId="{64600D5A-1E5D-49F7-AB37-2F2CDC2786FD}" dt="2023-01-14T22:13:43.180" v="5350" actId="1076"/>
          <ac:grpSpMkLst>
            <pc:docMk/>
            <pc:sldMk cId="3244353013" sldId="263"/>
            <ac:grpSpMk id="14" creationId="{334B544A-BA57-860B-8745-53A6E3B7E4F4}"/>
          </ac:grpSpMkLst>
        </pc:grpChg>
        <pc:grpChg chg="add mod">
          <ac:chgData name="Reszka Łukasz (STUD)" userId="cee4bc06-81a7-4735-88a5-bcc64a63c09e" providerId="ADAL" clId="{64600D5A-1E5D-49F7-AB37-2F2CDC2786FD}" dt="2023-01-14T22:13:54.914" v="5352" actId="1076"/>
          <ac:grpSpMkLst>
            <pc:docMk/>
            <pc:sldMk cId="3244353013" sldId="263"/>
            <ac:grpSpMk id="15" creationId="{25B39FE3-852C-9FB3-4741-67B41D3708D7}"/>
          </ac:grpSpMkLst>
        </pc:grpChg>
        <pc:picChg chg="del">
          <ac:chgData name="Reszka Łukasz (STUD)" userId="cee4bc06-81a7-4735-88a5-bcc64a63c09e" providerId="ADAL" clId="{64600D5A-1E5D-49F7-AB37-2F2CDC2786FD}" dt="2023-01-14T22:06:49.241" v="4968" actId="478"/>
          <ac:picMkLst>
            <pc:docMk/>
            <pc:sldMk cId="3244353013" sldId="263"/>
            <ac:picMk id="3" creationId="{3942D49F-7DA2-43B0-C9A4-25C53A720EE0}"/>
          </ac:picMkLst>
        </pc:picChg>
        <pc:picChg chg="add mod">
          <ac:chgData name="Reszka Łukasz (STUD)" userId="cee4bc06-81a7-4735-88a5-bcc64a63c09e" providerId="ADAL" clId="{64600D5A-1E5D-49F7-AB37-2F2CDC2786FD}" dt="2023-01-14T22:06:42.116" v="4967" actId="1076"/>
          <ac:picMkLst>
            <pc:docMk/>
            <pc:sldMk cId="3244353013" sldId="263"/>
            <ac:picMk id="5" creationId="{2933381E-97D2-63A7-9CEE-387DDB3292C8}"/>
          </ac:picMkLst>
        </pc:picChg>
        <pc:picChg chg="add mod">
          <ac:chgData name="Reszka Łukasz (STUD)" userId="cee4bc06-81a7-4735-88a5-bcc64a63c09e" providerId="ADAL" clId="{64600D5A-1E5D-49F7-AB37-2F2CDC2786FD}" dt="2023-01-14T22:06:50.210" v="4969"/>
          <ac:picMkLst>
            <pc:docMk/>
            <pc:sldMk cId="3244353013" sldId="263"/>
            <ac:picMk id="6" creationId="{223AF801-FD8E-8E65-04FE-85247D45DC98}"/>
          </ac:picMkLst>
        </pc:picChg>
        <pc:picChg chg="add mod">
          <ac:chgData name="Reszka Łukasz (STUD)" userId="cee4bc06-81a7-4735-88a5-bcc64a63c09e" providerId="ADAL" clId="{64600D5A-1E5D-49F7-AB37-2F2CDC2786FD}" dt="2023-01-14T22:13:49.523" v="5351" actId="164"/>
          <ac:picMkLst>
            <pc:docMk/>
            <pc:sldMk cId="3244353013" sldId="263"/>
            <ac:picMk id="9" creationId="{BB48BE83-6AF8-5885-1959-CF83757C3472}"/>
          </ac:picMkLst>
        </pc:picChg>
        <pc:picChg chg="add mod">
          <ac:chgData name="Reszka Łukasz (STUD)" userId="cee4bc06-81a7-4735-88a5-bcc64a63c09e" providerId="ADAL" clId="{64600D5A-1E5D-49F7-AB37-2F2CDC2786FD}" dt="2023-01-14T22:13:38.008" v="5349" actId="164"/>
          <ac:picMkLst>
            <pc:docMk/>
            <pc:sldMk cId="3244353013" sldId="263"/>
            <ac:picMk id="13" creationId="{45D40E60-7293-A311-ED03-2C042FFBF4C3}"/>
          </ac:picMkLst>
        </pc:picChg>
        <pc:picChg chg="del">
          <ac:chgData name="Reszka Łukasz (STUD)" userId="cee4bc06-81a7-4735-88a5-bcc64a63c09e" providerId="ADAL" clId="{64600D5A-1E5D-49F7-AB37-2F2CDC2786FD}" dt="2023-01-14T22:06:37.661" v="4965" actId="478"/>
          <ac:picMkLst>
            <pc:docMk/>
            <pc:sldMk cId="3244353013" sldId="263"/>
            <ac:picMk id="29" creationId="{91F36AE9-1B83-73A8-F8D6-D1C2DCB86EC4}"/>
          </ac:picMkLst>
        </pc:picChg>
      </pc:sldChg>
      <pc:sldChg chg="addSp delSp modSp add mod">
        <pc:chgData name="Reszka Łukasz (STUD)" userId="cee4bc06-81a7-4735-88a5-bcc64a63c09e" providerId="ADAL" clId="{64600D5A-1E5D-49F7-AB37-2F2CDC2786FD}" dt="2023-01-14T22:15:55.739" v="5383" actId="113"/>
        <pc:sldMkLst>
          <pc:docMk/>
          <pc:sldMk cId="1787789716" sldId="264"/>
        </pc:sldMkLst>
        <pc:spChg chg="mod">
          <ac:chgData name="Reszka Łukasz (STUD)" userId="cee4bc06-81a7-4735-88a5-bcc64a63c09e" providerId="ADAL" clId="{64600D5A-1E5D-49F7-AB37-2F2CDC2786FD}" dt="2023-01-14T22:14:16.370" v="5355" actId="20577"/>
          <ac:spMkLst>
            <pc:docMk/>
            <pc:sldMk cId="1787789716" sldId="264"/>
            <ac:spMk id="2" creationId="{B5BA0D8B-B242-C1DD-B5A6-CC409E0D4A33}"/>
          </ac:spMkLst>
        </pc:spChg>
        <pc:spChg chg="mod">
          <ac:chgData name="Reszka Łukasz (STUD)" userId="cee4bc06-81a7-4735-88a5-bcc64a63c09e" providerId="ADAL" clId="{64600D5A-1E5D-49F7-AB37-2F2CDC2786FD}" dt="2023-01-14T22:15:55.739" v="5383" actId="113"/>
          <ac:spMkLst>
            <pc:docMk/>
            <pc:sldMk cId="1787789716" sldId="264"/>
            <ac:spMk id="4" creationId="{B779CCEF-8C24-8157-9243-18743D587F81}"/>
          </ac:spMkLst>
        </pc:spChg>
        <pc:picChg chg="add mod">
          <ac:chgData name="Reszka Łukasz (STUD)" userId="cee4bc06-81a7-4735-88a5-bcc64a63c09e" providerId="ADAL" clId="{64600D5A-1E5D-49F7-AB37-2F2CDC2786FD}" dt="2023-01-14T22:14:49.997" v="5361" actId="1076"/>
          <ac:picMkLst>
            <pc:docMk/>
            <pc:sldMk cId="1787789716" sldId="264"/>
            <ac:picMk id="3" creationId="{C8688061-1740-28C1-066E-80017DE8E522}"/>
          </ac:picMkLst>
        </pc:picChg>
        <pc:picChg chg="del">
          <ac:chgData name="Reszka Łukasz (STUD)" userId="cee4bc06-81a7-4735-88a5-bcc64a63c09e" providerId="ADAL" clId="{64600D5A-1E5D-49F7-AB37-2F2CDC2786FD}" dt="2023-01-14T22:14:45.263" v="5360" actId="478"/>
          <ac:picMkLst>
            <pc:docMk/>
            <pc:sldMk cId="1787789716" sldId="264"/>
            <ac:picMk id="5" creationId="{2933381E-97D2-63A7-9CEE-387DDB3292C8}"/>
          </ac:picMkLst>
        </pc:picChg>
      </pc:sldChg>
      <pc:sldChg chg="addSp delSp modSp add mod">
        <pc:chgData name="Reszka Łukasz (STUD)" userId="cee4bc06-81a7-4735-88a5-bcc64a63c09e" providerId="ADAL" clId="{64600D5A-1E5D-49F7-AB37-2F2CDC2786FD}" dt="2023-01-14T22:16:36.912" v="5416" actId="113"/>
        <pc:sldMkLst>
          <pc:docMk/>
          <pc:sldMk cId="158084984" sldId="265"/>
        </pc:sldMkLst>
        <pc:spChg chg="mod">
          <ac:chgData name="Reszka Łukasz (STUD)" userId="cee4bc06-81a7-4735-88a5-bcc64a63c09e" providerId="ADAL" clId="{64600D5A-1E5D-49F7-AB37-2F2CDC2786FD}" dt="2023-01-14T22:14:26.526" v="5358" actId="20577"/>
          <ac:spMkLst>
            <pc:docMk/>
            <pc:sldMk cId="158084984" sldId="265"/>
            <ac:spMk id="2" creationId="{B5BA0D8B-B242-C1DD-B5A6-CC409E0D4A33}"/>
          </ac:spMkLst>
        </pc:spChg>
        <pc:spChg chg="mod">
          <ac:chgData name="Reszka Łukasz (STUD)" userId="cee4bc06-81a7-4735-88a5-bcc64a63c09e" providerId="ADAL" clId="{64600D5A-1E5D-49F7-AB37-2F2CDC2786FD}" dt="2023-01-14T22:16:36.912" v="5416" actId="113"/>
          <ac:spMkLst>
            <pc:docMk/>
            <pc:sldMk cId="158084984" sldId="265"/>
            <ac:spMk id="4" creationId="{B779CCEF-8C24-8157-9243-18743D587F81}"/>
          </ac:spMkLst>
        </pc:spChg>
        <pc:picChg chg="add mod">
          <ac:chgData name="Reszka Łukasz (STUD)" userId="cee4bc06-81a7-4735-88a5-bcc64a63c09e" providerId="ADAL" clId="{64600D5A-1E5D-49F7-AB37-2F2CDC2786FD}" dt="2023-01-14T22:15:09.310" v="5364" actId="1076"/>
          <ac:picMkLst>
            <pc:docMk/>
            <pc:sldMk cId="158084984" sldId="265"/>
            <ac:picMk id="3" creationId="{C63EFA60-4B7D-EB07-8C8C-B1833F36F8D9}"/>
          </ac:picMkLst>
        </pc:picChg>
        <pc:picChg chg="del">
          <ac:chgData name="Reszka Łukasz (STUD)" userId="cee4bc06-81a7-4735-88a5-bcc64a63c09e" providerId="ADAL" clId="{64600D5A-1E5D-49F7-AB37-2F2CDC2786FD}" dt="2023-01-14T22:14:58.169" v="5362" actId="478"/>
          <ac:picMkLst>
            <pc:docMk/>
            <pc:sldMk cId="158084984" sldId="265"/>
            <ac:picMk id="5" creationId="{2933381E-97D2-63A7-9CEE-387DDB3292C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36F76-27BA-4AA0-AA7E-F8E3F4EAC3E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3D2B98F5-11B2-4B85-A619-3F968E56D711}">
      <dgm:prSet phldrT="[Tekst]"/>
      <dgm:spPr/>
      <dgm:t>
        <a:bodyPr/>
        <a:lstStyle/>
        <a:p>
          <a:r>
            <a:rPr lang="pl-PL" dirty="0"/>
            <a:t>Wersja rozwiązywanego zadania</a:t>
          </a:r>
        </a:p>
      </dgm:t>
    </dgm:pt>
    <dgm:pt modelId="{AFDF6FF8-FB72-4A07-BC66-3CACE5ED0D50}" type="parTrans" cxnId="{EA7F5601-CBDD-467B-9409-5A97DC103A27}">
      <dgm:prSet/>
      <dgm:spPr/>
      <dgm:t>
        <a:bodyPr/>
        <a:lstStyle/>
        <a:p>
          <a:endParaRPr lang="pl-PL"/>
        </a:p>
      </dgm:t>
    </dgm:pt>
    <dgm:pt modelId="{F7EC15AF-77D3-4F63-937D-2DBA72EF1645}" type="sibTrans" cxnId="{EA7F5601-CBDD-467B-9409-5A97DC103A27}">
      <dgm:prSet/>
      <dgm:spPr/>
      <dgm:t>
        <a:bodyPr/>
        <a:lstStyle/>
        <a:p>
          <a:endParaRPr lang="pl-PL"/>
        </a:p>
      </dgm:t>
    </dgm:pt>
    <dgm:pt modelId="{AB99ABE5-E996-4437-A279-258C48168B4F}">
      <dgm:prSet phldrT="[Tekst]"/>
      <dgm:spPr/>
      <dgm:t>
        <a:bodyPr/>
        <a:lstStyle/>
        <a:p>
          <a:r>
            <a:rPr lang="pl-PL" dirty="0"/>
            <a:t>Sekwencyjna</a:t>
          </a:r>
        </a:p>
      </dgm:t>
    </dgm:pt>
    <dgm:pt modelId="{475CD752-0639-413A-AAAD-A16DCC45E893}" type="parTrans" cxnId="{2F69AE8B-DB34-4D59-8E44-6CE720DD92ED}">
      <dgm:prSet/>
      <dgm:spPr/>
      <dgm:t>
        <a:bodyPr/>
        <a:lstStyle/>
        <a:p>
          <a:endParaRPr lang="pl-PL"/>
        </a:p>
      </dgm:t>
    </dgm:pt>
    <dgm:pt modelId="{E7AB638C-9863-4A1B-BD7D-999D4F0B500C}" type="sibTrans" cxnId="{2F69AE8B-DB34-4D59-8E44-6CE720DD92ED}">
      <dgm:prSet/>
      <dgm:spPr/>
      <dgm:t>
        <a:bodyPr/>
        <a:lstStyle/>
        <a:p>
          <a:endParaRPr lang="pl-PL"/>
        </a:p>
      </dgm:t>
    </dgm:pt>
    <dgm:pt modelId="{E9429B27-C95F-4DC9-901A-2EBBF54AE6F7}">
      <dgm:prSet phldrT="[Tekst]"/>
      <dgm:spPr/>
      <dgm:t>
        <a:bodyPr/>
        <a:lstStyle/>
        <a:p>
          <a:r>
            <a:rPr lang="pl-PL" dirty="0"/>
            <a:t>Pamięć wspólna – </a:t>
          </a:r>
          <a:r>
            <a:rPr lang="pl-PL" b="1" dirty="0" err="1"/>
            <a:t>OpenMP</a:t>
          </a:r>
          <a:endParaRPr lang="pl-PL" b="1" dirty="0"/>
        </a:p>
      </dgm:t>
    </dgm:pt>
    <dgm:pt modelId="{0C4349B8-2283-4E72-8E5E-2F9600DC5990}" type="parTrans" cxnId="{DA7A5A62-FE04-49E0-939A-3448E75C7587}">
      <dgm:prSet/>
      <dgm:spPr/>
      <dgm:t>
        <a:bodyPr/>
        <a:lstStyle/>
        <a:p>
          <a:endParaRPr lang="pl-PL"/>
        </a:p>
      </dgm:t>
    </dgm:pt>
    <dgm:pt modelId="{480D4EAE-9D9F-4C61-96B6-FD940A8D1D05}" type="sibTrans" cxnId="{DA7A5A62-FE04-49E0-939A-3448E75C7587}">
      <dgm:prSet/>
      <dgm:spPr/>
      <dgm:t>
        <a:bodyPr/>
        <a:lstStyle/>
        <a:p>
          <a:endParaRPr lang="pl-PL"/>
        </a:p>
      </dgm:t>
    </dgm:pt>
    <dgm:pt modelId="{71D1278C-7C48-4338-90F4-744061A5743D}">
      <dgm:prSet phldrT="[Tekst]"/>
      <dgm:spPr/>
      <dgm:t>
        <a:bodyPr/>
        <a:lstStyle/>
        <a:p>
          <a:r>
            <a:rPr lang="pl-PL" dirty="0"/>
            <a:t>Równoległa</a:t>
          </a:r>
        </a:p>
      </dgm:t>
    </dgm:pt>
    <dgm:pt modelId="{80EAABEB-EE2D-4270-82B5-52F654ABF3BF}" type="parTrans" cxnId="{3D49BA5D-6B0E-45ED-8B6A-740D13FE1B08}">
      <dgm:prSet/>
      <dgm:spPr/>
      <dgm:t>
        <a:bodyPr/>
        <a:lstStyle/>
        <a:p>
          <a:endParaRPr lang="pl-PL"/>
        </a:p>
      </dgm:t>
    </dgm:pt>
    <dgm:pt modelId="{1E1A4536-6A80-47D6-A9D4-42CD7BA362CF}" type="sibTrans" cxnId="{3D49BA5D-6B0E-45ED-8B6A-740D13FE1B08}">
      <dgm:prSet/>
      <dgm:spPr/>
      <dgm:t>
        <a:bodyPr/>
        <a:lstStyle/>
        <a:p>
          <a:endParaRPr lang="pl-PL"/>
        </a:p>
      </dgm:t>
    </dgm:pt>
    <dgm:pt modelId="{9859D24F-BF18-42FE-A1EE-89DE5A8FB3F5}">
      <dgm:prSet phldrT="[Tekst]"/>
      <dgm:spPr/>
      <dgm:t>
        <a:bodyPr/>
        <a:lstStyle/>
        <a:p>
          <a:r>
            <a:rPr lang="pl-PL" dirty="0"/>
            <a:t>Pamięć lokalna – </a:t>
          </a:r>
          <a:r>
            <a:rPr lang="pl-PL" b="1" dirty="0" err="1"/>
            <a:t>OpenMPI</a:t>
          </a:r>
          <a:endParaRPr lang="pl-PL" b="1" dirty="0"/>
        </a:p>
      </dgm:t>
    </dgm:pt>
    <dgm:pt modelId="{315F0511-74A5-47AE-9ED0-449F94BF5991}" type="parTrans" cxnId="{FBA90800-1710-4E24-855A-0770E8ED4BD7}">
      <dgm:prSet/>
      <dgm:spPr/>
      <dgm:t>
        <a:bodyPr/>
        <a:lstStyle/>
        <a:p>
          <a:endParaRPr lang="pl-PL"/>
        </a:p>
      </dgm:t>
    </dgm:pt>
    <dgm:pt modelId="{1FE73BC2-833A-44B6-BC3C-9B394DB32DFA}" type="sibTrans" cxnId="{FBA90800-1710-4E24-855A-0770E8ED4BD7}">
      <dgm:prSet/>
      <dgm:spPr/>
      <dgm:t>
        <a:bodyPr/>
        <a:lstStyle/>
        <a:p>
          <a:endParaRPr lang="pl-PL"/>
        </a:p>
      </dgm:t>
    </dgm:pt>
    <dgm:pt modelId="{41A47A0C-437A-464A-AE88-3D0A30504B34}">
      <dgm:prSet phldrT="[Tekst]"/>
      <dgm:spPr/>
      <dgm:t>
        <a:bodyPr/>
        <a:lstStyle/>
        <a:p>
          <a:r>
            <a:rPr lang="pl-PL" dirty="0"/>
            <a:t>Procesor graficzny - </a:t>
          </a:r>
          <a:r>
            <a:rPr lang="pl-PL" b="1" dirty="0" err="1"/>
            <a:t>OpenACC</a:t>
          </a:r>
          <a:endParaRPr lang="pl-PL" b="1" dirty="0"/>
        </a:p>
      </dgm:t>
    </dgm:pt>
    <dgm:pt modelId="{01960EC7-8FD3-41D2-A916-6C3DE44C5F67}" type="parTrans" cxnId="{3D49B7F5-227E-47C9-830A-06BCFF6EE593}">
      <dgm:prSet/>
      <dgm:spPr/>
      <dgm:t>
        <a:bodyPr/>
        <a:lstStyle/>
        <a:p>
          <a:endParaRPr lang="pl-PL"/>
        </a:p>
      </dgm:t>
    </dgm:pt>
    <dgm:pt modelId="{56A12C5F-B2E8-467E-B402-6169FB4A660B}" type="sibTrans" cxnId="{3D49B7F5-227E-47C9-830A-06BCFF6EE593}">
      <dgm:prSet/>
      <dgm:spPr/>
      <dgm:t>
        <a:bodyPr/>
        <a:lstStyle/>
        <a:p>
          <a:endParaRPr lang="pl-PL"/>
        </a:p>
      </dgm:t>
    </dgm:pt>
    <dgm:pt modelId="{58515970-AA10-4BE5-AECE-4C2C6E9B407E}" type="pres">
      <dgm:prSet presAssocID="{B3C36F76-27BA-4AA0-AA7E-F8E3F4EAC3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9DDDC4-1366-48A2-8A36-43078F6BB4CA}" type="pres">
      <dgm:prSet presAssocID="{3D2B98F5-11B2-4B85-A619-3F968E56D711}" presName="hierRoot1" presStyleCnt="0">
        <dgm:presLayoutVars>
          <dgm:hierBranch val="init"/>
        </dgm:presLayoutVars>
      </dgm:prSet>
      <dgm:spPr/>
    </dgm:pt>
    <dgm:pt modelId="{EC271F00-D3F1-44B9-839F-3FC5B4E69ECF}" type="pres">
      <dgm:prSet presAssocID="{3D2B98F5-11B2-4B85-A619-3F968E56D711}" presName="rootComposite1" presStyleCnt="0"/>
      <dgm:spPr/>
    </dgm:pt>
    <dgm:pt modelId="{C4205B87-E4CF-4457-AE21-743B3AD57D43}" type="pres">
      <dgm:prSet presAssocID="{3D2B98F5-11B2-4B85-A619-3F968E56D711}" presName="rootText1" presStyleLbl="node0" presStyleIdx="0" presStyleCnt="1">
        <dgm:presLayoutVars>
          <dgm:chPref val="3"/>
        </dgm:presLayoutVars>
      </dgm:prSet>
      <dgm:spPr/>
    </dgm:pt>
    <dgm:pt modelId="{ACB796CC-2BCA-4DB8-8305-06EE2C3BB90A}" type="pres">
      <dgm:prSet presAssocID="{3D2B98F5-11B2-4B85-A619-3F968E56D711}" presName="rootConnector1" presStyleLbl="node1" presStyleIdx="0" presStyleCnt="0"/>
      <dgm:spPr/>
    </dgm:pt>
    <dgm:pt modelId="{E08C5270-A50D-42B3-8969-3ADD2A49ADBE}" type="pres">
      <dgm:prSet presAssocID="{3D2B98F5-11B2-4B85-A619-3F968E56D711}" presName="hierChild2" presStyleCnt="0"/>
      <dgm:spPr/>
    </dgm:pt>
    <dgm:pt modelId="{6BECDDC8-99B2-49F6-8352-A472B2388E34}" type="pres">
      <dgm:prSet presAssocID="{475CD752-0639-413A-AAAD-A16DCC45E893}" presName="Name64" presStyleLbl="parChTrans1D2" presStyleIdx="0" presStyleCnt="2"/>
      <dgm:spPr/>
    </dgm:pt>
    <dgm:pt modelId="{F0CC219D-26D6-4CF3-B9A7-150F7944A17D}" type="pres">
      <dgm:prSet presAssocID="{AB99ABE5-E996-4437-A279-258C48168B4F}" presName="hierRoot2" presStyleCnt="0">
        <dgm:presLayoutVars>
          <dgm:hierBranch val="init"/>
        </dgm:presLayoutVars>
      </dgm:prSet>
      <dgm:spPr/>
    </dgm:pt>
    <dgm:pt modelId="{BD23A00C-23D5-4808-8CB6-D8AE101F7C3B}" type="pres">
      <dgm:prSet presAssocID="{AB99ABE5-E996-4437-A279-258C48168B4F}" presName="rootComposite" presStyleCnt="0"/>
      <dgm:spPr/>
    </dgm:pt>
    <dgm:pt modelId="{03909E4B-E8A4-4F8D-92D5-77DE9EECF652}" type="pres">
      <dgm:prSet presAssocID="{AB99ABE5-E996-4437-A279-258C48168B4F}" presName="rootText" presStyleLbl="node2" presStyleIdx="0" presStyleCnt="2" custLinFactNeighborX="1268" custLinFactNeighborY="-61023">
        <dgm:presLayoutVars>
          <dgm:chPref val="3"/>
        </dgm:presLayoutVars>
      </dgm:prSet>
      <dgm:spPr/>
    </dgm:pt>
    <dgm:pt modelId="{ECCE707A-E646-4BF6-BB79-E09B94B38944}" type="pres">
      <dgm:prSet presAssocID="{AB99ABE5-E996-4437-A279-258C48168B4F}" presName="rootConnector" presStyleLbl="node2" presStyleIdx="0" presStyleCnt="2"/>
      <dgm:spPr/>
    </dgm:pt>
    <dgm:pt modelId="{4E1A1E57-8212-4369-960B-A4F0D436CD7C}" type="pres">
      <dgm:prSet presAssocID="{AB99ABE5-E996-4437-A279-258C48168B4F}" presName="hierChild4" presStyleCnt="0"/>
      <dgm:spPr/>
    </dgm:pt>
    <dgm:pt modelId="{136B070F-35D6-4F32-90D4-0DCDBABFD592}" type="pres">
      <dgm:prSet presAssocID="{AB99ABE5-E996-4437-A279-258C48168B4F}" presName="hierChild5" presStyleCnt="0"/>
      <dgm:spPr/>
    </dgm:pt>
    <dgm:pt modelId="{829746ED-649E-4726-AD58-FDACFE39E19E}" type="pres">
      <dgm:prSet presAssocID="{80EAABEB-EE2D-4270-82B5-52F654ABF3BF}" presName="Name64" presStyleLbl="parChTrans1D2" presStyleIdx="1" presStyleCnt="2"/>
      <dgm:spPr/>
    </dgm:pt>
    <dgm:pt modelId="{0AC3A7C2-4216-48B9-ABD3-47F096B3418C}" type="pres">
      <dgm:prSet presAssocID="{71D1278C-7C48-4338-90F4-744061A5743D}" presName="hierRoot2" presStyleCnt="0">
        <dgm:presLayoutVars>
          <dgm:hierBranch val="init"/>
        </dgm:presLayoutVars>
      </dgm:prSet>
      <dgm:spPr/>
    </dgm:pt>
    <dgm:pt modelId="{7BAD94E3-479E-4729-A29D-FC31EDEDDE52}" type="pres">
      <dgm:prSet presAssocID="{71D1278C-7C48-4338-90F4-744061A5743D}" presName="rootComposite" presStyleCnt="0"/>
      <dgm:spPr/>
    </dgm:pt>
    <dgm:pt modelId="{1828ED11-5E75-4564-BD1F-BF2ED24F15B2}" type="pres">
      <dgm:prSet presAssocID="{71D1278C-7C48-4338-90F4-744061A5743D}" presName="rootText" presStyleLbl="node2" presStyleIdx="1" presStyleCnt="2" custLinFactNeighborX="1268" custLinFactNeighborY="70239">
        <dgm:presLayoutVars>
          <dgm:chPref val="3"/>
        </dgm:presLayoutVars>
      </dgm:prSet>
      <dgm:spPr/>
    </dgm:pt>
    <dgm:pt modelId="{23D7C0CB-52C9-49C1-8204-C4A817B4858B}" type="pres">
      <dgm:prSet presAssocID="{71D1278C-7C48-4338-90F4-744061A5743D}" presName="rootConnector" presStyleLbl="node2" presStyleIdx="1" presStyleCnt="2"/>
      <dgm:spPr/>
    </dgm:pt>
    <dgm:pt modelId="{BA12B0A6-9636-4515-9034-C0C486B65621}" type="pres">
      <dgm:prSet presAssocID="{71D1278C-7C48-4338-90F4-744061A5743D}" presName="hierChild4" presStyleCnt="0"/>
      <dgm:spPr/>
    </dgm:pt>
    <dgm:pt modelId="{D74273B7-6BBB-4255-A192-F1D48A9B3A9F}" type="pres">
      <dgm:prSet presAssocID="{0C4349B8-2283-4E72-8E5E-2F9600DC5990}" presName="Name64" presStyleLbl="parChTrans1D3" presStyleIdx="0" presStyleCnt="3"/>
      <dgm:spPr/>
    </dgm:pt>
    <dgm:pt modelId="{C4A93180-E94B-4B61-91C1-D781837CAB5D}" type="pres">
      <dgm:prSet presAssocID="{E9429B27-C95F-4DC9-901A-2EBBF54AE6F7}" presName="hierRoot2" presStyleCnt="0">
        <dgm:presLayoutVars>
          <dgm:hierBranch val="init"/>
        </dgm:presLayoutVars>
      </dgm:prSet>
      <dgm:spPr/>
    </dgm:pt>
    <dgm:pt modelId="{9BC721E7-8E47-43A1-BFE6-484826BA2EEE}" type="pres">
      <dgm:prSet presAssocID="{E9429B27-C95F-4DC9-901A-2EBBF54AE6F7}" presName="rootComposite" presStyleCnt="0"/>
      <dgm:spPr/>
    </dgm:pt>
    <dgm:pt modelId="{E8AAA1EC-C1E2-479B-984C-849A36C6794C}" type="pres">
      <dgm:prSet presAssocID="{E9429B27-C95F-4DC9-901A-2EBBF54AE6F7}" presName="rootText" presStyleLbl="node3" presStyleIdx="0" presStyleCnt="3" custLinFactNeighborX="351" custLinFactNeighborY="65446">
        <dgm:presLayoutVars>
          <dgm:chPref val="3"/>
        </dgm:presLayoutVars>
      </dgm:prSet>
      <dgm:spPr/>
    </dgm:pt>
    <dgm:pt modelId="{CCAFA2E8-2616-4198-8BB5-C801406F6918}" type="pres">
      <dgm:prSet presAssocID="{E9429B27-C95F-4DC9-901A-2EBBF54AE6F7}" presName="rootConnector" presStyleLbl="node3" presStyleIdx="0" presStyleCnt="3"/>
      <dgm:spPr/>
    </dgm:pt>
    <dgm:pt modelId="{A0B00BE0-EFFA-4E98-AC49-9A5B3996E0B5}" type="pres">
      <dgm:prSet presAssocID="{E9429B27-C95F-4DC9-901A-2EBBF54AE6F7}" presName="hierChild4" presStyleCnt="0"/>
      <dgm:spPr/>
    </dgm:pt>
    <dgm:pt modelId="{D057E441-ACCC-42E6-AC23-D0B242AFC8B2}" type="pres">
      <dgm:prSet presAssocID="{E9429B27-C95F-4DC9-901A-2EBBF54AE6F7}" presName="hierChild5" presStyleCnt="0"/>
      <dgm:spPr/>
    </dgm:pt>
    <dgm:pt modelId="{A70C2BDB-8EAF-4FF9-917C-B10B1356C2F3}" type="pres">
      <dgm:prSet presAssocID="{315F0511-74A5-47AE-9ED0-449F94BF5991}" presName="Name64" presStyleLbl="parChTrans1D3" presStyleIdx="1" presStyleCnt="3"/>
      <dgm:spPr/>
    </dgm:pt>
    <dgm:pt modelId="{DFEA0271-918E-4414-BA1F-15C00CF80451}" type="pres">
      <dgm:prSet presAssocID="{9859D24F-BF18-42FE-A1EE-89DE5A8FB3F5}" presName="hierRoot2" presStyleCnt="0">
        <dgm:presLayoutVars>
          <dgm:hierBranch val="init"/>
        </dgm:presLayoutVars>
      </dgm:prSet>
      <dgm:spPr/>
    </dgm:pt>
    <dgm:pt modelId="{534D4CB9-AF02-40AD-BBD9-B691DFD8E21F}" type="pres">
      <dgm:prSet presAssocID="{9859D24F-BF18-42FE-A1EE-89DE5A8FB3F5}" presName="rootComposite" presStyleCnt="0"/>
      <dgm:spPr/>
    </dgm:pt>
    <dgm:pt modelId="{D2333765-318A-4E21-BFD6-8DEF7C3208B4}" type="pres">
      <dgm:prSet presAssocID="{9859D24F-BF18-42FE-A1EE-89DE5A8FB3F5}" presName="rootText" presStyleLbl="node3" presStyleIdx="1" presStyleCnt="3" custLinFactNeighborX="135" custLinFactNeighborY="69842">
        <dgm:presLayoutVars>
          <dgm:chPref val="3"/>
        </dgm:presLayoutVars>
      </dgm:prSet>
      <dgm:spPr/>
    </dgm:pt>
    <dgm:pt modelId="{50C79FC3-8C0A-4FE8-A095-DC34B89170FF}" type="pres">
      <dgm:prSet presAssocID="{9859D24F-BF18-42FE-A1EE-89DE5A8FB3F5}" presName="rootConnector" presStyleLbl="node3" presStyleIdx="1" presStyleCnt="3"/>
      <dgm:spPr/>
    </dgm:pt>
    <dgm:pt modelId="{0D972274-0A89-4CAA-A463-D4886E6DD1D0}" type="pres">
      <dgm:prSet presAssocID="{9859D24F-BF18-42FE-A1EE-89DE5A8FB3F5}" presName="hierChild4" presStyleCnt="0"/>
      <dgm:spPr/>
    </dgm:pt>
    <dgm:pt modelId="{3B53C2DF-1539-45E8-91B6-C031EFB24DCA}" type="pres">
      <dgm:prSet presAssocID="{9859D24F-BF18-42FE-A1EE-89DE5A8FB3F5}" presName="hierChild5" presStyleCnt="0"/>
      <dgm:spPr/>
    </dgm:pt>
    <dgm:pt modelId="{BF2B2F99-9780-4BB3-A3AA-68D4670FBD08}" type="pres">
      <dgm:prSet presAssocID="{01960EC7-8FD3-41D2-A916-6C3DE44C5F67}" presName="Name64" presStyleLbl="parChTrans1D3" presStyleIdx="2" presStyleCnt="3"/>
      <dgm:spPr/>
    </dgm:pt>
    <dgm:pt modelId="{02D83331-2ED5-4DB5-9482-55D577D2777A}" type="pres">
      <dgm:prSet presAssocID="{41A47A0C-437A-464A-AE88-3D0A30504B34}" presName="hierRoot2" presStyleCnt="0">
        <dgm:presLayoutVars>
          <dgm:hierBranch val="init"/>
        </dgm:presLayoutVars>
      </dgm:prSet>
      <dgm:spPr/>
    </dgm:pt>
    <dgm:pt modelId="{24DFFA86-AA33-4262-B6F2-79964E5D70F1}" type="pres">
      <dgm:prSet presAssocID="{41A47A0C-437A-464A-AE88-3D0A30504B34}" presName="rootComposite" presStyleCnt="0"/>
      <dgm:spPr/>
    </dgm:pt>
    <dgm:pt modelId="{307ACAE7-8EA8-474A-AB6B-4502F12707EB}" type="pres">
      <dgm:prSet presAssocID="{41A47A0C-437A-464A-AE88-3D0A30504B34}" presName="rootText" presStyleLbl="node3" presStyleIdx="2" presStyleCnt="3" custLinFactNeighborY="79820">
        <dgm:presLayoutVars>
          <dgm:chPref val="3"/>
        </dgm:presLayoutVars>
      </dgm:prSet>
      <dgm:spPr/>
    </dgm:pt>
    <dgm:pt modelId="{C0B4AD7F-6DCC-475D-A8AE-BD50103755F9}" type="pres">
      <dgm:prSet presAssocID="{41A47A0C-437A-464A-AE88-3D0A30504B34}" presName="rootConnector" presStyleLbl="node3" presStyleIdx="2" presStyleCnt="3"/>
      <dgm:spPr/>
    </dgm:pt>
    <dgm:pt modelId="{C56813C0-09AC-4CFA-8504-45F0403C15EF}" type="pres">
      <dgm:prSet presAssocID="{41A47A0C-437A-464A-AE88-3D0A30504B34}" presName="hierChild4" presStyleCnt="0"/>
      <dgm:spPr/>
    </dgm:pt>
    <dgm:pt modelId="{49B98792-E6DA-41B5-8E8A-BB7D98658B56}" type="pres">
      <dgm:prSet presAssocID="{41A47A0C-437A-464A-AE88-3D0A30504B34}" presName="hierChild5" presStyleCnt="0"/>
      <dgm:spPr/>
    </dgm:pt>
    <dgm:pt modelId="{0862D99B-B572-440C-B065-2406D1766FCD}" type="pres">
      <dgm:prSet presAssocID="{71D1278C-7C48-4338-90F4-744061A5743D}" presName="hierChild5" presStyleCnt="0"/>
      <dgm:spPr/>
    </dgm:pt>
    <dgm:pt modelId="{4D3499E6-7704-41FD-9CC9-FFD0CD1D7854}" type="pres">
      <dgm:prSet presAssocID="{3D2B98F5-11B2-4B85-A619-3F968E56D711}" presName="hierChild3" presStyleCnt="0"/>
      <dgm:spPr/>
    </dgm:pt>
  </dgm:ptLst>
  <dgm:cxnLst>
    <dgm:cxn modelId="{FBA90800-1710-4E24-855A-0770E8ED4BD7}" srcId="{71D1278C-7C48-4338-90F4-744061A5743D}" destId="{9859D24F-BF18-42FE-A1EE-89DE5A8FB3F5}" srcOrd="1" destOrd="0" parTransId="{315F0511-74A5-47AE-9ED0-449F94BF5991}" sibTransId="{1FE73BC2-833A-44B6-BC3C-9B394DB32DFA}"/>
    <dgm:cxn modelId="{EA7F5601-CBDD-467B-9409-5A97DC103A27}" srcId="{B3C36F76-27BA-4AA0-AA7E-F8E3F4EAC3E4}" destId="{3D2B98F5-11B2-4B85-A619-3F968E56D711}" srcOrd="0" destOrd="0" parTransId="{AFDF6FF8-FB72-4A07-BC66-3CACE5ED0D50}" sibTransId="{F7EC15AF-77D3-4F63-937D-2DBA72EF1645}"/>
    <dgm:cxn modelId="{7C20DA18-96B7-4832-B7C8-8F8039D1E96E}" type="presOf" srcId="{0C4349B8-2283-4E72-8E5E-2F9600DC5990}" destId="{D74273B7-6BBB-4255-A192-F1D48A9B3A9F}" srcOrd="0" destOrd="0" presId="urn:microsoft.com/office/officeart/2009/3/layout/HorizontalOrganizationChart"/>
    <dgm:cxn modelId="{B379E51A-676E-4D36-BF64-4C04C5B97709}" type="presOf" srcId="{475CD752-0639-413A-AAAD-A16DCC45E893}" destId="{6BECDDC8-99B2-49F6-8352-A472B2388E34}" srcOrd="0" destOrd="0" presId="urn:microsoft.com/office/officeart/2009/3/layout/HorizontalOrganizationChart"/>
    <dgm:cxn modelId="{697AA21E-0B6C-47EF-B428-B4A8FD037465}" type="presOf" srcId="{9859D24F-BF18-42FE-A1EE-89DE5A8FB3F5}" destId="{D2333765-318A-4E21-BFD6-8DEF7C3208B4}" srcOrd="0" destOrd="0" presId="urn:microsoft.com/office/officeart/2009/3/layout/HorizontalOrganizationChart"/>
    <dgm:cxn modelId="{D2BC832E-FBDB-4410-BA3B-937F41939B31}" type="presOf" srcId="{01960EC7-8FD3-41D2-A916-6C3DE44C5F67}" destId="{BF2B2F99-9780-4BB3-A3AA-68D4670FBD08}" srcOrd="0" destOrd="0" presId="urn:microsoft.com/office/officeart/2009/3/layout/HorizontalOrganizationChart"/>
    <dgm:cxn modelId="{53600E3C-D94E-435C-B485-A91667F68F0E}" type="presOf" srcId="{3D2B98F5-11B2-4B85-A619-3F968E56D711}" destId="{C4205B87-E4CF-4457-AE21-743B3AD57D43}" srcOrd="0" destOrd="0" presId="urn:microsoft.com/office/officeart/2009/3/layout/HorizontalOrganizationChart"/>
    <dgm:cxn modelId="{3D49BA5D-6B0E-45ED-8B6A-740D13FE1B08}" srcId="{3D2B98F5-11B2-4B85-A619-3F968E56D711}" destId="{71D1278C-7C48-4338-90F4-744061A5743D}" srcOrd="1" destOrd="0" parTransId="{80EAABEB-EE2D-4270-82B5-52F654ABF3BF}" sibTransId="{1E1A4536-6A80-47D6-A9D4-42CD7BA362CF}"/>
    <dgm:cxn modelId="{DA7A5A62-FE04-49E0-939A-3448E75C7587}" srcId="{71D1278C-7C48-4338-90F4-744061A5743D}" destId="{E9429B27-C95F-4DC9-901A-2EBBF54AE6F7}" srcOrd="0" destOrd="0" parTransId="{0C4349B8-2283-4E72-8E5E-2F9600DC5990}" sibTransId="{480D4EAE-9D9F-4C61-96B6-FD940A8D1D05}"/>
    <dgm:cxn modelId="{5DEBC363-4012-4010-9C3B-E32607745723}" type="presOf" srcId="{80EAABEB-EE2D-4270-82B5-52F654ABF3BF}" destId="{829746ED-649E-4726-AD58-FDACFE39E19E}" srcOrd="0" destOrd="0" presId="urn:microsoft.com/office/officeart/2009/3/layout/HorizontalOrganizationChart"/>
    <dgm:cxn modelId="{13CC857D-2F18-4EF8-9C2A-0D6C4F92C11B}" type="presOf" srcId="{AB99ABE5-E996-4437-A279-258C48168B4F}" destId="{03909E4B-E8A4-4F8D-92D5-77DE9EECF652}" srcOrd="0" destOrd="0" presId="urn:microsoft.com/office/officeart/2009/3/layout/HorizontalOrganizationChart"/>
    <dgm:cxn modelId="{280D3E84-D6F2-466B-AE73-87ECAD69C308}" type="presOf" srcId="{E9429B27-C95F-4DC9-901A-2EBBF54AE6F7}" destId="{E8AAA1EC-C1E2-479B-984C-849A36C6794C}" srcOrd="0" destOrd="0" presId="urn:microsoft.com/office/officeart/2009/3/layout/HorizontalOrganizationChart"/>
    <dgm:cxn modelId="{2F69AE8B-DB34-4D59-8E44-6CE720DD92ED}" srcId="{3D2B98F5-11B2-4B85-A619-3F968E56D711}" destId="{AB99ABE5-E996-4437-A279-258C48168B4F}" srcOrd="0" destOrd="0" parTransId="{475CD752-0639-413A-AAAD-A16DCC45E893}" sibTransId="{E7AB638C-9863-4A1B-BD7D-999D4F0B500C}"/>
    <dgm:cxn modelId="{2594A895-191C-42DB-B54C-4D16B01EB957}" type="presOf" srcId="{41A47A0C-437A-464A-AE88-3D0A30504B34}" destId="{307ACAE7-8EA8-474A-AB6B-4502F12707EB}" srcOrd="0" destOrd="0" presId="urn:microsoft.com/office/officeart/2009/3/layout/HorizontalOrganizationChart"/>
    <dgm:cxn modelId="{CCE92D9C-639D-4238-BCC2-87D1FE3F7D68}" type="presOf" srcId="{71D1278C-7C48-4338-90F4-744061A5743D}" destId="{23D7C0CB-52C9-49C1-8204-C4A817B4858B}" srcOrd="1" destOrd="0" presId="urn:microsoft.com/office/officeart/2009/3/layout/HorizontalOrganizationChart"/>
    <dgm:cxn modelId="{B3D688A4-A565-42CB-9E74-D833FE95D76B}" type="presOf" srcId="{9859D24F-BF18-42FE-A1EE-89DE5A8FB3F5}" destId="{50C79FC3-8C0A-4FE8-A095-DC34B89170FF}" srcOrd="1" destOrd="0" presId="urn:microsoft.com/office/officeart/2009/3/layout/HorizontalOrganizationChart"/>
    <dgm:cxn modelId="{14D48DA5-71BE-414B-83F5-CB304F15D14A}" type="presOf" srcId="{B3C36F76-27BA-4AA0-AA7E-F8E3F4EAC3E4}" destId="{58515970-AA10-4BE5-AECE-4C2C6E9B407E}" srcOrd="0" destOrd="0" presId="urn:microsoft.com/office/officeart/2009/3/layout/HorizontalOrganizationChart"/>
    <dgm:cxn modelId="{310EE0B1-7603-481B-B7DA-5C7D9BDB5043}" type="presOf" srcId="{41A47A0C-437A-464A-AE88-3D0A30504B34}" destId="{C0B4AD7F-6DCC-475D-A8AE-BD50103755F9}" srcOrd="1" destOrd="0" presId="urn:microsoft.com/office/officeart/2009/3/layout/HorizontalOrganizationChart"/>
    <dgm:cxn modelId="{2F6B38B6-F12A-49FD-B07C-C11D100949D8}" type="presOf" srcId="{315F0511-74A5-47AE-9ED0-449F94BF5991}" destId="{A70C2BDB-8EAF-4FF9-917C-B10B1356C2F3}" srcOrd="0" destOrd="0" presId="urn:microsoft.com/office/officeart/2009/3/layout/HorizontalOrganizationChart"/>
    <dgm:cxn modelId="{0ECB9BB8-559C-435D-98C0-5C46F094C10F}" type="presOf" srcId="{3D2B98F5-11B2-4B85-A619-3F968E56D711}" destId="{ACB796CC-2BCA-4DB8-8305-06EE2C3BB90A}" srcOrd="1" destOrd="0" presId="urn:microsoft.com/office/officeart/2009/3/layout/HorizontalOrganizationChart"/>
    <dgm:cxn modelId="{77DE33C6-DBA0-4727-A19A-E9FCF608A4C6}" type="presOf" srcId="{E9429B27-C95F-4DC9-901A-2EBBF54AE6F7}" destId="{CCAFA2E8-2616-4198-8BB5-C801406F6918}" srcOrd="1" destOrd="0" presId="urn:microsoft.com/office/officeart/2009/3/layout/HorizontalOrganizationChart"/>
    <dgm:cxn modelId="{6229A0E3-7926-4471-8132-E7D900AB744A}" type="presOf" srcId="{AB99ABE5-E996-4437-A279-258C48168B4F}" destId="{ECCE707A-E646-4BF6-BB79-E09B94B38944}" srcOrd="1" destOrd="0" presId="urn:microsoft.com/office/officeart/2009/3/layout/HorizontalOrganizationChart"/>
    <dgm:cxn modelId="{938FA4EA-1269-4913-A425-399AA3E626BC}" type="presOf" srcId="{71D1278C-7C48-4338-90F4-744061A5743D}" destId="{1828ED11-5E75-4564-BD1F-BF2ED24F15B2}" srcOrd="0" destOrd="0" presId="urn:microsoft.com/office/officeart/2009/3/layout/HorizontalOrganizationChart"/>
    <dgm:cxn modelId="{3D49B7F5-227E-47C9-830A-06BCFF6EE593}" srcId="{71D1278C-7C48-4338-90F4-744061A5743D}" destId="{41A47A0C-437A-464A-AE88-3D0A30504B34}" srcOrd="2" destOrd="0" parTransId="{01960EC7-8FD3-41D2-A916-6C3DE44C5F67}" sibTransId="{56A12C5F-B2E8-467E-B402-6169FB4A660B}"/>
    <dgm:cxn modelId="{C8D40355-CBAB-44BC-ACEC-22B3E07585D6}" type="presParOf" srcId="{58515970-AA10-4BE5-AECE-4C2C6E9B407E}" destId="{769DDDC4-1366-48A2-8A36-43078F6BB4CA}" srcOrd="0" destOrd="0" presId="urn:microsoft.com/office/officeart/2009/3/layout/HorizontalOrganizationChart"/>
    <dgm:cxn modelId="{2F5C8729-6485-48A5-9851-A52564ECD178}" type="presParOf" srcId="{769DDDC4-1366-48A2-8A36-43078F6BB4CA}" destId="{EC271F00-D3F1-44B9-839F-3FC5B4E69ECF}" srcOrd="0" destOrd="0" presId="urn:microsoft.com/office/officeart/2009/3/layout/HorizontalOrganizationChart"/>
    <dgm:cxn modelId="{1E2B9CC1-E24B-43A5-B419-BC8C33254F34}" type="presParOf" srcId="{EC271F00-D3F1-44B9-839F-3FC5B4E69ECF}" destId="{C4205B87-E4CF-4457-AE21-743B3AD57D43}" srcOrd="0" destOrd="0" presId="urn:microsoft.com/office/officeart/2009/3/layout/HorizontalOrganizationChart"/>
    <dgm:cxn modelId="{DC5642E3-0F5F-4CAD-9A62-7A6E1A7AA7B5}" type="presParOf" srcId="{EC271F00-D3F1-44B9-839F-3FC5B4E69ECF}" destId="{ACB796CC-2BCA-4DB8-8305-06EE2C3BB90A}" srcOrd="1" destOrd="0" presId="urn:microsoft.com/office/officeart/2009/3/layout/HorizontalOrganizationChart"/>
    <dgm:cxn modelId="{01AD70D1-2F7B-4D81-BC22-DAAF477E2516}" type="presParOf" srcId="{769DDDC4-1366-48A2-8A36-43078F6BB4CA}" destId="{E08C5270-A50D-42B3-8969-3ADD2A49ADBE}" srcOrd="1" destOrd="0" presId="urn:microsoft.com/office/officeart/2009/3/layout/HorizontalOrganizationChart"/>
    <dgm:cxn modelId="{F970656B-F74B-4732-B1D0-F823ABEB749B}" type="presParOf" srcId="{E08C5270-A50D-42B3-8969-3ADD2A49ADBE}" destId="{6BECDDC8-99B2-49F6-8352-A472B2388E34}" srcOrd="0" destOrd="0" presId="urn:microsoft.com/office/officeart/2009/3/layout/HorizontalOrganizationChart"/>
    <dgm:cxn modelId="{EF9314BF-33E8-44C4-96ED-3A67E72F3D2D}" type="presParOf" srcId="{E08C5270-A50D-42B3-8969-3ADD2A49ADBE}" destId="{F0CC219D-26D6-4CF3-B9A7-150F7944A17D}" srcOrd="1" destOrd="0" presId="urn:microsoft.com/office/officeart/2009/3/layout/HorizontalOrganizationChart"/>
    <dgm:cxn modelId="{823C73CA-9F27-4F02-8B3B-ACE5732E24B5}" type="presParOf" srcId="{F0CC219D-26D6-4CF3-B9A7-150F7944A17D}" destId="{BD23A00C-23D5-4808-8CB6-D8AE101F7C3B}" srcOrd="0" destOrd="0" presId="urn:microsoft.com/office/officeart/2009/3/layout/HorizontalOrganizationChart"/>
    <dgm:cxn modelId="{E2C1EBCE-C57D-4073-A75A-D3C17AE862C1}" type="presParOf" srcId="{BD23A00C-23D5-4808-8CB6-D8AE101F7C3B}" destId="{03909E4B-E8A4-4F8D-92D5-77DE9EECF652}" srcOrd="0" destOrd="0" presId="urn:microsoft.com/office/officeart/2009/3/layout/HorizontalOrganizationChart"/>
    <dgm:cxn modelId="{09FE2470-3548-4A58-9026-D5FBF8BD84F5}" type="presParOf" srcId="{BD23A00C-23D5-4808-8CB6-D8AE101F7C3B}" destId="{ECCE707A-E646-4BF6-BB79-E09B94B38944}" srcOrd="1" destOrd="0" presId="urn:microsoft.com/office/officeart/2009/3/layout/HorizontalOrganizationChart"/>
    <dgm:cxn modelId="{B6C42715-3348-4C49-8BC8-AD71B44BAFAB}" type="presParOf" srcId="{F0CC219D-26D6-4CF3-B9A7-150F7944A17D}" destId="{4E1A1E57-8212-4369-960B-A4F0D436CD7C}" srcOrd="1" destOrd="0" presId="urn:microsoft.com/office/officeart/2009/3/layout/HorizontalOrganizationChart"/>
    <dgm:cxn modelId="{DF7C1FB7-98F2-4EF5-8068-76FAFE93FD6C}" type="presParOf" srcId="{F0CC219D-26D6-4CF3-B9A7-150F7944A17D}" destId="{136B070F-35D6-4F32-90D4-0DCDBABFD592}" srcOrd="2" destOrd="0" presId="urn:microsoft.com/office/officeart/2009/3/layout/HorizontalOrganizationChart"/>
    <dgm:cxn modelId="{6AB82ED7-C9C5-4C38-8D20-9FE353122332}" type="presParOf" srcId="{E08C5270-A50D-42B3-8969-3ADD2A49ADBE}" destId="{829746ED-649E-4726-AD58-FDACFE39E19E}" srcOrd="2" destOrd="0" presId="urn:microsoft.com/office/officeart/2009/3/layout/HorizontalOrganizationChart"/>
    <dgm:cxn modelId="{B2F735A3-8936-46E0-8221-7F98B151F645}" type="presParOf" srcId="{E08C5270-A50D-42B3-8969-3ADD2A49ADBE}" destId="{0AC3A7C2-4216-48B9-ABD3-47F096B3418C}" srcOrd="3" destOrd="0" presId="urn:microsoft.com/office/officeart/2009/3/layout/HorizontalOrganizationChart"/>
    <dgm:cxn modelId="{3D615555-6D8E-42BB-AA87-27EDF8001451}" type="presParOf" srcId="{0AC3A7C2-4216-48B9-ABD3-47F096B3418C}" destId="{7BAD94E3-479E-4729-A29D-FC31EDEDDE52}" srcOrd="0" destOrd="0" presId="urn:microsoft.com/office/officeart/2009/3/layout/HorizontalOrganizationChart"/>
    <dgm:cxn modelId="{1662B178-7177-4EBB-BB58-EB6325C5E0AB}" type="presParOf" srcId="{7BAD94E3-479E-4729-A29D-FC31EDEDDE52}" destId="{1828ED11-5E75-4564-BD1F-BF2ED24F15B2}" srcOrd="0" destOrd="0" presId="urn:microsoft.com/office/officeart/2009/3/layout/HorizontalOrganizationChart"/>
    <dgm:cxn modelId="{557B9AEE-E12C-4016-85D8-2A5A3D1AA0AC}" type="presParOf" srcId="{7BAD94E3-479E-4729-A29D-FC31EDEDDE52}" destId="{23D7C0CB-52C9-49C1-8204-C4A817B4858B}" srcOrd="1" destOrd="0" presId="urn:microsoft.com/office/officeart/2009/3/layout/HorizontalOrganizationChart"/>
    <dgm:cxn modelId="{EA4CBFB8-8C8C-4CC7-9E14-90D9610E10B8}" type="presParOf" srcId="{0AC3A7C2-4216-48B9-ABD3-47F096B3418C}" destId="{BA12B0A6-9636-4515-9034-C0C486B65621}" srcOrd="1" destOrd="0" presId="urn:microsoft.com/office/officeart/2009/3/layout/HorizontalOrganizationChart"/>
    <dgm:cxn modelId="{61ED3BD2-BC9E-41E2-86DC-D6BA314D4F75}" type="presParOf" srcId="{BA12B0A6-9636-4515-9034-C0C486B65621}" destId="{D74273B7-6BBB-4255-A192-F1D48A9B3A9F}" srcOrd="0" destOrd="0" presId="urn:microsoft.com/office/officeart/2009/3/layout/HorizontalOrganizationChart"/>
    <dgm:cxn modelId="{8386F711-098D-40B3-8BC1-F84A6BB07403}" type="presParOf" srcId="{BA12B0A6-9636-4515-9034-C0C486B65621}" destId="{C4A93180-E94B-4B61-91C1-D781837CAB5D}" srcOrd="1" destOrd="0" presId="urn:microsoft.com/office/officeart/2009/3/layout/HorizontalOrganizationChart"/>
    <dgm:cxn modelId="{F6222E85-0BAE-4391-BAB6-D9831D0AF4AC}" type="presParOf" srcId="{C4A93180-E94B-4B61-91C1-D781837CAB5D}" destId="{9BC721E7-8E47-43A1-BFE6-484826BA2EEE}" srcOrd="0" destOrd="0" presId="urn:microsoft.com/office/officeart/2009/3/layout/HorizontalOrganizationChart"/>
    <dgm:cxn modelId="{FA3133EF-B1F1-4CDA-9FB5-8729D09067C4}" type="presParOf" srcId="{9BC721E7-8E47-43A1-BFE6-484826BA2EEE}" destId="{E8AAA1EC-C1E2-479B-984C-849A36C6794C}" srcOrd="0" destOrd="0" presId="urn:microsoft.com/office/officeart/2009/3/layout/HorizontalOrganizationChart"/>
    <dgm:cxn modelId="{63E89CF1-E219-483C-9BD5-EE17AE43AE04}" type="presParOf" srcId="{9BC721E7-8E47-43A1-BFE6-484826BA2EEE}" destId="{CCAFA2E8-2616-4198-8BB5-C801406F6918}" srcOrd="1" destOrd="0" presId="urn:microsoft.com/office/officeart/2009/3/layout/HorizontalOrganizationChart"/>
    <dgm:cxn modelId="{F991113F-4372-43E7-90AE-EA05B8CAA4D0}" type="presParOf" srcId="{C4A93180-E94B-4B61-91C1-D781837CAB5D}" destId="{A0B00BE0-EFFA-4E98-AC49-9A5B3996E0B5}" srcOrd="1" destOrd="0" presId="urn:microsoft.com/office/officeart/2009/3/layout/HorizontalOrganizationChart"/>
    <dgm:cxn modelId="{7D3F53A0-EB8F-4743-882B-BC65DD428C18}" type="presParOf" srcId="{C4A93180-E94B-4B61-91C1-D781837CAB5D}" destId="{D057E441-ACCC-42E6-AC23-D0B242AFC8B2}" srcOrd="2" destOrd="0" presId="urn:microsoft.com/office/officeart/2009/3/layout/HorizontalOrganizationChart"/>
    <dgm:cxn modelId="{7CC4FC0F-A2CD-4D91-BB6A-571C549D3B89}" type="presParOf" srcId="{BA12B0A6-9636-4515-9034-C0C486B65621}" destId="{A70C2BDB-8EAF-4FF9-917C-B10B1356C2F3}" srcOrd="2" destOrd="0" presId="urn:microsoft.com/office/officeart/2009/3/layout/HorizontalOrganizationChart"/>
    <dgm:cxn modelId="{D7F99B7A-89B5-4441-B736-5DAD5EB2FDCA}" type="presParOf" srcId="{BA12B0A6-9636-4515-9034-C0C486B65621}" destId="{DFEA0271-918E-4414-BA1F-15C00CF80451}" srcOrd="3" destOrd="0" presId="urn:microsoft.com/office/officeart/2009/3/layout/HorizontalOrganizationChart"/>
    <dgm:cxn modelId="{4BF9D3DA-4AC2-47A4-AC7C-CFACD98AFA3B}" type="presParOf" srcId="{DFEA0271-918E-4414-BA1F-15C00CF80451}" destId="{534D4CB9-AF02-40AD-BBD9-B691DFD8E21F}" srcOrd="0" destOrd="0" presId="urn:microsoft.com/office/officeart/2009/3/layout/HorizontalOrganizationChart"/>
    <dgm:cxn modelId="{230A34D7-E952-4E50-A585-CF1D3DBC2E0A}" type="presParOf" srcId="{534D4CB9-AF02-40AD-BBD9-B691DFD8E21F}" destId="{D2333765-318A-4E21-BFD6-8DEF7C3208B4}" srcOrd="0" destOrd="0" presId="urn:microsoft.com/office/officeart/2009/3/layout/HorizontalOrganizationChart"/>
    <dgm:cxn modelId="{A517450C-9A0B-43DF-ACC9-5089784A3F12}" type="presParOf" srcId="{534D4CB9-AF02-40AD-BBD9-B691DFD8E21F}" destId="{50C79FC3-8C0A-4FE8-A095-DC34B89170FF}" srcOrd="1" destOrd="0" presId="urn:microsoft.com/office/officeart/2009/3/layout/HorizontalOrganizationChart"/>
    <dgm:cxn modelId="{1FADDBCB-BEB6-4920-90C8-C9E9A89BC23A}" type="presParOf" srcId="{DFEA0271-918E-4414-BA1F-15C00CF80451}" destId="{0D972274-0A89-4CAA-A463-D4886E6DD1D0}" srcOrd="1" destOrd="0" presId="urn:microsoft.com/office/officeart/2009/3/layout/HorizontalOrganizationChart"/>
    <dgm:cxn modelId="{E2434C22-3E00-4C49-95B6-A39B4C0D0471}" type="presParOf" srcId="{DFEA0271-918E-4414-BA1F-15C00CF80451}" destId="{3B53C2DF-1539-45E8-91B6-C031EFB24DCA}" srcOrd="2" destOrd="0" presId="urn:microsoft.com/office/officeart/2009/3/layout/HorizontalOrganizationChart"/>
    <dgm:cxn modelId="{F7CB4DA1-3545-4A48-B218-F84DAE2751A1}" type="presParOf" srcId="{BA12B0A6-9636-4515-9034-C0C486B65621}" destId="{BF2B2F99-9780-4BB3-A3AA-68D4670FBD08}" srcOrd="4" destOrd="0" presId="urn:microsoft.com/office/officeart/2009/3/layout/HorizontalOrganizationChart"/>
    <dgm:cxn modelId="{4F24B32D-077E-4092-98A7-DD5F81D1CDC1}" type="presParOf" srcId="{BA12B0A6-9636-4515-9034-C0C486B65621}" destId="{02D83331-2ED5-4DB5-9482-55D577D2777A}" srcOrd="5" destOrd="0" presId="urn:microsoft.com/office/officeart/2009/3/layout/HorizontalOrganizationChart"/>
    <dgm:cxn modelId="{1E70ADF7-1E92-4A44-9879-D831BC89F5F4}" type="presParOf" srcId="{02D83331-2ED5-4DB5-9482-55D577D2777A}" destId="{24DFFA86-AA33-4262-B6F2-79964E5D70F1}" srcOrd="0" destOrd="0" presId="urn:microsoft.com/office/officeart/2009/3/layout/HorizontalOrganizationChart"/>
    <dgm:cxn modelId="{9979A610-3E01-485F-8DD3-2ACCE7C947F9}" type="presParOf" srcId="{24DFFA86-AA33-4262-B6F2-79964E5D70F1}" destId="{307ACAE7-8EA8-474A-AB6B-4502F12707EB}" srcOrd="0" destOrd="0" presId="urn:microsoft.com/office/officeart/2009/3/layout/HorizontalOrganizationChart"/>
    <dgm:cxn modelId="{273075B8-8049-4885-B0CE-AF7EAFD7DEB0}" type="presParOf" srcId="{24DFFA86-AA33-4262-B6F2-79964E5D70F1}" destId="{C0B4AD7F-6DCC-475D-A8AE-BD50103755F9}" srcOrd="1" destOrd="0" presId="urn:microsoft.com/office/officeart/2009/3/layout/HorizontalOrganizationChart"/>
    <dgm:cxn modelId="{0FED3B64-1672-47F3-9D55-DA6D67983D14}" type="presParOf" srcId="{02D83331-2ED5-4DB5-9482-55D577D2777A}" destId="{C56813C0-09AC-4CFA-8504-45F0403C15EF}" srcOrd="1" destOrd="0" presId="urn:microsoft.com/office/officeart/2009/3/layout/HorizontalOrganizationChart"/>
    <dgm:cxn modelId="{A2559A28-28B3-4C9F-8A9F-90BEAE107836}" type="presParOf" srcId="{02D83331-2ED5-4DB5-9482-55D577D2777A}" destId="{49B98792-E6DA-41B5-8E8A-BB7D98658B56}" srcOrd="2" destOrd="0" presId="urn:microsoft.com/office/officeart/2009/3/layout/HorizontalOrganizationChart"/>
    <dgm:cxn modelId="{0F3EE2CA-34AD-44D3-B1E2-C14CE468CF2C}" type="presParOf" srcId="{0AC3A7C2-4216-48B9-ABD3-47F096B3418C}" destId="{0862D99B-B572-440C-B065-2406D1766FCD}" srcOrd="2" destOrd="0" presId="urn:microsoft.com/office/officeart/2009/3/layout/HorizontalOrganizationChart"/>
    <dgm:cxn modelId="{FC3A85DE-11A0-4F18-AD9F-7CE0EA511464}" type="presParOf" srcId="{769DDDC4-1366-48A2-8A36-43078F6BB4CA}" destId="{4D3499E6-7704-41FD-9CC9-FFD0CD1D785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B2F99-9780-4BB3-A3AA-68D4670FBD08}">
      <dsp:nvSpPr>
        <dsp:cNvPr id="0" name=""/>
        <dsp:cNvSpPr/>
      </dsp:nvSpPr>
      <dsp:spPr>
        <a:xfrm>
          <a:off x="5288634" y="3221060"/>
          <a:ext cx="447449" cy="1096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580" y="0"/>
              </a:lnTo>
              <a:lnTo>
                <a:pt x="208580" y="1096939"/>
              </a:lnTo>
              <a:lnTo>
                <a:pt x="447449" y="1096939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C2BDB-8EAF-4FF9-917C-B10B1356C2F3}">
      <dsp:nvSpPr>
        <dsp:cNvPr id="0" name=""/>
        <dsp:cNvSpPr/>
      </dsp:nvSpPr>
      <dsp:spPr>
        <a:xfrm>
          <a:off x="5288634" y="3172448"/>
          <a:ext cx="450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612"/>
              </a:moveTo>
              <a:lnTo>
                <a:pt x="211805" y="48612"/>
              </a:lnTo>
              <a:lnTo>
                <a:pt x="211805" y="45720"/>
              </a:lnTo>
              <a:lnTo>
                <a:pt x="450674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273B7-6BBB-4255-A192-F1D48A9B3A9F}">
      <dsp:nvSpPr>
        <dsp:cNvPr id="0" name=""/>
        <dsp:cNvSpPr/>
      </dsp:nvSpPr>
      <dsp:spPr>
        <a:xfrm>
          <a:off x="5288634" y="2159003"/>
          <a:ext cx="450674" cy="1062056"/>
        </a:xfrm>
        <a:custGeom>
          <a:avLst/>
          <a:gdLst/>
          <a:ahLst/>
          <a:cxnLst/>
          <a:rect l="0" t="0" r="0" b="0"/>
          <a:pathLst>
            <a:path>
              <a:moveTo>
                <a:pt x="0" y="1062056"/>
              </a:moveTo>
              <a:lnTo>
                <a:pt x="211805" y="1062056"/>
              </a:lnTo>
              <a:lnTo>
                <a:pt x="211805" y="0"/>
              </a:lnTo>
              <a:lnTo>
                <a:pt x="450674" y="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746ED-649E-4726-AD58-FDACFE39E19E}">
      <dsp:nvSpPr>
        <dsp:cNvPr id="0" name=""/>
        <dsp:cNvSpPr/>
      </dsp:nvSpPr>
      <dsp:spPr>
        <a:xfrm>
          <a:off x="2391916" y="2195764"/>
          <a:ext cx="508026" cy="102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157" y="0"/>
              </a:lnTo>
              <a:lnTo>
                <a:pt x="269157" y="1025295"/>
              </a:lnTo>
              <a:lnTo>
                <a:pt x="508026" y="1025295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CDDC8-99B2-49F6-8352-A472B2388E34}">
      <dsp:nvSpPr>
        <dsp:cNvPr id="0" name=""/>
        <dsp:cNvSpPr/>
      </dsp:nvSpPr>
      <dsp:spPr>
        <a:xfrm>
          <a:off x="2391916" y="1237612"/>
          <a:ext cx="508026" cy="958152"/>
        </a:xfrm>
        <a:custGeom>
          <a:avLst/>
          <a:gdLst/>
          <a:ahLst/>
          <a:cxnLst/>
          <a:rect l="0" t="0" r="0" b="0"/>
          <a:pathLst>
            <a:path>
              <a:moveTo>
                <a:pt x="0" y="958152"/>
              </a:moveTo>
              <a:lnTo>
                <a:pt x="269157" y="958152"/>
              </a:lnTo>
              <a:lnTo>
                <a:pt x="269157" y="0"/>
              </a:lnTo>
              <a:lnTo>
                <a:pt x="508026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05B87-E4CF-4457-AE21-743B3AD57D43}">
      <dsp:nvSpPr>
        <dsp:cNvPr id="0" name=""/>
        <dsp:cNvSpPr/>
      </dsp:nvSpPr>
      <dsp:spPr>
        <a:xfrm>
          <a:off x="3224" y="1831489"/>
          <a:ext cx="2388691" cy="7285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Wersja rozwiązywanego zadania</a:t>
          </a:r>
        </a:p>
      </dsp:txBody>
      <dsp:txXfrm>
        <a:off x="3224" y="1831489"/>
        <a:ext cx="2388691" cy="728550"/>
      </dsp:txXfrm>
    </dsp:sp>
    <dsp:sp modelId="{03909E4B-E8A4-4F8D-92D5-77DE9EECF652}">
      <dsp:nvSpPr>
        <dsp:cNvPr id="0" name=""/>
        <dsp:cNvSpPr/>
      </dsp:nvSpPr>
      <dsp:spPr>
        <a:xfrm>
          <a:off x="2899942" y="873337"/>
          <a:ext cx="2388691" cy="7285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Sekwencyjna</a:t>
          </a:r>
        </a:p>
      </dsp:txBody>
      <dsp:txXfrm>
        <a:off x="2899942" y="873337"/>
        <a:ext cx="2388691" cy="728550"/>
      </dsp:txXfrm>
    </dsp:sp>
    <dsp:sp modelId="{1828ED11-5E75-4564-BD1F-BF2ED24F15B2}">
      <dsp:nvSpPr>
        <dsp:cNvPr id="0" name=""/>
        <dsp:cNvSpPr/>
      </dsp:nvSpPr>
      <dsp:spPr>
        <a:xfrm>
          <a:off x="2899942" y="2856784"/>
          <a:ext cx="2388691" cy="7285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Równoległa</a:t>
          </a:r>
        </a:p>
      </dsp:txBody>
      <dsp:txXfrm>
        <a:off x="2899942" y="2856784"/>
        <a:ext cx="2388691" cy="728550"/>
      </dsp:txXfrm>
    </dsp:sp>
    <dsp:sp modelId="{E8AAA1EC-C1E2-479B-984C-849A36C6794C}">
      <dsp:nvSpPr>
        <dsp:cNvPr id="0" name=""/>
        <dsp:cNvSpPr/>
      </dsp:nvSpPr>
      <dsp:spPr>
        <a:xfrm>
          <a:off x="5739308" y="1794728"/>
          <a:ext cx="2388691" cy="7285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Pamięć wspólna – </a:t>
          </a:r>
          <a:r>
            <a:rPr lang="pl-PL" sz="1700" b="1" kern="1200" dirty="0" err="1"/>
            <a:t>OpenMP</a:t>
          </a:r>
          <a:endParaRPr lang="pl-PL" sz="1700" b="1" kern="1200" dirty="0"/>
        </a:p>
      </dsp:txBody>
      <dsp:txXfrm>
        <a:off x="5739308" y="1794728"/>
        <a:ext cx="2388691" cy="728550"/>
      </dsp:txXfrm>
    </dsp:sp>
    <dsp:sp modelId="{D2333765-318A-4E21-BFD6-8DEF7C3208B4}">
      <dsp:nvSpPr>
        <dsp:cNvPr id="0" name=""/>
        <dsp:cNvSpPr/>
      </dsp:nvSpPr>
      <dsp:spPr>
        <a:xfrm>
          <a:off x="5739308" y="2853892"/>
          <a:ext cx="2388691" cy="7285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Pamięć lokalna – </a:t>
          </a:r>
          <a:r>
            <a:rPr lang="pl-PL" sz="1700" b="1" kern="1200" dirty="0" err="1"/>
            <a:t>OpenMPI</a:t>
          </a:r>
          <a:endParaRPr lang="pl-PL" sz="1700" b="1" kern="1200" dirty="0"/>
        </a:p>
      </dsp:txBody>
      <dsp:txXfrm>
        <a:off x="5739308" y="2853892"/>
        <a:ext cx="2388691" cy="728550"/>
      </dsp:txXfrm>
    </dsp:sp>
    <dsp:sp modelId="{307ACAE7-8EA8-474A-AB6B-4502F12707EB}">
      <dsp:nvSpPr>
        <dsp:cNvPr id="0" name=""/>
        <dsp:cNvSpPr/>
      </dsp:nvSpPr>
      <dsp:spPr>
        <a:xfrm>
          <a:off x="5736083" y="3953724"/>
          <a:ext cx="2388691" cy="7285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Procesor graficzny - </a:t>
          </a:r>
          <a:r>
            <a:rPr lang="pl-PL" sz="1700" b="1" kern="1200" dirty="0" err="1"/>
            <a:t>OpenACC</a:t>
          </a:r>
          <a:endParaRPr lang="pl-PL" sz="1700" b="1" kern="1200" dirty="0"/>
        </a:p>
      </dsp:txBody>
      <dsp:txXfrm>
        <a:off x="5736083" y="3953724"/>
        <a:ext cx="2388691" cy="72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42F21-68D4-4C02-AFD7-C70720DD8A0C}" type="datetimeFigureOut">
              <a:rPr lang="pl-PL" smtClean="0"/>
              <a:t>14.01.2023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0D3D-A5C0-4D58-8D58-9B110CAE8A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9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D2EC-68CC-415F-ADD3-D3EF2F6093F1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572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754E-B908-4067-94C1-D9A73B54F681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6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9C5A-F943-48F3-8DD5-BFDBF2CCF8E1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08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7145-3B6A-44BC-9F60-69AE26FCD38C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30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E61D-86CC-4A6B-8EE7-A4CC8D811F0A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68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9D00-E84E-4758-865A-8CF164D54BDF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74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A94B-FA8C-404E-9B63-C8A06A02E50A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612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A0CA-218D-45F7-B27E-04933E0E42D9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4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D9E0-36E6-415E-8649-81DB466443F2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6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04D-1F63-4F96-AE5E-BA3B9C9E08C5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E917-BAB1-4F54-A643-1B53DFEAF1D8}" type="datetime1">
              <a:rPr lang="pl-PL" smtClean="0"/>
              <a:t>14.01.2023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336-B54D-45FF-8E42-D2C29ADF0932}" type="datetime1">
              <a:rPr lang="pl-PL" smtClean="0"/>
              <a:t>14.01.2023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2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E-A615-49FD-82E0-E135C1E1FAA1}" type="datetime1">
              <a:rPr lang="pl-PL" smtClean="0"/>
              <a:t>14.01.2023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1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613F-6C21-4993-8920-162BFEC0DA24}" type="datetime1">
              <a:rPr lang="pl-PL" smtClean="0"/>
              <a:t>14.01.2023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35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F9B1-BCE3-4F2D-A5F4-D2DDDA6FEA20}" type="datetime1">
              <a:rPr lang="pl-PL" smtClean="0"/>
              <a:t>14.01.2023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20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A86-0800-4A29-B8D3-8A8F0D281347}" type="datetime1">
              <a:rPr lang="pl-PL" smtClean="0"/>
              <a:t>14.01.2023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48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F478-34F6-49E4-AC71-B4A304653517}" type="datetime1">
              <a:rPr lang="pl-PL" smtClean="0"/>
              <a:t>14.01.2023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E32A56-78C9-427B-AE45-198D44F223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1.png"/><Relationship Id="rId3" Type="http://schemas.openxmlformats.org/officeDocument/2006/relationships/image" Target="../media/image10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9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8.svg"/><Relationship Id="rId4" Type="http://schemas.openxmlformats.org/officeDocument/2006/relationships/diagramData" Target="../diagrams/data1.xml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.svg"/><Relationship Id="rId7" Type="http://schemas.openxmlformats.org/officeDocument/2006/relationships/image" Target="../media/image1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EC9ECD-47C4-B362-4048-39BB6FC5F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210" y="2132461"/>
            <a:ext cx="7766936" cy="2452861"/>
          </a:xfrm>
        </p:spPr>
        <p:txBody>
          <a:bodyPr/>
          <a:lstStyle/>
          <a:p>
            <a:r>
              <a:rPr lang="pl-PL" dirty="0"/>
              <a:t>Metoda optymalizacji rojem cząstek i prostych poszukiwań losowych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7B054D-97A0-6073-8127-0DA6D6948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210" y="4761491"/>
            <a:ext cx="7766936" cy="1096899"/>
          </a:xfrm>
        </p:spPr>
        <p:txBody>
          <a:bodyPr/>
          <a:lstStyle/>
          <a:p>
            <a:r>
              <a:rPr lang="pl-PL" dirty="0"/>
              <a:t>Damian Kolaska, Łukasz Reszka, Tomasz Słojewski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59B071B9-4065-F149-CC81-45F85DBA0DC0}"/>
              </a:ext>
            </a:extLst>
          </p:cNvPr>
          <p:cNvCxnSpPr>
            <a:cxnSpLocks/>
          </p:cNvCxnSpPr>
          <p:nvPr/>
        </p:nvCxnSpPr>
        <p:spPr>
          <a:xfrm>
            <a:off x="880844" y="4677601"/>
            <a:ext cx="8372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1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metody obliczeniowe cz.4</a:t>
            </a:r>
            <a:br>
              <a:rPr lang="pl-PL" dirty="0"/>
            </a:b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10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779CCEF-8C24-8157-9243-18743D587F81}"/>
              </a:ext>
            </a:extLst>
          </p:cNvPr>
          <p:cNvSpPr txBox="1">
            <a:spLocks/>
          </p:cNvSpPr>
          <p:nvPr/>
        </p:nvSpPr>
        <p:spPr>
          <a:xfrm>
            <a:off x="1113562" y="1488613"/>
            <a:ext cx="8596668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sz="1700" b="1" dirty="0"/>
              <a:t>Wersja równoległa wykorzystująca GPU- </a:t>
            </a:r>
            <a:r>
              <a:rPr lang="pl-PL" sz="1700" b="1" dirty="0" err="1"/>
              <a:t>OpenACC</a:t>
            </a:r>
            <a:endParaRPr lang="pl-PL" sz="1700" dirty="0"/>
          </a:p>
          <a:p>
            <a:endParaRPr lang="pl-PL" sz="1700" dirty="0"/>
          </a:p>
          <a:p>
            <a:pPr lvl="1"/>
            <a:r>
              <a:rPr lang="pl-PL" sz="1700" dirty="0"/>
              <a:t>Proste przeszukiwanie losowe:</a:t>
            </a:r>
          </a:p>
          <a:p>
            <a:pPr lvl="2"/>
            <a:r>
              <a:rPr lang="pl-PL" sz="1500" dirty="0"/>
              <a:t>TODO</a:t>
            </a:r>
          </a:p>
          <a:p>
            <a:pPr marL="0" indent="0">
              <a:buNone/>
            </a:pPr>
            <a:endParaRPr lang="pl-PL" sz="1700" dirty="0"/>
          </a:p>
          <a:p>
            <a:pPr lvl="1"/>
            <a:endParaRPr lang="pl-PL" sz="1700" dirty="0"/>
          </a:p>
          <a:p>
            <a:pPr lvl="1"/>
            <a:r>
              <a:rPr lang="pl-PL" sz="1700" dirty="0"/>
              <a:t>Optymalizacja rojem cząstek</a:t>
            </a:r>
            <a:r>
              <a:rPr lang="pl-PL" sz="1500" dirty="0"/>
              <a:t>:</a:t>
            </a:r>
          </a:p>
          <a:p>
            <a:pPr lvl="2"/>
            <a:r>
              <a:rPr lang="pl-PL" sz="1500" dirty="0"/>
              <a:t>TODO</a:t>
            </a:r>
          </a:p>
          <a:p>
            <a:pPr marL="914400" lvl="2" indent="0">
              <a:buNone/>
            </a:pPr>
            <a:endParaRPr lang="pl-PL" sz="1500" dirty="0"/>
          </a:p>
          <a:p>
            <a:endParaRPr lang="pl-PL" sz="1700" dirty="0"/>
          </a:p>
          <a:p>
            <a:pPr marL="5715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8B45B8F7-C5CD-0AD1-2D7D-BAD7BA4B651F}"/>
              </a:ext>
            </a:extLst>
          </p:cNvPr>
          <p:cNvSpPr/>
          <p:nvPr/>
        </p:nvSpPr>
        <p:spPr>
          <a:xfrm>
            <a:off x="682611" y="1603479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Grafika 5" descr="Losowo z wypełnieniem pełnym">
            <a:extLst>
              <a:ext uri="{FF2B5EF4-FFF2-40B4-BE49-F238E27FC236}">
                <a16:creationId xmlns:a16="http://schemas.microsoft.com/office/drawing/2014/main" id="{223AF801-FD8E-8E65-04FE-85247D45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5701" y="329648"/>
            <a:ext cx="1021929" cy="1021929"/>
          </a:xfrm>
          <a:prstGeom prst="rect">
            <a:avLst/>
          </a:prstGeom>
        </p:spPr>
      </p:pic>
      <p:grpSp>
        <p:nvGrpSpPr>
          <p:cNvPr id="15" name="Grupa 14">
            <a:extLst>
              <a:ext uri="{FF2B5EF4-FFF2-40B4-BE49-F238E27FC236}">
                <a16:creationId xmlns:a16="http://schemas.microsoft.com/office/drawing/2014/main" id="{25B39FE3-852C-9FB3-4741-67B41D3708D7}"/>
              </a:ext>
            </a:extLst>
          </p:cNvPr>
          <p:cNvGrpSpPr/>
          <p:nvPr/>
        </p:nvGrpSpPr>
        <p:grpSpPr>
          <a:xfrm>
            <a:off x="1125102" y="2634714"/>
            <a:ext cx="716170" cy="716170"/>
            <a:chOff x="1113562" y="2499916"/>
            <a:chExt cx="716170" cy="716170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62FFA9C9-459C-E297-6DC8-9BD9E69D2718}"/>
                </a:ext>
              </a:extLst>
            </p:cNvPr>
            <p:cNvSpPr/>
            <p:nvPr/>
          </p:nvSpPr>
          <p:spPr>
            <a:xfrm>
              <a:off x="1113562" y="2499916"/>
              <a:ext cx="716170" cy="716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Grafika 8" descr="Kostka do gry z wypełnieniem pełnym">
              <a:extLst>
                <a:ext uri="{FF2B5EF4-FFF2-40B4-BE49-F238E27FC236}">
                  <a16:creationId xmlns:a16="http://schemas.microsoft.com/office/drawing/2014/main" id="{BB48BE83-6AF8-5885-1959-CF83757C3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5203" y="2588001"/>
              <a:ext cx="540000" cy="540000"/>
            </a:xfrm>
            <a:prstGeom prst="rect">
              <a:avLst/>
            </a:prstGeom>
          </p:spPr>
        </p:pic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334B544A-BA57-860B-8745-53A6E3B7E4F4}"/>
              </a:ext>
            </a:extLst>
          </p:cNvPr>
          <p:cNvGrpSpPr/>
          <p:nvPr/>
        </p:nvGrpSpPr>
        <p:grpSpPr>
          <a:xfrm>
            <a:off x="1147118" y="4194544"/>
            <a:ext cx="716170" cy="716170"/>
            <a:chOff x="1136708" y="3567854"/>
            <a:chExt cx="716170" cy="716170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84E8AA92-4BBF-9B30-7485-0F102AF2263C}"/>
                </a:ext>
              </a:extLst>
            </p:cNvPr>
            <p:cNvSpPr/>
            <p:nvPr/>
          </p:nvSpPr>
          <p:spPr>
            <a:xfrm>
              <a:off x="1136708" y="3567854"/>
              <a:ext cx="716170" cy="716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Grafika 12" descr="Ul z wypełnieniem pełnym">
              <a:extLst>
                <a:ext uri="{FF2B5EF4-FFF2-40B4-BE49-F238E27FC236}">
                  <a16:creationId xmlns:a16="http://schemas.microsoft.com/office/drawing/2014/main" id="{45D40E60-7293-A311-ED03-2C042FFB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63203" y="3619939"/>
              <a:ext cx="612000" cy="612000"/>
            </a:xfrm>
            <a:prstGeom prst="rect">
              <a:avLst/>
            </a:prstGeom>
          </p:spPr>
        </p:pic>
      </p:grpSp>
      <p:pic>
        <p:nvPicPr>
          <p:cNvPr id="3" name="Grafika 2" descr="Procesor z wypełnieniem pełnym">
            <a:extLst>
              <a:ext uri="{FF2B5EF4-FFF2-40B4-BE49-F238E27FC236}">
                <a16:creationId xmlns:a16="http://schemas.microsoft.com/office/drawing/2014/main" id="{C63EFA60-4B7D-EB07-8C8C-B1833F36F8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696" y="16915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997FF683-99AE-0B5B-E382-216F3183B1B3}"/>
              </a:ext>
            </a:extLst>
          </p:cNvPr>
          <p:cNvSpPr txBox="1">
            <a:spLocks/>
          </p:cNvSpPr>
          <p:nvPr/>
        </p:nvSpPr>
        <p:spPr>
          <a:xfrm>
            <a:off x="1113562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dirty="0"/>
              <a:t>Opis zadania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dirty="0"/>
              <a:t>Wybrane metody obliczeniowe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dirty="0"/>
              <a:t>Zastosowane metody zrównoleglania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dirty="0"/>
              <a:t>Przeprowadzone testy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dirty="0"/>
              <a:t>Wyniki i wnioski</a:t>
            </a:r>
          </a:p>
          <a:p>
            <a:pPr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2</a:t>
            </a:fld>
            <a:endParaRPr lang="pl-PL" i="1" dirty="0"/>
          </a:p>
        </p:txBody>
      </p:sp>
      <p:grpSp>
        <p:nvGrpSpPr>
          <p:cNvPr id="46" name="Grupa 45">
            <a:extLst>
              <a:ext uri="{FF2B5EF4-FFF2-40B4-BE49-F238E27FC236}">
                <a16:creationId xmlns:a16="http://schemas.microsoft.com/office/drawing/2014/main" id="{5DA20835-CBB2-F855-45E6-45C5B5007BCC}"/>
              </a:ext>
            </a:extLst>
          </p:cNvPr>
          <p:cNvGrpSpPr/>
          <p:nvPr/>
        </p:nvGrpSpPr>
        <p:grpSpPr>
          <a:xfrm>
            <a:off x="682611" y="1603479"/>
            <a:ext cx="716170" cy="3851125"/>
            <a:chOff x="4768054" y="1603479"/>
            <a:chExt cx="716170" cy="3851125"/>
          </a:xfrm>
        </p:grpSpPr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88D30007-31E1-74CF-7801-AE553C8D0DC0}"/>
                </a:ext>
              </a:extLst>
            </p:cNvPr>
            <p:cNvGrpSpPr/>
            <p:nvPr/>
          </p:nvGrpSpPr>
          <p:grpSpPr>
            <a:xfrm>
              <a:off x="4768054" y="2375759"/>
              <a:ext cx="716170" cy="716170"/>
              <a:chOff x="3717669" y="1654064"/>
              <a:chExt cx="716170" cy="716170"/>
            </a:xfrm>
          </p:grpSpPr>
          <p:sp>
            <p:nvSpPr>
              <p:cNvPr id="19" name="Owal 18">
                <a:extLst>
                  <a:ext uri="{FF2B5EF4-FFF2-40B4-BE49-F238E27FC236}">
                    <a16:creationId xmlns:a16="http://schemas.microsoft.com/office/drawing/2014/main" id="{41802817-43B4-0A26-4E20-7C3BADDB589E}"/>
                  </a:ext>
                </a:extLst>
              </p:cNvPr>
              <p:cNvSpPr/>
              <p:nvPr/>
            </p:nvSpPr>
            <p:spPr>
              <a:xfrm>
                <a:off x="3717669" y="1654064"/>
                <a:ext cx="716170" cy="716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15" name="Grafika 14" descr="Liczydło z wypełnieniem pełnym">
                <a:extLst>
                  <a:ext uri="{FF2B5EF4-FFF2-40B4-BE49-F238E27FC236}">
                    <a16:creationId xmlns:a16="http://schemas.microsoft.com/office/drawing/2014/main" id="{F6C66E35-D5E1-BA08-9A9A-13F752D81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05754" y="1742149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1" name="Grupa 30">
              <a:extLst>
                <a:ext uri="{FF2B5EF4-FFF2-40B4-BE49-F238E27FC236}">
                  <a16:creationId xmlns:a16="http://schemas.microsoft.com/office/drawing/2014/main" id="{FADA324D-AD69-2145-3400-B36CF109745F}"/>
                </a:ext>
              </a:extLst>
            </p:cNvPr>
            <p:cNvGrpSpPr/>
            <p:nvPr/>
          </p:nvGrpSpPr>
          <p:grpSpPr>
            <a:xfrm>
              <a:off x="4768054" y="1603479"/>
              <a:ext cx="716170" cy="716170"/>
              <a:chOff x="10053915" y="1930400"/>
              <a:chExt cx="716170" cy="716170"/>
            </a:xfrm>
          </p:grpSpPr>
          <p:sp>
            <p:nvSpPr>
              <p:cNvPr id="30" name="Owal 29">
                <a:extLst>
                  <a:ext uri="{FF2B5EF4-FFF2-40B4-BE49-F238E27FC236}">
                    <a16:creationId xmlns:a16="http://schemas.microsoft.com/office/drawing/2014/main" id="{2C9AFD7B-4698-B15E-4443-850995164496}"/>
                  </a:ext>
                </a:extLst>
              </p:cNvPr>
              <p:cNvSpPr/>
              <p:nvPr/>
            </p:nvSpPr>
            <p:spPr>
              <a:xfrm>
                <a:off x="10053915" y="1930400"/>
                <a:ext cx="716170" cy="716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26" name="Grafika 25" descr="Aspiracja z wypełnieniem pełnym">
                <a:extLst>
                  <a:ext uri="{FF2B5EF4-FFF2-40B4-BE49-F238E27FC236}">
                    <a16:creationId xmlns:a16="http://schemas.microsoft.com/office/drawing/2014/main" id="{6745E4AA-5838-ACB7-DD76-7F8A6921E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142000" y="2018485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A6437BFA-C8F7-A9CE-631A-CC61DD129116}"/>
                </a:ext>
              </a:extLst>
            </p:cNvPr>
            <p:cNvGrpSpPr/>
            <p:nvPr/>
          </p:nvGrpSpPr>
          <p:grpSpPr>
            <a:xfrm>
              <a:off x="4768054" y="3964029"/>
              <a:ext cx="716170" cy="716170"/>
              <a:chOff x="9527708" y="5337083"/>
              <a:chExt cx="716170" cy="716170"/>
            </a:xfrm>
          </p:grpSpPr>
          <p:sp>
            <p:nvSpPr>
              <p:cNvPr id="40" name="Owal 39">
                <a:extLst>
                  <a:ext uri="{FF2B5EF4-FFF2-40B4-BE49-F238E27FC236}">
                    <a16:creationId xmlns:a16="http://schemas.microsoft.com/office/drawing/2014/main" id="{B4AAFFD9-2D40-681C-9180-D17342EC4E83}"/>
                  </a:ext>
                </a:extLst>
              </p:cNvPr>
              <p:cNvSpPr/>
              <p:nvPr/>
            </p:nvSpPr>
            <p:spPr>
              <a:xfrm>
                <a:off x="9527708" y="5337083"/>
                <a:ext cx="716170" cy="716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39" name="Grafika 38" descr="Podkładka — różne z wypełnieniem pełnym">
                <a:extLst>
                  <a:ext uri="{FF2B5EF4-FFF2-40B4-BE49-F238E27FC236}">
                    <a16:creationId xmlns:a16="http://schemas.microsoft.com/office/drawing/2014/main" id="{44E725E5-2CCB-2C8A-4628-E3F745117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15793" y="5425168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2723FC72-F78C-5FE0-C503-60BE40747D28}"/>
                </a:ext>
              </a:extLst>
            </p:cNvPr>
            <p:cNvGrpSpPr/>
            <p:nvPr/>
          </p:nvGrpSpPr>
          <p:grpSpPr>
            <a:xfrm>
              <a:off x="4768054" y="4738434"/>
              <a:ext cx="716170" cy="716170"/>
              <a:chOff x="9645791" y="3641289"/>
              <a:chExt cx="716170" cy="716170"/>
            </a:xfrm>
          </p:grpSpPr>
          <p:sp>
            <p:nvSpPr>
              <p:cNvPr id="41" name="Owal 40">
                <a:extLst>
                  <a:ext uri="{FF2B5EF4-FFF2-40B4-BE49-F238E27FC236}">
                    <a16:creationId xmlns:a16="http://schemas.microsoft.com/office/drawing/2014/main" id="{37D83AE3-7009-9737-E624-7B81518F0832}"/>
                  </a:ext>
                </a:extLst>
              </p:cNvPr>
              <p:cNvSpPr/>
              <p:nvPr/>
            </p:nvSpPr>
            <p:spPr>
              <a:xfrm>
                <a:off x="9645791" y="3641289"/>
                <a:ext cx="716170" cy="716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37" name="Grafika 36" descr="Prezentacja z wykresem słupkowym z wypełnieniem pełnym">
                <a:extLst>
                  <a:ext uri="{FF2B5EF4-FFF2-40B4-BE49-F238E27FC236}">
                    <a16:creationId xmlns:a16="http://schemas.microsoft.com/office/drawing/2014/main" id="{90D4392A-C01D-73F0-9683-3FC6B4DF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733876" y="3729374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45" name="Grupa 44">
              <a:extLst>
                <a:ext uri="{FF2B5EF4-FFF2-40B4-BE49-F238E27FC236}">
                  <a16:creationId xmlns:a16="http://schemas.microsoft.com/office/drawing/2014/main" id="{7A8B3A8A-4448-E10F-619B-2559E121DE45}"/>
                </a:ext>
              </a:extLst>
            </p:cNvPr>
            <p:cNvGrpSpPr/>
            <p:nvPr/>
          </p:nvGrpSpPr>
          <p:grpSpPr>
            <a:xfrm>
              <a:off x="4768054" y="3189624"/>
              <a:ext cx="716170" cy="716170"/>
              <a:chOff x="9626191" y="1865538"/>
              <a:chExt cx="716170" cy="716170"/>
            </a:xfrm>
          </p:grpSpPr>
          <p:sp>
            <p:nvSpPr>
              <p:cNvPr id="42" name="Owal 41">
                <a:extLst>
                  <a:ext uri="{FF2B5EF4-FFF2-40B4-BE49-F238E27FC236}">
                    <a16:creationId xmlns:a16="http://schemas.microsoft.com/office/drawing/2014/main" id="{CA632439-3F77-E86F-E0D1-6AE9BD53AA0A}"/>
                  </a:ext>
                </a:extLst>
              </p:cNvPr>
              <p:cNvSpPr/>
              <p:nvPr/>
            </p:nvSpPr>
            <p:spPr>
              <a:xfrm>
                <a:off x="9626191" y="1865538"/>
                <a:ext cx="716170" cy="716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35" name="Grafika 34" descr="Losowo z wypełnieniem pełnym">
                <a:extLst>
                  <a:ext uri="{FF2B5EF4-FFF2-40B4-BE49-F238E27FC236}">
                    <a16:creationId xmlns:a16="http://schemas.microsoft.com/office/drawing/2014/main" id="{25D23E35-5AEC-7841-2569-0A23B4EFF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714276" y="1953623"/>
                <a:ext cx="540000" cy="540000"/>
              </a:xfrm>
              <a:prstGeom prst="rect">
                <a:avLst/>
              </a:prstGeom>
            </p:spPr>
          </p:pic>
        </p:grpSp>
      </p:grp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9" name="Grafika 48" descr="Nauczyciel z wypełnieniem pełnym">
            <a:extLst>
              <a:ext uri="{FF2B5EF4-FFF2-40B4-BE49-F238E27FC236}">
                <a16:creationId xmlns:a16="http://schemas.microsoft.com/office/drawing/2014/main" id="{487F7701-8C25-C489-3646-1C8CE27D25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6666" y="30061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zadania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ymbol zastępczy zawartości 2">
                <a:extLst>
                  <a:ext uri="{FF2B5EF4-FFF2-40B4-BE49-F238E27FC236}">
                    <a16:creationId xmlns:a16="http://schemas.microsoft.com/office/drawing/2014/main" id="{997FF683-99AE-0B5B-E382-216F3183B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3" y="1488613"/>
                <a:ext cx="5698299" cy="4956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1700" b="1" dirty="0"/>
                  <a:t>Optymalizacja numeryczna dwóch zadań </a:t>
                </a:r>
                <a:r>
                  <a:rPr lang="pl-PL" sz="1700" dirty="0"/>
                  <a:t>poprzez znalezienie </a:t>
                </a:r>
                <a:r>
                  <a:rPr lang="pl-PL" sz="1700" b="1" dirty="0"/>
                  <a:t>minimum globalnego </a:t>
                </a:r>
                <a:r>
                  <a:rPr lang="pl-PL" sz="1700" dirty="0"/>
                  <a:t>funkcji: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  <m:nary>
                      <m:naryPr>
                        <m:chr m:val="∑"/>
                        <m:ctrlP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1</m:t>
                        </m:r>
                      </m:sub>
                      <m:sup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pl-PL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l-PL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l-PL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+1 − </m:t>
                    </m:r>
                    <m:nary>
                      <m:naryPr>
                        <m:chr m:val="∏"/>
                        <m:ctrlP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1</m:t>
                        </m:r>
                      </m:sub>
                      <m:sup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pl-PL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 sz="17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pl-PL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f>
                              <m:fPr>
                                <m:ctrlPr>
                                  <a:rPr lang="pl-PL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l-PL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pl-PL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pl-PL" sz="1700" dirty="0"/>
                  <a:t> </a:t>
                </a:r>
              </a:p>
              <a:p>
                <a:pPr marL="0" indent="0">
                  <a:buNone/>
                </a:pPr>
                <a:r>
                  <a:rPr lang="pl-PL" sz="1700" dirty="0"/>
                  <a:t>     dla </a:t>
                </a:r>
                <a14:m>
                  <m:oMath xmlns:m="http://schemas.openxmlformats.org/officeDocument/2006/math"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−40, 40</m:t>
                        </m:r>
                      </m:e>
                    </m:d>
                  </m:oMath>
                </a14:m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=−20</m:t>
                    </m:r>
                    <m:sSup>
                      <m:sSup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−0,2</m:t>
                        </m:r>
                        <m:rad>
                          <m:radPr>
                            <m:degHide m:val="on"/>
                            <m:ctrlP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  <m:t> =1</m:t>
                                </m:r>
                              </m:sub>
                              <m:sup>
                                <m: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pl-PL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sz="1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17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l-PL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sup>
                    </m:sSup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pl-PL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l-PL" sz="17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l-PL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l-PL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pl-PL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l-PL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sup>
                    </m:sSup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+20+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sz="1700" dirty="0"/>
                  <a:t> dla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pl-PL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l-PL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l-PL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:pPr marL="0" indent="0">
                  <a:buNone/>
                </a:pPr>
                <a:r>
                  <a:rPr lang="pl-PL" sz="1700" dirty="0"/>
                  <a:t>Zadania rozwiązywano dla </a:t>
                </a:r>
                <a14:m>
                  <m:oMath xmlns:m="http://schemas.openxmlformats.org/officeDocument/2006/math"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2, 20, 50, 100, 200</m:t>
                        </m:r>
                      </m:e>
                    </m:d>
                  </m:oMath>
                </a14:m>
                <a:r>
                  <a:rPr lang="pl-PL" sz="1700" dirty="0"/>
                  <a:t>.</a:t>
                </a:r>
              </a:p>
            </p:txBody>
          </p:sp>
        </mc:Choice>
        <mc:Fallback>
          <p:sp>
            <p:nvSpPr>
              <p:cNvPr id="11" name="Symbol zastępczy zawartości 2">
                <a:extLst>
                  <a:ext uri="{FF2B5EF4-FFF2-40B4-BE49-F238E27FC236}">
                    <a16:creationId xmlns:a16="http://schemas.microsoft.com/office/drawing/2014/main" id="{997FF683-99AE-0B5B-E382-216F3183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488613"/>
                <a:ext cx="5698299" cy="4956076"/>
              </a:xfrm>
              <a:prstGeom prst="rect">
                <a:avLst/>
              </a:prstGeom>
              <a:blipFill>
                <a:blip r:embed="rId2"/>
                <a:stretch>
                  <a:fillRect l="-642" t="-3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3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Grafika 3" descr="Aspiracja z wypełnieniem pełnym">
            <a:extLst>
              <a:ext uri="{FF2B5EF4-FFF2-40B4-BE49-F238E27FC236}">
                <a16:creationId xmlns:a16="http://schemas.microsoft.com/office/drawing/2014/main" id="{FFE43FAF-5070-36EA-F520-7B94B11F0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2666" y="336613"/>
            <a:ext cx="1008000" cy="100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B2C66-92A6-0200-F912-7ED7BD5E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19" y="1460443"/>
            <a:ext cx="2497813" cy="2260713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5450384-E703-3328-4296-92D70691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19" y="3987686"/>
            <a:ext cx="2497813" cy="226071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5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metody obliczeniowe cz.1</a:t>
            </a:r>
            <a:br>
              <a:rPr lang="pl-PL" dirty="0"/>
            </a:b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4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Grafika 2" descr="Liczydło z wypełnieniem pełnym">
            <a:extLst>
              <a:ext uri="{FF2B5EF4-FFF2-40B4-BE49-F238E27FC236}">
                <a16:creationId xmlns:a16="http://schemas.microsoft.com/office/drawing/2014/main" id="{3942D49F-7DA2-43B0-C9A4-25C53A720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6509" y="300456"/>
            <a:ext cx="1080314" cy="1080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B779CCEF-8C24-8157-9243-18743D587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3562" y="1488613"/>
                <a:ext cx="8596668" cy="4759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50000"/>
                  </a:lnSpc>
                  <a:buFont typeface="+mj-lt"/>
                  <a:buAutoNum type="arabicPeriod"/>
                </a:pPr>
                <a:r>
                  <a:rPr lang="pl-PL" sz="1700" b="1" dirty="0"/>
                  <a:t>Proste przeszukiwanie losowe</a:t>
                </a:r>
                <a:endParaRPr lang="pl-PL" sz="1700" dirty="0"/>
              </a:p>
              <a:p>
                <a:r>
                  <a:rPr lang="pl-PL" sz="1700" dirty="0"/>
                  <a:t>W </a:t>
                </a:r>
                <a:r>
                  <a:rPr lang="pl-PL" sz="1700" b="1" dirty="0"/>
                  <a:t>każdej iteracji</a:t>
                </a:r>
                <a:r>
                  <a:rPr lang="pl-PL" sz="1700" dirty="0"/>
                  <a:t>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pl-PL" sz="1700" b="1" dirty="0"/>
                  <a:t>Wylosuj punkt </a:t>
                </a:r>
                <a:r>
                  <a:rPr lang="pl-PL" sz="1700" dirty="0"/>
                  <a:t>z przestrzeni przeszukiwań.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pl-PL" sz="1700" b="1" dirty="0"/>
                  <a:t>Zastąp</a:t>
                </a:r>
                <a:r>
                  <a:rPr lang="pl-PL" sz="1700" dirty="0"/>
                  <a:t> dotychczas </a:t>
                </a:r>
                <a:r>
                  <a:rPr lang="pl-PL" sz="1700" b="1" dirty="0"/>
                  <a:t>najlepszy punkt</a:t>
                </a:r>
                <a:r>
                  <a:rPr lang="pl-PL" sz="1700" dirty="0"/>
                  <a:t>, </a:t>
                </a:r>
                <a:r>
                  <a:rPr lang="pl-PL" sz="1700" b="1" dirty="0"/>
                  <a:t>jeśli</a:t>
                </a:r>
                <a:r>
                  <a:rPr lang="pl-PL" sz="1700" dirty="0"/>
                  <a:t> dla </a:t>
                </a:r>
                <a:r>
                  <a:rPr lang="pl-PL" sz="1700" b="1" dirty="0"/>
                  <a:t>nowo znalezionego </a:t>
                </a:r>
                <a:r>
                  <a:rPr lang="pl-PL" sz="1700" dirty="0"/>
                  <a:t>funkcja celu przyjmuje </a:t>
                </a:r>
                <a:r>
                  <a:rPr lang="pl-PL" sz="1700" b="1" dirty="0"/>
                  <a:t>mniejszą wartość</a:t>
                </a:r>
                <a:r>
                  <a:rPr lang="pl-PL" sz="1700" dirty="0"/>
                  <a:t>.</a:t>
                </a:r>
              </a:p>
              <a:p>
                <a:pPr marL="457200" lvl="1" indent="0">
                  <a:buNone/>
                </a:pPr>
                <a:endParaRPr lang="pl-PL" sz="1700" dirty="0"/>
              </a:p>
              <a:p>
                <a:r>
                  <a:rPr lang="pl-PL" sz="1700" dirty="0"/>
                  <a:t>Współrzędne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l-PL" sz="17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l-PL" sz="17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l-PL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pl-PL" sz="1700" dirty="0"/>
                  <a:t> </a:t>
                </a:r>
                <a14:m>
                  <m:oMath xmlns:m="http://schemas.openxmlformats.org/officeDocument/2006/math"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𝒛𝒂𝒌𝒓𝒆𝒔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𝒅𝒍𝒂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𝒅𝒂𝒏𝒆𝒈𝒐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𝒛𝒂𝒅𝒂𝒏𝒊𝒂</m:t>
                    </m:r>
                    <m:r>
                      <a:rPr lang="pl-PL" sz="17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700" dirty="0"/>
                  <a:t>.</a:t>
                </a:r>
              </a:p>
              <a:p>
                <a:endParaRPr lang="pl-PL" sz="1700" dirty="0"/>
              </a:p>
              <a:p>
                <a:r>
                  <a:rPr lang="pl-PL" sz="1700" b="1" dirty="0"/>
                  <a:t>Łatwo</a:t>
                </a:r>
                <a:r>
                  <a:rPr lang="pl-PL" sz="1700" dirty="0"/>
                  <a:t> można zastosować </a:t>
                </a:r>
                <a:r>
                  <a:rPr lang="pl-PL" sz="1700" b="1" dirty="0"/>
                  <a:t>zrównoleglanie</a:t>
                </a:r>
                <a:r>
                  <a:rPr lang="pl-PL" sz="1700" dirty="0"/>
                  <a:t> (</a:t>
                </a:r>
                <a:r>
                  <a:rPr lang="pl-PL" sz="1700" b="1" dirty="0"/>
                  <a:t>niezależność losowań</a:t>
                </a:r>
                <a:r>
                  <a:rPr lang="pl-PL" sz="1700" dirty="0"/>
                  <a:t>).</a:t>
                </a:r>
              </a:p>
              <a:p>
                <a:pPr marL="5715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B779CCEF-8C24-8157-9243-18743D58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62" y="1488613"/>
                <a:ext cx="8596668" cy="4759787"/>
              </a:xfrm>
              <a:prstGeom prst="rect">
                <a:avLst/>
              </a:prstGeom>
              <a:blipFill>
                <a:blip r:embed="rId4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wal 22">
            <a:extLst>
              <a:ext uri="{FF2B5EF4-FFF2-40B4-BE49-F238E27FC236}">
                <a16:creationId xmlns:a16="http://schemas.microsoft.com/office/drawing/2014/main" id="{8B45B8F7-C5CD-0AD1-2D7D-BAD7BA4B651F}"/>
              </a:ext>
            </a:extLst>
          </p:cNvPr>
          <p:cNvSpPr/>
          <p:nvPr/>
        </p:nvSpPr>
        <p:spPr>
          <a:xfrm>
            <a:off x="682611" y="1603479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Grafika 28" descr="Kostka do gry z wypełnieniem pełnym">
            <a:extLst>
              <a:ext uri="{FF2B5EF4-FFF2-40B4-BE49-F238E27FC236}">
                <a16:creationId xmlns:a16="http://schemas.microsoft.com/office/drawing/2014/main" id="{91F36AE9-1B83-73A8-F8D6-D1C2DCB8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252" y="16915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metody obliczeniowe cz.2</a:t>
            </a:r>
            <a:br>
              <a:rPr lang="pl-PL" dirty="0"/>
            </a:b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5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Grafika 2" descr="Liczydło z wypełnieniem pełnym">
            <a:extLst>
              <a:ext uri="{FF2B5EF4-FFF2-40B4-BE49-F238E27FC236}">
                <a16:creationId xmlns:a16="http://schemas.microsoft.com/office/drawing/2014/main" id="{3942D49F-7DA2-43B0-C9A4-25C53A720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6509" y="300456"/>
            <a:ext cx="1080314" cy="1080314"/>
          </a:xfrm>
          <a:prstGeom prst="rect">
            <a:avLst/>
          </a:prstGeom>
        </p:spPr>
      </p:pic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779CCEF-8C24-8157-9243-18743D587F81}"/>
              </a:ext>
            </a:extLst>
          </p:cNvPr>
          <p:cNvSpPr txBox="1">
            <a:spLocks/>
          </p:cNvSpPr>
          <p:nvPr/>
        </p:nvSpPr>
        <p:spPr>
          <a:xfrm>
            <a:off x="1113562" y="1488613"/>
            <a:ext cx="8596668" cy="503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sz="1700" b="1" dirty="0"/>
              <a:t>Optymalizacja rojem cząstek</a:t>
            </a:r>
          </a:p>
          <a:p>
            <a:r>
              <a:rPr lang="pl-PL" sz="1700" b="1" dirty="0"/>
              <a:t>Stwórz</a:t>
            </a:r>
            <a:r>
              <a:rPr lang="pl-PL" sz="1700" dirty="0"/>
              <a:t> pewną liczbę </a:t>
            </a:r>
            <a:r>
              <a:rPr lang="pl-PL" sz="1700" b="1" dirty="0"/>
              <a:t>cząstek</a:t>
            </a:r>
            <a:r>
              <a:rPr lang="pl-PL" sz="1700" dirty="0"/>
              <a:t> i </a:t>
            </a:r>
            <a:r>
              <a:rPr lang="pl-PL" sz="1700" b="1" dirty="0"/>
              <a:t>rozmieść</a:t>
            </a:r>
            <a:r>
              <a:rPr lang="pl-PL" sz="1700" dirty="0"/>
              <a:t> je </a:t>
            </a:r>
            <a:r>
              <a:rPr lang="pl-PL" sz="1700" b="1" dirty="0"/>
              <a:t>losowo</a:t>
            </a:r>
            <a:r>
              <a:rPr lang="pl-PL" sz="1700" dirty="0"/>
              <a:t> w przestrzeni przeszukiwań.</a:t>
            </a:r>
          </a:p>
          <a:p>
            <a:r>
              <a:rPr lang="pl-PL" sz="1700" dirty="0"/>
              <a:t>W </a:t>
            </a:r>
            <a:r>
              <a:rPr lang="pl-PL" sz="1700" b="1" dirty="0"/>
              <a:t>każdej iteracji</a:t>
            </a:r>
            <a:r>
              <a:rPr lang="pl-PL" sz="1700" dirty="0"/>
              <a:t>:</a:t>
            </a:r>
          </a:p>
          <a:p>
            <a:pPr marL="800100" lvl="1" indent="-342900">
              <a:buFont typeface="+mj-lt"/>
              <a:buAutoNum type="arabicParenR"/>
            </a:pPr>
            <a:r>
              <a:rPr lang="pl-PL" sz="1700" b="1" dirty="0"/>
              <a:t>Porusz każdą cząstką </a:t>
            </a:r>
            <a:r>
              <a:rPr lang="pl-PL" sz="1700" dirty="0"/>
              <a:t>o jej </a:t>
            </a:r>
            <a:r>
              <a:rPr lang="pl-PL" sz="1700" b="1" dirty="0"/>
              <a:t>prędkość</a:t>
            </a:r>
            <a:r>
              <a:rPr lang="pl-PL" sz="17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pl-PL" sz="1700" dirty="0"/>
              <a:t>Sprawdź </a:t>
            </a:r>
            <a:r>
              <a:rPr lang="pl-PL" sz="1700" b="1" dirty="0"/>
              <a:t>wartość funkcji celu </a:t>
            </a:r>
            <a:r>
              <a:rPr lang="pl-PL" sz="1700" dirty="0"/>
              <a:t>dla </a:t>
            </a:r>
            <a:r>
              <a:rPr lang="pl-PL" sz="1700" b="1" dirty="0"/>
              <a:t>każdej</a:t>
            </a:r>
            <a:r>
              <a:rPr lang="pl-PL" sz="1700" dirty="0"/>
              <a:t> z </a:t>
            </a:r>
            <a:r>
              <a:rPr lang="pl-PL" sz="1700" b="1" dirty="0"/>
              <a:t>cząstek</a:t>
            </a:r>
            <a:r>
              <a:rPr lang="pl-PL" sz="1700" dirty="0"/>
              <a:t> i odpowiednio </a:t>
            </a:r>
            <a:r>
              <a:rPr lang="pl-PL" sz="1700" b="1" dirty="0"/>
              <a:t>ustaw</a:t>
            </a:r>
            <a:r>
              <a:rPr lang="pl-PL" sz="1700" dirty="0"/>
              <a:t> </a:t>
            </a:r>
            <a:r>
              <a:rPr lang="pl-PL" sz="1700" b="1" dirty="0"/>
              <a:t>najlepsze</a:t>
            </a:r>
            <a:r>
              <a:rPr lang="pl-PL" sz="1700" dirty="0"/>
              <a:t> </a:t>
            </a:r>
            <a:r>
              <a:rPr lang="pl-PL" sz="1700" b="1" dirty="0"/>
              <a:t>położenie</a:t>
            </a:r>
            <a:r>
              <a:rPr lang="pl-PL" sz="1700" dirty="0"/>
              <a:t> każdej </a:t>
            </a:r>
            <a:r>
              <a:rPr lang="pl-PL" sz="1700" b="1" dirty="0"/>
              <a:t>cząstki</a:t>
            </a:r>
            <a:r>
              <a:rPr lang="pl-PL" sz="1700" dirty="0"/>
              <a:t> i </a:t>
            </a:r>
            <a:r>
              <a:rPr lang="pl-PL" sz="1700" b="1" dirty="0"/>
              <a:t>punkt</a:t>
            </a:r>
            <a:r>
              <a:rPr lang="pl-PL" sz="1700" dirty="0"/>
              <a:t> najlepszy </a:t>
            </a:r>
            <a:r>
              <a:rPr lang="pl-PL" sz="1700" b="1" dirty="0"/>
              <a:t>globalnie</a:t>
            </a:r>
            <a:r>
              <a:rPr lang="pl-PL" sz="1700" dirty="0"/>
              <a:t>. </a:t>
            </a:r>
          </a:p>
          <a:p>
            <a:pPr marL="800100" lvl="1" indent="-342900">
              <a:buFont typeface="+mj-lt"/>
              <a:buAutoNum type="arabicParenR"/>
            </a:pPr>
            <a:r>
              <a:rPr lang="pl-PL" sz="1700" b="1" dirty="0"/>
              <a:t>Zaktualizuj prędkość każdej cząstki</a:t>
            </a:r>
            <a:r>
              <a:rPr lang="pl-PL" sz="1700" dirty="0"/>
              <a:t>, obliczając </a:t>
            </a:r>
            <a:r>
              <a:rPr lang="pl-PL" sz="1700" b="1" dirty="0"/>
              <a:t>sumę</a:t>
            </a:r>
            <a:r>
              <a:rPr lang="pl-PL" sz="1700" dirty="0"/>
              <a:t> składników: </a:t>
            </a:r>
          </a:p>
          <a:p>
            <a:endParaRPr lang="pl-PL" sz="1700" dirty="0"/>
          </a:p>
          <a:p>
            <a:pPr marL="0" indent="0">
              <a:buNone/>
            </a:pPr>
            <a:endParaRPr lang="pl-PL" sz="1700" dirty="0"/>
          </a:p>
          <a:p>
            <a:pPr marL="0" indent="0">
              <a:buNone/>
            </a:pPr>
            <a:endParaRPr lang="pl-PL" sz="1700" dirty="0"/>
          </a:p>
          <a:p>
            <a:endParaRPr lang="pl-PL" sz="1700" dirty="0"/>
          </a:p>
          <a:p>
            <a:pPr marL="5715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8B45B8F7-C5CD-0AD1-2D7D-BAD7BA4B651F}"/>
              </a:ext>
            </a:extLst>
          </p:cNvPr>
          <p:cNvSpPr/>
          <p:nvPr/>
        </p:nvSpPr>
        <p:spPr>
          <a:xfrm>
            <a:off x="682611" y="1603479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Grafika 5" descr="Ul z wypełnieniem pełnym">
            <a:extLst>
              <a:ext uri="{FF2B5EF4-FFF2-40B4-BE49-F238E27FC236}">
                <a16:creationId xmlns:a16="http://schemas.microsoft.com/office/drawing/2014/main" id="{6441548C-F0D9-2863-87E4-741CA16D3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106" y="1655564"/>
            <a:ext cx="612000" cy="612000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8B61D59B-3D98-D48F-72B6-985135DC6094}"/>
              </a:ext>
            </a:extLst>
          </p:cNvPr>
          <p:cNvGrpSpPr/>
          <p:nvPr/>
        </p:nvGrpSpPr>
        <p:grpSpPr>
          <a:xfrm>
            <a:off x="2459710" y="4927601"/>
            <a:ext cx="6208916" cy="1271676"/>
            <a:chOff x="2178400" y="4584326"/>
            <a:chExt cx="6208916" cy="1271676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AD5EC772-E5DF-80B6-7323-40C2512AE786}"/>
                </a:ext>
              </a:extLst>
            </p:cNvPr>
            <p:cNvGrpSpPr/>
            <p:nvPr/>
          </p:nvGrpSpPr>
          <p:grpSpPr>
            <a:xfrm>
              <a:off x="2178400" y="4584326"/>
              <a:ext cx="5904480" cy="1271676"/>
              <a:chOff x="2010620" y="4533992"/>
              <a:chExt cx="5904480" cy="1271676"/>
            </a:xfrm>
          </p:grpSpPr>
          <p:pic>
            <p:nvPicPr>
              <p:cNvPr id="9" name="Grafika 8" descr="Pszczoła z wypełnieniem pełnym">
                <a:extLst>
                  <a:ext uri="{FF2B5EF4-FFF2-40B4-BE49-F238E27FC236}">
                    <a16:creationId xmlns:a16="http://schemas.microsoft.com/office/drawing/2014/main" id="{25C971E5-5C22-54C1-1FFB-C2C8F371C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51777" y="5181725"/>
                <a:ext cx="540000" cy="540000"/>
              </a:xfrm>
              <a:prstGeom prst="rect">
                <a:avLst/>
              </a:prstGeom>
            </p:spPr>
          </p:pic>
          <p:cxnSp>
            <p:nvCxnSpPr>
              <p:cNvPr id="11" name="Łącznik prosty ze strzałką 10">
                <a:extLst>
                  <a:ext uri="{FF2B5EF4-FFF2-40B4-BE49-F238E27FC236}">
                    <a16:creationId xmlns:a16="http://schemas.microsoft.com/office/drawing/2014/main" id="{9126D0CA-C638-66C0-06F7-8D9AABE80A27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4891777" y="5451725"/>
                <a:ext cx="2935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Łącznik prosty ze strzałką 13">
                <a:extLst>
                  <a:ext uri="{FF2B5EF4-FFF2-40B4-BE49-F238E27FC236}">
                    <a16:creationId xmlns:a16="http://schemas.microsoft.com/office/drawing/2014/main" id="{D0FC1542-04D7-09A2-D56E-6B3C65E26B3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2120234" y="5451725"/>
                <a:ext cx="2231543" cy="10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ze strzałką 15">
                <a:extLst>
                  <a:ext uri="{FF2B5EF4-FFF2-40B4-BE49-F238E27FC236}">
                    <a16:creationId xmlns:a16="http://schemas.microsoft.com/office/drawing/2014/main" id="{F135E7E9-D1CB-0978-7719-78C5CA73513B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4621777" y="4538444"/>
                <a:ext cx="0" cy="643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08B5D6C9-9707-08D5-E3C8-5F4214A458C5}"/>
                  </a:ext>
                </a:extLst>
              </p:cNvPr>
              <p:cNvSpPr txBox="1"/>
              <p:nvPr/>
            </p:nvSpPr>
            <p:spPr>
              <a:xfrm>
                <a:off x="2181914" y="5142081"/>
                <a:ext cx="235696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700" i="1" dirty="0">
                    <a:solidFill>
                      <a:schemeClr val="accent5">
                        <a:lumMod val="75000"/>
                      </a:schemeClr>
                    </a:solidFill>
                  </a:rPr>
                  <a:t>poprzednia prędkość</a:t>
                </a:r>
              </a:p>
            </p:txBody>
          </p:sp>
          <p:sp>
            <p:nvSpPr>
              <p:cNvPr id="33" name="pole tekstowe 32">
                <a:extLst>
                  <a:ext uri="{FF2B5EF4-FFF2-40B4-BE49-F238E27FC236}">
                    <a16:creationId xmlns:a16="http://schemas.microsoft.com/office/drawing/2014/main" id="{736D1CC4-4C56-DB0A-8CF1-A1F3C5A5350F}"/>
                  </a:ext>
                </a:extLst>
              </p:cNvPr>
              <p:cNvSpPr txBox="1"/>
              <p:nvPr/>
            </p:nvSpPr>
            <p:spPr>
              <a:xfrm>
                <a:off x="2010620" y="4533992"/>
                <a:ext cx="283378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700" i="1" dirty="0">
                    <a:solidFill>
                      <a:schemeClr val="accent4"/>
                    </a:solidFill>
                  </a:rPr>
                  <a:t>najlepsza pozycja cząstki</a:t>
                </a:r>
              </a:p>
            </p:txBody>
          </p:sp>
          <p:sp>
            <p:nvSpPr>
              <p:cNvPr id="34" name="pole tekstowe 33">
                <a:extLst>
                  <a:ext uri="{FF2B5EF4-FFF2-40B4-BE49-F238E27FC236}">
                    <a16:creationId xmlns:a16="http://schemas.microsoft.com/office/drawing/2014/main" id="{927D5E9A-0431-9904-A67B-7356F13144E5}"/>
                  </a:ext>
                </a:extLst>
              </p:cNvPr>
              <p:cNvSpPr txBox="1"/>
              <p:nvPr/>
            </p:nvSpPr>
            <p:spPr>
              <a:xfrm>
                <a:off x="4803780" y="5451725"/>
                <a:ext cx="311132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700" i="1" dirty="0">
                    <a:solidFill>
                      <a:schemeClr val="accent1"/>
                    </a:solidFill>
                  </a:rPr>
                  <a:t>najlepsza pozycja globalnie</a:t>
                </a:r>
              </a:p>
            </p:txBody>
          </p:sp>
        </p:grpSp>
        <p:cxnSp>
          <p:nvCxnSpPr>
            <p:cNvPr id="44" name="Łącznik prosty ze strzałką 43">
              <a:extLst>
                <a:ext uri="{FF2B5EF4-FFF2-40B4-BE49-F238E27FC236}">
                  <a16:creationId xmlns:a16="http://schemas.microsoft.com/office/drawing/2014/main" id="{149E8D2F-E8AE-E352-30C5-3EFDAD3218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06399" y="4692029"/>
              <a:ext cx="720000" cy="64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pole tekstowe 44">
                  <a:extLst>
                    <a:ext uri="{FF2B5EF4-FFF2-40B4-BE49-F238E27FC236}">
                      <a16:creationId xmlns:a16="http://schemas.microsoft.com/office/drawing/2014/main" id="{4D0BDC9F-2794-AAC0-FBEC-C3237A394618}"/>
                    </a:ext>
                  </a:extLst>
                </p:cNvPr>
                <p:cNvSpPr txBox="1"/>
                <p:nvPr/>
              </p:nvSpPr>
              <p:spPr>
                <a:xfrm>
                  <a:off x="5553535" y="4597454"/>
                  <a:ext cx="2833781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700" i="1" dirty="0"/>
                    <a:t>nowa prędkość </a:t>
                  </a:r>
                  <a14:m>
                    <m:oMath xmlns:m="http://schemas.openxmlformats.org/officeDocument/2006/math"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l-PL" sz="1700" dirty="0"/>
                </a:p>
                <a:p>
                  <a:endParaRPr lang="pl-PL" sz="1700" i="1" dirty="0"/>
                </a:p>
              </p:txBody>
            </p:sp>
          </mc:Choice>
          <mc:Fallback>
            <p:sp>
              <p:nvSpPr>
                <p:cNvPr id="45" name="pole tekstowe 44">
                  <a:extLst>
                    <a:ext uri="{FF2B5EF4-FFF2-40B4-BE49-F238E27FC236}">
                      <a16:creationId xmlns:a16="http://schemas.microsoft.com/office/drawing/2014/main" id="{4D0BDC9F-2794-AAC0-FBEC-C3237A394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35" y="4597454"/>
                  <a:ext cx="2833781" cy="615553"/>
                </a:xfrm>
                <a:prstGeom prst="rect">
                  <a:avLst/>
                </a:prstGeom>
                <a:blipFill>
                  <a:blip r:embed="rId8"/>
                  <a:stretch>
                    <a:fillRect l="-1290" t="-297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790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metody obliczeniowe cz.3</a:t>
            </a:r>
            <a:br>
              <a:rPr lang="pl-PL" dirty="0"/>
            </a:b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6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Grafika 2" descr="Liczydło z wypełnieniem pełnym">
            <a:extLst>
              <a:ext uri="{FF2B5EF4-FFF2-40B4-BE49-F238E27FC236}">
                <a16:creationId xmlns:a16="http://schemas.microsoft.com/office/drawing/2014/main" id="{3942D49F-7DA2-43B0-C9A4-25C53A720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6509" y="300456"/>
            <a:ext cx="1080314" cy="1080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B779CCEF-8C24-8157-9243-18743D587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3562" y="1488613"/>
                <a:ext cx="8596668" cy="5247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50000"/>
                  </a:lnSpc>
                  <a:buFont typeface="+mj-lt"/>
                  <a:buAutoNum type="arabicPeriod"/>
                </a:pPr>
                <a:r>
                  <a:rPr lang="pl-PL" sz="1700" b="1" dirty="0"/>
                  <a:t>Optymalizacja rojem cząstek</a:t>
                </a:r>
                <a:r>
                  <a:rPr lang="pl-PL" sz="1700" dirty="0"/>
                  <a:t> – ciąg dalszy</a:t>
                </a:r>
              </a:p>
              <a:p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:pPr marL="0" indent="0">
                  <a:buNone/>
                </a:pPr>
                <a:endParaRPr lang="pl-PL" sz="17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7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7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l-PL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  <m: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17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  <m: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1700" dirty="0"/>
                  <a:t>,</a:t>
                </a:r>
              </a:p>
              <a:p>
                <a:pPr marL="0" indent="0">
                  <a:buNone/>
                </a:pPr>
                <a:r>
                  <a:rPr lang="pl-PL" sz="1700" dirty="0"/>
                  <a:t>gdzie: </a:t>
                </a:r>
                <a:endParaRPr lang="pl-PL" sz="170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l-PL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l-PL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l-PL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l-PL" sz="15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=0,922</m:t>
                    </m:r>
                    <m:sSub>
                      <m:sSubPr>
                        <m:ctrlPr>
                          <a:rPr lang="pl-PL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pl-PL" sz="1500" dirty="0"/>
                  <a:t> dla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sz="15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l-PL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 = 0,8</m:t>
                    </m:r>
                  </m:oMath>
                </a14:m>
                <a:endParaRPr lang="pl-PL" sz="1500" dirty="0"/>
              </a:p>
              <a:p>
                <a:endParaRPr lang="pl-PL" sz="1700" dirty="0"/>
              </a:p>
              <a:p>
                <a:r>
                  <a:rPr lang="pl-PL" sz="1700" dirty="0"/>
                  <a:t>Na </a:t>
                </a:r>
                <a:r>
                  <a:rPr lang="pl-PL" sz="1700" b="1" dirty="0"/>
                  <a:t>granicy dziedziny cząstka</a:t>
                </a:r>
                <a:r>
                  <a:rPr lang="pl-PL" sz="1700" dirty="0"/>
                  <a:t> jest </a:t>
                </a:r>
                <a:r>
                  <a:rPr lang="pl-PL" sz="1700" b="1" dirty="0"/>
                  <a:t>odbijana</a:t>
                </a:r>
                <a:r>
                  <a:rPr lang="pl-PL" sz="1700" dirty="0"/>
                  <a:t>.</a:t>
                </a:r>
              </a:p>
              <a:p>
                <a:r>
                  <a:rPr lang="pl-PL" sz="1700" dirty="0"/>
                  <a:t>W implementacji wykorzystano </a:t>
                </a:r>
                <a:r>
                  <a:rPr lang="pl-PL" sz="1700" b="1" dirty="0"/>
                  <a:t>tylko</a:t>
                </a:r>
                <a:r>
                  <a:rPr lang="pl-PL" sz="1700" dirty="0"/>
                  <a:t> </a:t>
                </a:r>
                <a:r>
                  <a:rPr lang="pl-PL" sz="1700" b="1" dirty="0"/>
                  <a:t>sąsiedztwo globalne cząstek</a:t>
                </a:r>
                <a:r>
                  <a:rPr lang="pl-PL" sz="1700" dirty="0"/>
                  <a:t>.</a:t>
                </a:r>
              </a:p>
              <a:p>
                <a:pPr marL="5715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B779CCEF-8C24-8157-9243-18743D58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62" y="1488613"/>
                <a:ext cx="8596668" cy="5247747"/>
              </a:xfrm>
              <a:prstGeom prst="rect">
                <a:avLst/>
              </a:prstGeom>
              <a:blipFill>
                <a:blip r:embed="rId4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wal 22">
            <a:extLst>
              <a:ext uri="{FF2B5EF4-FFF2-40B4-BE49-F238E27FC236}">
                <a16:creationId xmlns:a16="http://schemas.microsoft.com/office/drawing/2014/main" id="{8B45B8F7-C5CD-0AD1-2D7D-BAD7BA4B651F}"/>
              </a:ext>
            </a:extLst>
          </p:cNvPr>
          <p:cNvSpPr/>
          <p:nvPr/>
        </p:nvSpPr>
        <p:spPr>
          <a:xfrm>
            <a:off x="682611" y="1603479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Grafika 5" descr="Ul z wypełnieniem pełnym">
            <a:extLst>
              <a:ext uri="{FF2B5EF4-FFF2-40B4-BE49-F238E27FC236}">
                <a16:creationId xmlns:a16="http://schemas.microsoft.com/office/drawing/2014/main" id="{6441548C-F0D9-2863-87E4-741CA16D3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106" y="1655564"/>
            <a:ext cx="612000" cy="612000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DF5D54A-DBBB-2FC4-EDCC-5115724989FA}"/>
              </a:ext>
            </a:extLst>
          </p:cNvPr>
          <p:cNvGrpSpPr/>
          <p:nvPr/>
        </p:nvGrpSpPr>
        <p:grpSpPr>
          <a:xfrm>
            <a:off x="2459710" y="2217954"/>
            <a:ext cx="6208916" cy="1271676"/>
            <a:chOff x="2178400" y="4584326"/>
            <a:chExt cx="6208916" cy="1271676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91B00DF6-8798-F1A1-F9AE-2E6589E2EAE0}"/>
                </a:ext>
              </a:extLst>
            </p:cNvPr>
            <p:cNvGrpSpPr/>
            <p:nvPr/>
          </p:nvGrpSpPr>
          <p:grpSpPr>
            <a:xfrm>
              <a:off x="2178400" y="4584326"/>
              <a:ext cx="5904480" cy="1271676"/>
              <a:chOff x="2010620" y="4533992"/>
              <a:chExt cx="5904480" cy="1271676"/>
            </a:xfrm>
          </p:grpSpPr>
          <p:pic>
            <p:nvPicPr>
              <p:cNvPr id="15" name="Grafika 14" descr="Pszczoła z wypełnieniem pełnym">
                <a:extLst>
                  <a:ext uri="{FF2B5EF4-FFF2-40B4-BE49-F238E27FC236}">
                    <a16:creationId xmlns:a16="http://schemas.microsoft.com/office/drawing/2014/main" id="{62754CD0-7284-35A6-67F7-127A8179F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51777" y="5181725"/>
                <a:ext cx="540000" cy="540000"/>
              </a:xfrm>
              <a:prstGeom prst="rect">
                <a:avLst/>
              </a:prstGeom>
            </p:spPr>
          </p:pic>
          <p:cxnSp>
            <p:nvCxnSpPr>
              <p:cNvPr id="17" name="Łącznik prosty ze strzałką 16">
                <a:extLst>
                  <a:ext uri="{FF2B5EF4-FFF2-40B4-BE49-F238E27FC236}">
                    <a16:creationId xmlns:a16="http://schemas.microsoft.com/office/drawing/2014/main" id="{D7EF5CA3-8208-8992-AA78-6E6FAE66A9DA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4891777" y="5451725"/>
                <a:ext cx="2935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Łącznik prosty ze strzałką 17">
                <a:extLst>
                  <a:ext uri="{FF2B5EF4-FFF2-40B4-BE49-F238E27FC236}">
                    <a16:creationId xmlns:a16="http://schemas.microsoft.com/office/drawing/2014/main" id="{F8CC4E4D-B4F8-9FC9-3FB8-9BC27BC9E358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>
                <a:off x="2120234" y="5451725"/>
                <a:ext cx="2231543" cy="10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ze strzałką 18">
                <a:extLst>
                  <a:ext uri="{FF2B5EF4-FFF2-40B4-BE49-F238E27FC236}">
                    <a16:creationId xmlns:a16="http://schemas.microsoft.com/office/drawing/2014/main" id="{3ADF8ECC-EF07-3E57-276C-FD8CD0A90434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4621777" y="4538444"/>
                <a:ext cx="0" cy="643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0149E561-01BF-0097-A2D2-D7149F521D4D}"/>
                  </a:ext>
                </a:extLst>
              </p:cNvPr>
              <p:cNvSpPr txBox="1"/>
              <p:nvPr/>
            </p:nvSpPr>
            <p:spPr>
              <a:xfrm>
                <a:off x="2181914" y="5142081"/>
                <a:ext cx="235696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700" i="1" dirty="0">
                    <a:solidFill>
                      <a:schemeClr val="accent5">
                        <a:lumMod val="75000"/>
                      </a:schemeClr>
                    </a:solidFill>
                  </a:rPr>
                  <a:t>poprzednia prędkość</a:t>
                </a:r>
              </a:p>
            </p:txBody>
          </p:sp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4874685C-64C2-0569-6789-EDD957F46D10}"/>
                  </a:ext>
                </a:extLst>
              </p:cNvPr>
              <p:cNvSpPr txBox="1"/>
              <p:nvPr/>
            </p:nvSpPr>
            <p:spPr>
              <a:xfrm>
                <a:off x="2010620" y="4533992"/>
                <a:ext cx="283378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700" i="1" dirty="0">
                    <a:solidFill>
                      <a:schemeClr val="accent4"/>
                    </a:solidFill>
                  </a:rPr>
                  <a:t>najlepsza pozycja cząstki</a:t>
                </a:r>
              </a:p>
            </p:txBody>
          </p:sp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A199A579-12B8-BF4B-C301-445DEE7784D2}"/>
                  </a:ext>
                </a:extLst>
              </p:cNvPr>
              <p:cNvSpPr txBox="1"/>
              <p:nvPr/>
            </p:nvSpPr>
            <p:spPr>
              <a:xfrm>
                <a:off x="4803780" y="5451725"/>
                <a:ext cx="311132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700" i="1" dirty="0">
                    <a:solidFill>
                      <a:schemeClr val="accent1"/>
                    </a:solidFill>
                  </a:rPr>
                  <a:t>najlepsza pozycja globalnie</a:t>
                </a:r>
              </a:p>
            </p:txBody>
          </p:sp>
        </p:grp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1C0AEB9-310F-7898-7663-6C2A446197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06399" y="4692029"/>
              <a:ext cx="720000" cy="64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3E3DA80C-F929-D97D-8A54-DA0A24B015FE}"/>
                    </a:ext>
                  </a:extLst>
                </p:cNvPr>
                <p:cNvSpPr txBox="1"/>
                <p:nvPr/>
              </p:nvSpPr>
              <p:spPr>
                <a:xfrm>
                  <a:off x="5553535" y="4597454"/>
                  <a:ext cx="2833781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700" i="1" dirty="0"/>
                    <a:t>nowa prędkość </a:t>
                  </a:r>
                  <a14:m>
                    <m:oMath xmlns:m="http://schemas.openxmlformats.org/officeDocument/2006/math"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l-PL" sz="1700" dirty="0"/>
                </a:p>
                <a:p>
                  <a:endParaRPr lang="pl-PL" sz="1700" i="1" dirty="0"/>
                </a:p>
              </p:txBody>
            </p:sp>
          </mc:Choice>
          <mc:Fallback>
            <p:sp>
              <p:nvSpPr>
                <p:cNvPr id="13" name="pole tekstowe 12">
                  <a:extLst>
                    <a:ext uri="{FF2B5EF4-FFF2-40B4-BE49-F238E27FC236}">
                      <a16:creationId xmlns:a16="http://schemas.microsoft.com/office/drawing/2014/main" id="{3E3DA80C-F929-D97D-8A54-DA0A24B01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35" y="4597454"/>
                  <a:ext cx="2833781" cy="615553"/>
                </a:xfrm>
                <a:prstGeom prst="rect">
                  <a:avLst/>
                </a:prstGeom>
                <a:blipFill>
                  <a:blip r:embed="rId9"/>
                  <a:stretch>
                    <a:fillRect l="-1290" t="-396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pole tekstowe 25">
                <a:extLst>
                  <a:ext uri="{FF2B5EF4-FFF2-40B4-BE49-F238E27FC236}">
                    <a16:creationId xmlns:a16="http://schemas.microsoft.com/office/drawing/2014/main" id="{C85C3DC4-7AA6-2D01-4501-DAB8B33B00A8}"/>
                  </a:ext>
                </a:extLst>
              </p:cNvPr>
              <p:cNvSpPr txBox="1"/>
              <p:nvPr/>
            </p:nvSpPr>
            <p:spPr>
              <a:xfrm>
                <a:off x="5340867" y="4187617"/>
                <a:ext cx="3690159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𝑝𝑏𝑒𝑠𝑡</m:t>
                    </m:r>
                  </m:oMath>
                </a14:m>
                <a:r>
                  <a:rPr lang="pl-PL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– „najlepsza” pozycja cząstki</a:t>
                </a:r>
              </a:p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5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pl-PL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𝑏𝑒𝑠𝑡</m:t>
                    </m:r>
                  </m:oMath>
                </a14:m>
                <a:r>
                  <a:rPr lang="pl-PL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– „najlepsza” pozycja globalnie</a:t>
                </a:r>
              </a:p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– pozycja cząstki</a:t>
                </a:r>
              </a:p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l-PL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– poprzednia prędkość cząstki</a:t>
                </a:r>
              </a:p>
            </p:txBody>
          </p:sp>
        </mc:Choice>
        <mc:Fallback>
          <p:sp>
            <p:nvSpPr>
              <p:cNvPr id="26" name="pole tekstowe 25">
                <a:extLst>
                  <a:ext uri="{FF2B5EF4-FFF2-40B4-BE49-F238E27FC236}">
                    <a16:creationId xmlns:a16="http://schemas.microsoft.com/office/drawing/2014/main" id="{C85C3DC4-7AA6-2D01-4501-DAB8B33B0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67" y="4187617"/>
                <a:ext cx="3690159" cy="1400383"/>
              </a:xfrm>
              <a:prstGeom prst="rect">
                <a:avLst/>
              </a:prstGeom>
              <a:blipFill>
                <a:blip r:embed="rId10"/>
                <a:stretch>
                  <a:fillRect t="-870" r="-496" b="-34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4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7059" cy="1320800"/>
          </a:xfrm>
        </p:spPr>
        <p:txBody>
          <a:bodyPr>
            <a:noAutofit/>
          </a:bodyPr>
          <a:lstStyle/>
          <a:p>
            <a:r>
              <a:rPr lang="pl-PL" dirty="0"/>
              <a:t>Zastosowane metody zrównoleglania cz.1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3" y="1270000"/>
            <a:ext cx="8181441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7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8B45B8F7-C5CD-0AD1-2D7D-BAD7BA4B651F}"/>
              </a:ext>
            </a:extLst>
          </p:cNvPr>
          <p:cNvSpPr/>
          <p:nvPr/>
        </p:nvSpPr>
        <p:spPr>
          <a:xfrm>
            <a:off x="8932332" y="3131130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Losowo z wypełnieniem pełnym">
            <a:extLst>
              <a:ext uri="{FF2B5EF4-FFF2-40B4-BE49-F238E27FC236}">
                <a16:creationId xmlns:a16="http://schemas.microsoft.com/office/drawing/2014/main" id="{E2403CC4-4645-CABC-FA9B-7E388BAF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5701" y="329648"/>
            <a:ext cx="1021929" cy="102192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43794A4-E771-D66D-951C-3A16C4547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212968"/>
              </p:ext>
            </p:extLst>
          </p:nvPr>
        </p:nvGraphicFramePr>
        <p:xfrm>
          <a:off x="673760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Grafika 10" descr="Wodnik z wypełnieniem pełnym">
            <a:extLst>
              <a:ext uri="{FF2B5EF4-FFF2-40B4-BE49-F238E27FC236}">
                <a16:creationId xmlns:a16="http://schemas.microsoft.com/office/drawing/2014/main" id="{1C891C89-686D-D139-D98A-D4E85A984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0417" y="3219215"/>
            <a:ext cx="540000" cy="540000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5223FD7A-AC57-367A-090E-A1747A7C1919}"/>
              </a:ext>
            </a:extLst>
          </p:cNvPr>
          <p:cNvSpPr/>
          <p:nvPr/>
        </p:nvSpPr>
        <p:spPr>
          <a:xfrm>
            <a:off x="8932332" y="4162179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327AEA8-215D-1A7B-FD82-D96BB9B29D8B}"/>
              </a:ext>
            </a:extLst>
          </p:cNvPr>
          <p:cNvSpPr/>
          <p:nvPr/>
        </p:nvSpPr>
        <p:spPr>
          <a:xfrm>
            <a:off x="8932332" y="5193228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6" name="Grafika 15" descr="Internet rzeczy z wypełnieniem pełnym">
            <a:extLst>
              <a:ext uri="{FF2B5EF4-FFF2-40B4-BE49-F238E27FC236}">
                <a16:creationId xmlns:a16="http://schemas.microsoft.com/office/drawing/2014/main" id="{446FCDAC-581E-4431-8989-EA599C0C54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0417" y="4250264"/>
            <a:ext cx="540000" cy="540000"/>
          </a:xfrm>
          <a:prstGeom prst="rect">
            <a:avLst/>
          </a:prstGeom>
        </p:spPr>
      </p:pic>
      <p:pic>
        <p:nvPicPr>
          <p:cNvPr id="18" name="Grafika 17" descr="Procesor z wypełnieniem pełnym">
            <a:extLst>
              <a:ext uri="{FF2B5EF4-FFF2-40B4-BE49-F238E27FC236}">
                <a16:creationId xmlns:a16="http://schemas.microsoft.com/office/drawing/2014/main" id="{4DB0122A-4D8B-160B-9ED9-ADA6A7B655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0417" y="52813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metody obliczeniowe cz.2</a:t>
            </a:r>
            <a:br>
              <a:rPr lang="pl-PL" dirty="0"/>
            </a:b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8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779CCEF-8C24-8157-9243-18743D587F81}"/>
              </a:ext>
            </a:extLst>
          </p:cNvPr>
          <p:cNvSpPr txBox="1">
            <a:spLocks/>
          </p:cNvSpPr>
          <p:nvPr/>
        </p:nvSpPr>
        <p:spPr>
          <a:xfrm>
            <a:off x="1113562" y="1488613"/>
            <a:ext cx="8596668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sz="1700" b="1" dirty="0"/>
              <a:t>Wersja równoległa na maszyny z pamięcią wspólną - </a:t>
            </a:r>
            <a:r>
              <a:rPr lang="pl-PL" sz="1700" b="1" dirty="0" err="1"/>
              <a:t>OpenMP</a:t>
            </a:r>
            <a:endParaRPr lang="pl-PL" sz="1700" dirty="0"/>
          </a:p>
          <a:p>
            <a:endParaRPr lang="pl-PL" sz="1700" dirty="0"/>
          </a:p>
          <a:p>
            <a:pPr lvl="1"/>
            <a:r>
              <a:rPr lang="pl-PL" sz="1700" dirty="0"/>
              <a:t>Proste przeszukiwanie losowe:</a:t>
            </a:r>
          </a:p>
          <a:p>
            <a:pPr lvl="2"/>
            <a:r>
              <a:rPr lang="pl-PL" sz="1500" b="1" dirty="0"/>
              <a:t>Wiele wątków </a:t>
            </a:r>
            <a:r>
              <a:rPr lang="pl-PL" sz="1500" dirty="0"/>
              <a:t>wykonuje niezależnie </a:t>
            </a:r>
            <a:r>
              <a:rPr lang="pl-PL" sz="1500" b="1" dirty="0"/>
              <a:t>poszczególne iteracje</a:t>
            </a:r>
            <a:r>
              <a:rPr lang="pl-PL" sz="1500" dirty="0"/>
              <a:t>, tzn. losowanie punktu.</a:t>
            </a:r>
          </a:p>
          <a:p>
            <a:pPr marL="0" indent="0">
              <a:buNone/>
            </a:pPr>
            <a:endParaRPr lang="pl-PL" sz="1700" dirty="0"/>
          </a:p>
          <a:p>
            <a:pPr lvl="1"/>
            <a:endParaRPr lang="pl-PL" sz="1700" dirty="0"/>
          </a:p>
          <a:p>
            <a:pPr lvl="1"/>
            <a:r>
              <a:rPr lang="pl-PL" sz="1700" dirty="0"/>
              <a:t>Optymalizacja rojem cząstek</a:t>
            </a:r>
            <a:r>
              <a:rPr lang="pl-PL" sz="1500" dirty="0"/>
              <a:t>:</a:t>
            </a:r>
          </a:p>
          <a:p>
            <a:pPr lvl="2"/>
            <a:r>
              <a:rPr lang="pl-PL" sz="1500" b="1" dirty="0"/>
              <a:t>Wiele wątków </a:t>
            </a:r>
            <a:r>
              <a:rPr lang="pl-PL" sz="1500" dirty="0"/>
              <a:t>wykonuje niezależnie </a:t>
            </a:r>
            <a:r>
              <a:rPr lang="pl-PL" sz="1500" b="1" dirty="0"/>
              <a:t>poszczególne iteracje</a:t>
            </a:r>
            <a:r>
              <a:rPr lang="pl-PL" sz="1500" dirty="0"/>
              <a:t>, tzn. aktualizuje najlepszy lokalnie i globalnie punkt oraz pozycję i prędkość cząstek.</a:t>
            </a:r>
          </a:p>
          <a:p>
            <a:pPr marL="914400" lvl="2" indent="0">
              <a:buNone/>
            </a:pPr>
            <a:endParaRPr lang="pl-PL" sz="1500" dirty="0"/>
          </a:p>
          <a:p>
            <a:endParaRPr lang="pl-PL" sz="1700" dirty="0"/>
          </a:p>
          <a:p>
            <a:pPr marL="5715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8B45B8F7-C5CD-0AD1-2D7D-BAD7BA4B651F}"/>
              </a:ext>
            </a:extLst>
          </p:cNvPr>
          <p:cNvSpPr/>
          <p:nvPr/>
        </p:nvSpPr>
        <p:spPr>
          <a:xfrm>
            <a:off x="682611" y="1603479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Wodnik z wypełnieniem pełnym">
            <a:extLst>
              <a:ext uri="{FF2B5EF4-FFF2-40B4-BE49-F238E27FC236}">
                <a16:creationId xmlns:a16="http://schemas.microsoft.com/office/drawing/2014/main" id="{2933381E-97D2-63A7-9CEE-387DDB329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96" y="1708988"/>
            <a:ext cx="540000" cy="540000"/>
          </a:xfrm>
          <a:prstGeom prst="rect">
            <a:avLst/>
          </a:prstGeom>
        </p:spPr>
      </p:pic>
      <p:pic>
        <p:nvPicPr>
          <p:cNvPr id="6" name="Grafika 5" descr="Losowo z wypełnieniem pełnym">
            <a:extLst>
              <a:ext uri="{FF2B5EF4-FFF2-40B4-BE49-F238E27FC236}">
                <a16:creationId xmlns:a16="http://schemas.microsoft.com/office/drawing/2014/main" id="{223AF801-FD8E-8E65-04FE-85247D45D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5701" y="329648"/>
            <a:ext cx="1021929" cy="1021929"/>
          </a:xfrm>
          <a:prstGeom prst="rect">
            <a:avLst/>
          </a:prstGeom>
        </p:spPr>
      </p:pic>
      <p:grpSp>
        <p:nvGrpSpPr>
          <p:cNvPr id="15" name="Grupa 14">
            <a:extLst>
              <a:ext uri="{FF2B5EF4-FFF2-40B4-BE49-F238E27FC236}">
                <a16:creationId xmlns:a16="http://schemas.microsoft.com/office/drawing/2014/main" id="{25B39FE3-852C-9FB3-4741-67B41D3708D7}"/>
              </a:ext>
            </a:extLst>
          </p:cNvPr>
          <p:cNvGrpSpPr/>
          <p:nvPr/>
        </p:nvGrpSpPr>
        <p:grpSpPr>
          <a:xfrm>
            <a:off x="1125102" y="2634714"/>
            <a:ext cx="716170" cy="716170"/>
            <a:chOff x="1113562" y="2499916"/>
            <a:chExt cx="716170" cy="716170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62FFA9C9-459C-E297-6DC8-9BD9E69D2718}"/>
                </a:ext>
              </a:extLst>
            </p:cNvPr>
            <p:cNvSpPr/>
            <p:nvPr/>
          </p:nvSpPr>
          <p:spPr>
            <a:xfrm>
              <a:off x="1113562" y="2499916"/>
              <a:ext cx="716170" cy="716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Grafika 8" descr="Kostka do gry z wypełnieniem pełnym">
              <a:extLst>
                <a:ext uri="{FF2B5EF4-FFF2-40B4-BE49-F238E27FC236}">
                  <a16:creationId xmlns:a16="http://schemas.microsoft.com/office/drawing/2014/main" id="{BB48BE83-6AF8-5885-1959-CF83757C3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5203" y="2588001"/>
              <a:ext cx="540000" cy="540000"/>
            </a:xfrm>
            <a:prstGeom prst="rect">
              <a:avLst/>
            </a:prstGeom>
          </p:spPr>
        </p:pic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334B544A-BA57-860B-8745-53A6E3B7E4F4}"/>
              </a:ext>
            </a:extLst>
          </p:cNvPr>
          <p:cNvGrpSpPr/>
          <p:nvPr/>
        </p:nvGrpSpPr>
        <p:grpSpPr>
          <a:xfrm>
            <a:off x="1147118" y="4194544"/>
            <a:ext cx="716170" cy="716170"/>
            <a:chOff x="1136708" y="3567854"/>
            <a:chExt cx="716170" cy="716170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84E8AA92-4BBF-9B30-7485-0F102AF2263C}"/>
                </a:ext>
              </a:extLst>
            </p:cNvPr>
            <p:cNvSpPr/>
            <p:nvPr/>
          </p:nvSpPr>
          <p:spPr>
            <a:xfrm>
              <a:off x="1136708" y="3567854"/>
              <a:ext cx="716170" cy="716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Grafika 12" descr="Ul z wypełnieniem pełnym">
              <a:extLst>
                <a:ext uri="{FF2B5EF4-FFF2-40B4-BE49-F238E27FC236}">
                  <a16:creationId xmlns:a16="http://schemas.microsoft.com/office/drawing/2014/main" id="{45D40E60-7293-A311-ED03-2C042FFB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3203" y="3619939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3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A0D8B-B242-C1DD-B5A6-CC409E0D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metody obliczeniowe cz.3</a:t>
            </a:r>
            <a:br>
              <a:rPr lang="pl-PL" dirty="0"/>
            </a:b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C476E5-7DC7-06F5-1ADA-BD37AE8A8CD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677334" y="1270000"/>
            <a:ext cx="8181440" cy="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A834695B-0D92-BFEA-9D76-5DA6C01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2A56-78C9-427B-AE45-198D44F223AC}" type="slidenum">
              <a:rPr lang="pl-PL" i="1" smtClean="0"/>
              <a:t>9</a:t>
            </a:fld>
            <a:endParaRPr lang="pl-PL" i="1" dirty="0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id="{EEE37640-FEE2-3DB9-C2DA-81D56325F02D}"/>
              </a:ext>
            </a:extLst>
          </p:cNvPr>
          <p:cNvSpPr/>
          <p:nvPr/>
        </p:nvSpPr>
        <p:spPr>
          <a:xfrm>
            <a:off x="10218666" y="192613"/>
            <a:ext cx="1296000" cy="129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779CCEF-8C24-8157-9243-18743D587F81}"/>
              </a:ext>
            </a:extLst>
          </p:cNvPr>
          <p:cNvSpPr txBox="1">
            <a:spLocks/>
          </p:cNvSpPr>
          <p:nvPr/>
        </p:nvSpPr>
        <p:spPr>
          <a:xfrm>
            <a:off x="1113562" y="1488613"/>
            <a:ext cx="8596668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pl-PL" sz="1700" b="1" dirty="0"/>
              <a:t>Wersja równoległa na maszyny z pamięcią lokalną - </a:t>
            </a:r>
            <a:r>
              <a:rPr lang="pl-PL" sz="1700" b="1" dirty="0" err="1"/>
              <a:t>OpenMPI</a:t>
            </a:r>
            <a:endParaRPr lang="pl-PL" sz="1700" dirty="0"/>
          </a:p>
          <a:p>
            <a:endParaRPr lang="pl-PL" sz="1700" dirty="0"/>
          </a:p>
          <a:p>
            <a:pPr lvl="1"/>
            <a:r>
              <a:rPr lang="pl-PL" sz="1700" dirty="0"/>
              <a:t>Proste przeszukiwanie losowe:</a:t>
            </a:r>
          </a:p>
          <a:p>
            <a:pPr lvl="2"/>
            <a:r>
              <a:rPr lang="pl-PL" sz="1500" dirty="0"/>
              <a:t>TODO</a:t>
            </a:r>
          </a:p>
          <a:p>
            <a:pPr marL="0" indent="0">
              <a:buNone/>
            </a:pPr>
            <a:endParaRPr lang="pl-PL" sz="1700" dirty="0"/>
          </a:p>
          <a:p>
            <a:pPr lvl="1"/>
            <a:endParaRPr lang="pl-PL" sz="1700" dirty="0"/>
          </a:p>
          <a:p>
            <a:pPr lvl="1"/>
            <a:r>
              <a:rPr lang="pl-PL" sz="1700" dirty="0"/>
              <a:t>Optymalizacja rojem cząstek</a:t>
            </a:r>
            <a:r>
              <a:rPr lang="pl-PL" sz="1500" dirty="0"/>
              <a:t>:</a:t>
            </a:r>
          </a:p>
          <a:p>
            <a:pPr lvl="2"/>
            <a:r>
              <a:rPr lang="pl-PL" sz="1500" dirty="0"/>
              <a:t>TODO</a:t>
            </a:r>
          </a:p>
          <a:p>
            <a:pPr marL="914400" lvl="2" indent="0">
              <a:buNone/>
            </a:pPr>
            <a:endParaRPr lang="pl-PL" sz="1500" dirty="0"/>
          </a:p>
          <a:p>
            <a:endParaRPr lang="pl-PL" sz="1700" dirty="0"/>
          </a:p>
          <a:p>
            <a:pPr marL="5715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8B45B8F7-C5CD-0AD1-2D7D-BAD7BA4B651F}"/>
              </a:ext>
            </a:extLst>
          </p:cNvPr>
          <p:cNvSpPr/>
          <p:nvPr/>
        </p:nvSpPr>
        <p:spPr>
          <a:xfrm>
            <a:off x="682611" y="1603479"/>
            <a:ext cx="716170" cy="716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Grafika 5" descr="Losowo z wypełnieniem pełnym">
            <a:extLst>
              <a:ext uri="{FF2B5EF4-FFF2-40B4-BE49-F238E27FC236}">
                <a16:creationId xmlns:a16="http://schemas.microsoft.com/office/drawing/2014/main" id="{223AF801-FD8E-8E65-04FE-85247D45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5701" y="329648"/>
            <a:ext cx="1021929" cy="1021929"/>
          </a:xfrm>
          <a:prstGeom prst="rect">
            <a:avLst/>
          </a:prstGeom>
        </p:spPr>
      </p:pic>
      <p:grpSp>
        <p:nvGrpSpPr>
          <p:cNvPr id="15" name="Grupa 14">
            <a:extLst>
              <a:ext uri="{FF2B5EF4-FFF2-40B4-BE49-F238E27FC236}">
                <a16:creationId xmlns:a16="http://schemas.microsoft.com/office/drawing/2014/main" id="{25B39FE3-852C-9FB3-4741-67B41D3708D7}"/>
              </a:ext>
            </a:extLst>
          </p:cNvPr>
          <p:cNvGrpSpPr/>
          <p:nvPr/>
        </p:nvGrpSpPr>
        <p:grpSpPr>
          <a:xfrm>
            <a:off x="1125102" y="2634714"/>
            <a:ext cx="716170" cy="716170"/>
            <a:chOff x="1113562" y="2499916"/>
            <a:chExt cx="716170" cy="716170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62FFA9C9-459C-E297-6DC8-9BD9E69D2718}"/>
                </a:ext>
              </a:extLst>
            </p:cNvPr>
            <p:cNvSpPr/>
            <p:nvPr/>
          </p:nvSpPr>
          <p:spPr>
            <a:xfrm>
              <a:off x="1113562" y="2499916"/>
              <a:ext cx="716170" cy="716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Grafika 8" descr="Kostka do gry z wypełnieniem pełnym">
              <a:extLst>
                <a:ext uri="{FF2B5EF4-FFF2-40B4-BE49-F238E27FC236}">
                  <a16:creationId xmlns:a16="http://schemas.microsoft.com/office/drawing/2014/main" id="{BB48BE83-6AF8-5885-1959-CF83757C3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5203" y="2588001"/>
              <a:ext cx="540000" cy="540000"/>
            </a:xfrm>
            <a:prstGeom prst="rect">
              <a:avLst/>
            </a:prstGeom>
          </p:spPr>
        </p:pic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334B544A-BA57-860B-8745-53A6E3B7E4F4}"/>
              </a:ext>
            </a:extLst>
          </p:cNvPr>
          <p:cNvGrpSpPr/>
          <p:nvPr/>
        </p:nvGrpSpPr>
        <p:grpSpPr>
          <a:xfrm>
            <a:off x="1147118" y="4194544"/>
            <a:ext cx="716170" cy="716170"/>
            <a:chOff x="1136708" y="3567854"/>
            <a:chExt cx="716170" cy="716170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84E8AA92-4BBF-9B30-7485-0F102AF2263C}"/>
                </a:ext>
              </a:extLst>
            </p:cNvPr>
            <p:cNvSpPr/>
            <p:nvPr/>
          </p:nvSpPr>
          <p:spPr>
            <a:xfrm>
              <a:off x="1136708" y="3567854"/>
              <a:ext cx="716170" cy="716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Grafika 12" descr="Ul z wypełnieniem pełnym">
              <a:extLst>
                <a:ext uri="{FF2B5EF4-FFF2-40B4-BE49-F238E27FC236}">
                  <a16:creationId xmlns:a16="http://schemas.microsoft.com/office/drawing/2014/main" id="{45D40E60-7293-A311-ED03-2C042FFB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63203" y="3619939"/>
              <a:ext cx="612000" cy="612000"/>
            </a:xfrm>
            <a:prstGeom prst="rect">
              <a:avLst/>
            </a:prstGeom>
          </p:spPr>
        </p:pic>
      </p:grpSp>
      <p:pic>
        <p:nvPicPr>
          <p:cNvPr id="3" name="Grafika 2" descr="Internet rzeczy z wypełnieniem pełnym">
            <a:extLst>
              <a:ext uri="{FF2B5EF4-FFF2-40B4-BE49-F238E27FC236}">
                <a16:creationId xmlns:a16="http://schemas.microsoft.com/office/drawing/2014/main" id="{C8688061-1740-28C1-066E-80017DE8E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696" y="16915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8971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Zielony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462</Words>
  <Application>Microsoft Office PowerPoint</Application>
  <PresentationFormat>Panoramiczny</PresentationFormat>
  <Paragraphs>132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</vt:lpstr>
      <vt:lpstr>Wingdings 3</vt:lpstr>
      <vt:lpstr>Faseta</vt:lpstr>
      <vt:lpstr>Metoda optymalizacji rojem cząstek i prostych poszukiwań losowych</vt:lpstr>
      <vt:lpstr>Agenda</vt:lpstr>
      <vt:lpstr>Opis zadania</vt:lpstr>
      <vt:lpstr>Wybrane metody obliczeniowe cz.1 </vt:lpstr>
      <vt:lpstr>Wybrane metody obliczeniowe cz.2 </vt:lpstr>
      <vt:lpstr>Wybrane metody obliczeniowe cz.3 </vt:lpstr>
      <vt:lpstr>Zastosowane metody zrównoleglania cz.1  </vt:lpstr>
      <vt:lpstr>Wybrane metody obliczeniowe cz.2 </vt:lpstr>
      <vt:lpstr>Wybrane metody obliczeniowe cz.3 </vt:lpstr>
      <vt:lpstr>Wybrane metody obliczeniowe cz.4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optymalizacji rojem cząstek i prostych poszukiwań losowych</dc:title>
  <dc:creator>Reszka Łukasz (STUD)</dc:creator>
  <cp:lastModifiedBy>Reszka Łukasz (STUD)</cp:lastModifiedBy>
  <cp:revision>1</cp:revision>
  <dcterms:created xsi:type="dcterms:W3CDTF">2023-01-14T14:35:20Z</dcterms:created>
  <dcterms:modified xsi:type="dcterms:W3CDTF">2023-01-14T22:33:38Z</dcterms:modified>
</cp:coreProperties>
</file>