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46" r:id="rId1"/>
  </p:sldMasterIdLst>
  <p:notesMasterIdLst>
    <p:notesMasterId r:id="rId13"/>
  </p:notesMasterIdLst>
  <p:sldIdLst>
    <p:sldId id="258" r:id="rId2"/>
    <p:sldId id="259" r:id="rId3"/>
    <p:sldId id="260" r:id="rId4"/>
    <p:sldId id="268" r:id="rId5"/>
    <p:sldId id="261" r:id="rId6"/>
    <p:sldId id="266" r:id="rId7"/>
    <p:sldId id="270" r:id="rId8"/>
    <p:sldId id="262" r:id="rId9"/>
    <p:sldId id="269"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6129C-67F4-4F01-8898-786F5CB043C0}" type="doc">
      <dgm:prSet loTypeId="urn:microsoft.com/office/officeart/2005/8/layout/process5" loCatId="process" qsTypeId="urn:microsoft.com/office/officeart/2005/8/quickstyle/simple3" qsCatId="simple" csTypeId="urn:microsoft.com/office/officeart/2005/8/colors/colorful1" csCatId="colorful" phldr="1"/>
      <dgm:spPr/>
      <dgm:t>
        <a:bodyPr/>
        <a:lstStyle/>
        <a:p>
          <a:endParaRPr lang="en-US"/>
        </a:p>
      </dgm:t>
    </dgm:pt>
    <dgm:pt modelId="{9C3E447E-CDDD-4ED8-8336-2FBB2770D891}">
      <dgm:prSet phldrT="[Text]" custT="1"/>
      <dgm:spPr/>
      <dgm:t>
        <a:bodyPr/>
        <a:lstStyle/>
        <a:p>
          <a:endParaRPr lang="en-US" sz="1200" dirty="0">
            <a:latin typeface="Times New Roman" panose="02020603050405020304" pitchFamily="18" charset="0"/>
            <a:cs typeface="Times New Roman" panose="02020603050405020304" pitchFamily="18" charset="0"/>
          </a:endParaRPr>
        </a:p>
      </dgm:t>
    </dgm:pt>
    <dgm:pt modelId="{C9C902CE-9FD7-45C6-A418-E239CC7AA23F}" type="parTrans" cxnId="{A1E587B3-09A9-4514-8E19-4D7D5ED05C69}">
      <dgm:prSet/>
      <dgm:spPr/>
      <dgm:t>
        <a:bodyPr/>
        <a:lstStyle/>
        <a:p>
          <a:endParaRPr lang="en-US"/>
        </a:p>
      </dgm:t>
    </dgm:pt>
    <dgm:pt modelId="{E69B565B-56E1-48AA-A98E-4B626E86B766}" type="sibTrans" cxnId="{A1E587B3-09A9-4514-8E19-4D7D5ED05C69}">
      <dgm:prSet/>
      <dgm:spPr/>
      <dgm:t>
        <a:bodyPr/>
        <a:lstStyle/>
        <a:p>
          <a:endParaRPr lang="en-US" dirty="0"/>
        </a:p>
      </dgm:t>
    </dgm:pt>
    <dgm:pt modelId="{0AA93E99-7C51-4C04-B5C1-14B85BE4CB08}">
      <dgm:prSet phldrT="[Text]" custT="1"/>
      <dgm:spPr/>
      <dgm:t>
        <a:bodyPr/>
        <a:lstStyle/>
        <a:p>
          <a:r>
            <a:rPr lang="en-US" sz="2000" dirty="0" smtClean="0">
              <a:latin typeface="Times New Roman" panose="02020603050405020304" pitchFamily="18" charset="0"/>
              <a:cs typeface="Times New Roman" panose="02020603050405020304" pitchFamily="18" charset="0"/>
            </a:rPr>
            <a:t>Program and train machine learning model for eye tracking.</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(7</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endParaRPr lang="en-US" sz="2000" dirty="0">
            <a:latin typeface="Times New Roman" panose="02020603050405020304" pitchFamily="18" charset="0"/>
            <a:cs typeface="Times New Roman" panose="02020603050405020304" pitchFamily="18" charset="0"/>
          </a:endParaRPr>
        </a:p>
      </dgm:t>
    </dgm:pt>
    <dgm:pt modelId="{93CDAE79-B708-4297-B12B-1C3B37F54715}" type="parTrans" cxnId="{9476B189-4B70-4D5E-91FE-B0FC11383AF1}">
      <dgm:prSet/>
      <dgm:spPr/>
      <dgm:t>
        <a:bodyPr/>
        <a:lstStyle/>
        <a:p>
          <a:endParaRPr lang="en-US"/>
        </a:p>
      </dgm:t>
    </dgm:pt>
    <dgm:pt modelId="{BA22B60F-05F3-44D8-98EE-9E551D4B76BA}" type="sibTrans" cxnId="{9476B189-4B70-4D5E-91FE-B0FC11383AF1}">
      <dgm:prSet/>
      <dgm:spPr/>
      <dgm:t>
        <a:bodyPr/>
        <a:lstStyle/>
        <a:p>
          <a:endParaRPr lang="en-US"/>
        </a:p>
      </dgm:t>
    </dgm:pt>
    <dgm:pt modelId="{BA332542-6346-474F-983A-3036F2C3A465}">
      <dgm:prSet phldrT="[Text]" custT="1"/>
      <dgm:spPr/>
      <dgm:t>
        <a:bodyPr/>
        <a:lstStyle/>
        <a:p>
          <a:pPr algn="l"/>
          <a:r>
            <a:rPr lang="en-US" sz="2000" dirty="0" smtClean="0">
              <a:latin typeface="Times New Roman" panose="02020603050405020304" pitchFamily="18" charset="0"/>
              <a:cs typeface="Times New Roman" panose="02020603050405020304" pitchFamily="18" charset="0"/>
            </a:rPr>
            <a:t>Design and simulation of the circuit for autonomous wheelchair.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(7</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endParaRPr lang="en-US" sz="2000" dirty="0">
            <a:latin typeface="Times New Roman" panose="02020603050405020304" pitchFamily="18" charset="0"/>
            <a:cs typeface="Times New Roman" panose="02020603050405020304" pitchFamily="18" charset="0"/>
          </a:endParaRPr>
        </a:p>
      </dgm:t>
    </dgm:pt>
    <dgm:pt modelId="{BCF1FF74-37FA-49D2-898E-D2A86E512790}" type="parTrans" cxnId="{EFB9EE3B-08AB-4F81-A0D9-54A3BF97E37A}">
      <dgm:prSet/>
      <dgm:spPr/>
      <dgm:t>
        <a:bodyPr/>
        <a:lstStyle/>
        <a:p>
          <a:endParaRPr lang="en-US"/>
        </a:p>
      </dgm:t>
    </dgm:pt>
    <dgm:pt modelId="{6697C915-3969-4A73-A799-C8480FF4DD2C}" type="sibTrans" cxnId="{EFB9EE3B-08AB-4F81-A0D9-54A3BF97E37A}">
      <dgm:prSet/>
      <dgm:spPr/>
      <dgm:t>
        <a:bodyPr/>
        <a:lstStyle/>
        <a:p>
          <a:endParaRPr lang="en-US"/>
        </a:p>
      </dgm:t>
    </dgm:pt>
    <dgm:pt modelId="{93DA286F-E2B4-4EEB-B026-650757DB3CB1}">
      <dgm:prSet phldrT="[Text]" custT="1"/>
      <dgm:spPr/>
      <dgm:t>
        <a:bodyPr/>
        <a:lstStyle/>
        <a:p>
          <a:endParaRPr lang="en-US" sz="1200" dirty="0">
            <a:latin typeface="Times New Roman" panose="02020603050405020304" pitchFamily="18" charset="0"/>
            <a:cs typeface="Times New Roman" panose="02020603050405020304" pitchFamily="18" charset="0"/>
          </a:endParaRPr>
        </a:p>
      </dgm:t>
    </dgm:pt>
    <dgm:pt modelId="{520A05CF-30BD-42B2-A950-9A59516D9D0C}" type="parTrans" cxnId="{0ACF5D0E-23CA-44DF-BE86-33B8CC441FAA}">
      <dgm:prSet/>
      <dgm:spPr/>
      <dgm:t>
        <a:bodyPr/>
        <a:lstStyle/>
        <a:p>
          <a:endParaRPr lang="en-US"/>
        </a:p>
      </dgm:t>
    </dgm:pt>
    <dgm:pt modelId="{0CB597D3-696F-4A27-983E-2C2EAFFFC591}" type="sibTrans" cxnId="{0ACF5D0E-23CA-44DF-BE86-33B8CC441FAA}">
      <dgm:prSet/>
      <dgm:spPr/>
      <dgm:t>
        <a:bodyPr/>
        <a:lstStyle/>
        <a:p>
          <a:endParaRPr lang="en-US" dirty="0"/>
        </a:p>
      </dgm:t>
    </dgm:pt>
    <dgm:pt modelId="{EDAFED3E-FBDD-4E01-BC4F-1C72BB96C90D}">
      <dgm:prSet phldrT="[Text]" custT="1"/>
      <dgm:spPr/>
      <dgm:t>
        <a:bodyPr/>
        <a:lstStyle/>
        <a:p>
          <a:r>
            <a:rPr lang="en-US" sz="2000" dirty="0" smtClean="0">
              <a:latin typeface="Times New Roman" panose="02020603050405020304" pitchFamily="18" charset="0"/>
              <a:cs typeface="Times New Roman" panose="02020603050405020304" pitchFamily="18" charset="0"/>
            </a:rPr>
            <a:t>Design and simulation of the circuit for home automation.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(7</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endParaRPr lang="en-US" sz="2000" dirty="0">
            <a:latin typeface="Times New Roman" panose="02020603050405020304" pitchFamily="18" charset="0"/>
            <a:cs typeface="Times New Roman" panose="02020603050405020304" pitchFamily="18" charset="0"/>
          </a:endParaRPr>
        </a:p>
      </dgm:t>
    </dgm:pt>
    <dgm:pt modelId="{15EF8361-99E5-4055-BC4B-2EF4A7403F1C}" type="parTrans" cxnId="{C14BA163-351F-4807-96D6-198F070A006F}">
      <dgm:prSet/>
      <dgm:spPr/>
      <dgm:t>
        <a:bodyPr/>
        <a:lstStyle/>
        <a:p>
          <a:endParaRPr lang="en-US"/>
        </a:p>
      </dgm:t>
    </dgm:pt>
    <dgm:pt modelId="{D1FEA39E-262E-4B94-A2CD-80919264C2E7}" type="sibTrans" cxnId="{C14BA163-351F-4807-96D6-198F070A006F}">
      <dgm:prSet/>
      <dgm:spPr/>
      <dgm:t>
        <a:bodyPr/>
        <a:lstStyle/>
        <a:p>
          <a:endParaRPr lang="en-US"/>
        </a:p>
      </dgm:t>
    </dgm:pt>
    <dgm:pt modelId="{474AC8C3-87A0-4166-9882-C3687E17BB08}">
      <dgm:prSet custT="1"/>
      <dgm:spPr/>
      <dgm:t>
        <a:bodyPr/>
        <a:lstStyle/>
        <a:p>
          <a:endParaRPr lang="en-US" sz="1200" dirty="0">
            <a:latin typeface="Times New Roman" panose="02020603050405020304" pitchFamily="18" charset="0"/>
            <a:cs typeface="Times New Roman" panose="02020603050405020304" pitchFamily="18" charset="0"/>
          </a:endParaRPr>
        </a:p>
      </dgm:t>
    </dgm:pt>
    <dgm:pt modelId="{16C4297E-0908-4E76-9EBE-C9001628710D}" type="parTrans" cxnId="{EADEC06B-C64B-4183-94B3-9B35CCAD7F68}">
      <dgm:prSet/>
      <dgm:spPr/>
      <dgm:t>
        <a:bodyPr/>
        <a:lstStyle/>
        <a:p>
          <a:endParaRPr lang="en-US"/>
        </a:p>
      </dgm:t>
    </dgm:pt>
    <dgm:pt modelId="{A07D9C7A-0E90-4650-A7CC-A5B5D0028059}" type="sibTrans" cxnId="{EADEC06B-C64B-4183-94B3-9B35CCAD7F68}">
      <dgm:prSet/>
      <dgm:spPr/>
      <dgm:t>
        <a:bodyPr/>
        <a:lstStyle/>
        <a:p>
          <a:endParaRPr lang="en-US" dirty="0"/>
        </a:p>
      </dgm:t>
    </dgm:pt>
    <dgm:pt modelId="{5F42A397-36EF-4E72-A38D-20867B6A3E8B}">
      <dgm:prSet phldrT="[Text]" custT="1"/>
      <dgm:spPr/>
      <dgm:t>
        <a:bodyPr/>
        <a:lstStyle/>
        <a:p>
          <a:r>
            <a:rPr lang="en-US" sz="2000" dirty="0" smtClean="0">
              <a:latin typeface="Times New Roman" panose="02020603050405020304" pitchFamily="18" charset="0"/>
              <a:cs typeface="Times New Roman" panose="02020603050405020304" pitchFamily="18" charset="0"/>
            </a:rPr>
            <a:t>Interface the eye tracker, home automation and wheelchair together.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(7</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endParaRPr lang="en-US" sz="2000" dirty="0">
            <a:latin typeface="Times New Roman" panose="02020603050405020304" pitchFamily="18" charset="0"/>
            <a:cs typeface="Times New Roman" panose="02020603050405020304" pitchFamily="18" charset="0"/>
          </a:endParaRPr>
        </a:p>
      </dgm:t>
    </dgm:pt>
    <dgm:pt modelId="{F82B3EA5-8045-482B-8FCB-6AAF519BBB9F}" type="parTrans" cxnId="{C909305B-C86D-44A9-AE53-4270840FDACF}">
      <dgm:prSet/>
      <dgm:spPr/>
      <dgm:t>
        <a:bodyPr/>
        <a:lstStyle/>
        <a:p>
          <a:endParaRPr lang="en-US"/>
        </a:p>
      </dgm:t>
    </dgm:pt>
    <dgm:pt modelId="{011BA96B-FA23-4E0B-8D58-712412454CA0}" type="sibTrans" cxnId="{C909305B-C86D-44A9-AE53-4270840FDACF}">
      <dgm:prSet/>
      <dgm:spPr/>
      <dgm:t>
        <a:bodyPr/>
        <a:lstStyle/>
        <a:p>
          <a:endParaRPr lang="en-US"/>
        </a:p>
      </dgm:t>
    </dgm:pt>
    <dgm:pt modelId="{D30A500F-A860-4ACB-B240-BD8A191C8AD4}">
      <dgm:prSet custT="1"/>
      <dgm:spPr/>
      <dgm:t>
        <a:bodyPr/>
        <a:lstStyle/>
        <a:p>
          <a:endParaRPr lang="en-US" sz="1200" dirty="0">
            <a:latin typeface="Times New Roman" panose="02020603050405020304" pitchFamily="18" charset="0"/>
            <a:cs typeface="Times New Roman" panose="02020603050405020304" pitchFamily="18" charset="0"/>
          </a:endParaRPr>
        </a:p>
      </dgm:t>
    </dgm:pt>
    <dgm:pt modelId="{6D771E11-04E2-40F2-AC08-A7B8F2B8F7EE}" type="parTrans" cxnId="{CEDC0DD7-FDFD-441E-91BA-2181666BA251}">
      <dgm:prSet/>
      <dgm:spPr/>
      <dgm:t>
        <a:bodyPr/>
        <a:lstStyle/>
        <a:p>
          <a:endParaRPr lang="en-US"/>
        </a:p>
      </dgm:t>
    </dgm:pt>
    <dgm:pt modelId="{2646B983-F26B-416F-A6F7-3A6A764A0170}" type="sibTrans" cxnId="{CEDC0DD7-FDFD-441E-91BA-2181666BA251}">
      <dgm:prSet/>
      <dgm:spPr/>
      <dgm:t>
        <a:bodyPr/>
        <a:lstStyle/>
        <a:p>
          <a:endParaRPr lang="en-US" dirty="0"/>
        </a:p>
      </dgm:t>
    </dgm:pt>
    <dgm:pt modelId="{7EFB57DD-2740-4D5F-92B2-77FC84F4A150}">
      <dgm:prSet custT="1"/>
      <dgm:spPr/>
      <dgm:t>
        <a:bodyPr/>
        <a:lstStyle/>
        <a:p>
          <a:r>
            <a:rPr lang="en-US" sz="2000" dirty="0" smtClean="0">
              <a:latin typeface="Times New Roman" panose="02020603050405020304" pitchFamily="18" charset="0"/>
              <a:cs typeface="Times New Roman" panose="02020603050405020304" pitchFamily="18" charset="0"/>
            </a:rPr>
            <a:t>Fabrication and implementation of home automation circuit.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(8</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p>
      </dgm:t>
    </dgm:pt>
    <dgm:pt modelId="{D7BEB743-D07D-4C21-9F95-43BC21C6BBA4}" type="parTrans" cxnId="{4698EEBB-1C8E-4D08-A6D7-D0BEF8F0B8FA}">
      <dgm:prSet/>
      <dgm:spPr/>
      <dgm:t>
        <a:bodyPr/>
        <a:lstStyle/>
        <a:p>
          <a:endParaRPr lang="en-US"/>
        </a:p>
      </dgm:t>
    </dgm:pt>
    <dgm:pt modelId="{8D1B7161-255A-499D-A183-590FCFCC97AC}" type="sibTrans" cxnId="{4698EEBB-1C8E-4D08-A6D7-D0BEF8F0B8FA}">
      <dgm:prSet/>
      <dgm:spPr/>
      <dgm:t>
        <a:bodyPr/>
        <a:lstStyle/>
        <a:p>
          <a:endParaRPr lang="en-US"/>
        </a:p>
      </dgm:t>
    </dgm:pt>
    <dgm:pt modelId="{E9FD669A-6096-4CEF-996B-EB3E9D6F2EE5}">
      <dgm:prSet custT="1"/>
      <dgm:spPr/>
      <dgm:t>
        <a:bodyPr/>
        <a:lstStyle/>
        <a:p>
          <a:endParaRPr lang="en-US" sz="1200" dirty="0">
            <a:latin typeface="Times New Roman" panose="02020603050405020304" pitchFamily="18" charset="0"/>
            <a:cs typeface="Times New Roman" panose="02020603050405020304" pitchFamily="18" charset="0"/>
          </a:endParaRPr>
        </a:p>
      </dgm:t>
    </dgm:pt>
    <dgm:pt modelId="{D263EF20-96A8-4CCD-AC83-76673D94899C}" type="parTrans" cxnId="{77DB2679-48DA-430C-9C5C-47453B9F653D}">
      <dgm:prSet/>
      <dgm:spPr/>
      <dgm:t>
        <a:bodyPr/>
        <a:lstStyle/>
        <a:p>
          <a:endParaRPr lang="en-US"/>
        </a:p>
      </dgm:t>
    </dgm:pt>
    <dgm:pt modelId="{8A508B0D-7A36-4D96-8192-EE762D8F7ADC}" type="sibTrans" cxnId="{77DB2679-48DA-430C-9C5C-47453B9F653D}">
      <dgm:prSet/>
      <dgm:spPr/>
      <dgm:t>
        <a:bodyPr/>
        <a:lstStyle/>
        <a:p>
          <a:endParaRPr lang="en-US" dirty="0"/>
        </a:p>
      </dgm:t>
    </dgm:pt>
    <dgm:pt modelId="{91D9ECE8-0F2D-47F9-AE72-C5CE43D33B4C}">
      <dgm:prSet custT="1"/>
      <dgm:spPr/>
      <dgm:t>
        <a:bodyPr/>
        <a:lstStyle/>
        <a:p>
          <a:r>
            <a:rPr lang="en-US" sz="2000" dirty="0" smtClean="0">
              <a:latin typeface="Times New Roman" panose="02020603050405020304" pitchFamily="18" charset="0"/>
              <a:cs typeface="Times New Roman" panose="02020603050405020304" pitchFamily="18" charset="0"/>
            </a:rPr>
            <a:t>Hardware implementation of eye tracking glasses.</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(8</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p>
      </dgm:t>
    </dgm:pt>
    <dgm:pt modelId="{398794FE-FE44-40E6-9D96-E92F4787BCD8}" type="parTrans" cxnId="{E77D78BD-4C16-400E-87D3-F454D32192FA}">
      <dgm:prSet/>
      <dgm:spPr/>
      <dgm:t>
        <a:bodyPr/>
        <a:lstStyle/>
        <a:p>
          <a:endParaRPr lang="en-US"/>
        </a:p>
      </dgm:t>
    </dgm:pt>
    <dgm:pt modelId="{54E745FF-AD81-4053-AE01-06176AAA52D9}" type="sibTrans" cxnId="{E77D78BD-4C16-400E-87D3-F454D32192FA}">
      <dgm:prSet/>
      <dgm:spPr/>
      <dgm:t>
        <a:bodyPr/>
        <a:lstStyle/>
        <a:p>
          <a:endParaRPr lang="en-US"/>
        </a:p>
      </dgm:t>
    </dgm:pt>
    <dgm:pt modelId="{14CD6F24-C8AE-42F8-8422-A2E31FDCCF99}">
      <dgm:prSet custT="1"/>
      <dgm:spPr/>
      <dgm:t>
        <a:bodyPr/>
        <a:lstStyle/>
        <a:p>
          <a:endParaRPr lang="en-US" sz="1200" dirty="0" smtClean="0">
            <a:latin typeface="Times New Roman" panose="02020603050405020304" pitchFamily="18" charset="0"/>
            <a:cs typeface="Times New Roman" panose="02020603050405020304" pitchFamily="18" charset="0"/>
          </a:endParaRPr>
        </a:p>
      </dgm:t>
    </dgm:pt>
    <dgm:pt modelId="{42430B2F-5923-4E4F-BE00-8A3DFF721D37}" type="parTrans" cxnId="{9CDA75E0-6997-4E6A-A2DB-1ACE7065ED29}">
      <dgm:prSet/>
      <dgm:spPr/>
      <dgm:t>
        <a:bodyPr/>
        <a:lstStyle/>
        <a:p>
          <a:endParaRPr lang="en-US"/>
        </a:p>
      </dgm:t>
    </dgm:pt>
    <dgm:pt modelId="{48A21109-34E7-4D67-A518-5001B993DB8C}" type="sibTrans" cxnId="{9CDA75E0-6997-4E6A-A2DB-1ACE7065ED29}">
      <dgm:prSet/>
      <dgm:spPr/>
      <dgm:t>
        <a:bodyPr/>
        <a:lstStyle/>
        <a:p>
          <a:endParaRPr lang="en-US"/>
        </a:p>
      </dgm:t>
    </dgm:pt>
    <dgm:pt modelId="{85A26EC5-6CC2-4389-8DA9-85D9B4E98492}">
      <dgm:prSet custT="1"/>
      <dgm:spPr/>
      <dgm:t>
        <a:bodyPr/>
        <a:lstStyle/>
        <a:p>
          <a:r>
            <a:rPr lang="en-US" sz="2000" dirty="0" smtClean="0">
              <a:latin typeface="Times New Roman" panose="02020603050405020304" pitchFamily="18" charset="0"/>
              <a:cs typeface="Times New Roman" panose="02020603050405020304" pitchFamily="18" charset="0"/>
            </a:rPr>
            <a:t>Test and solve real time issues.</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(8</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p>
      </dgm:t>
    </dgm:pt>
    <dgm:pt modelId="{28D18406-F45C-487E-80A4-6898DDB8FD34}" type="parTrans" cxnId="{2E2A38B3-D94A-4386-87AB-DEE61F416561}">
      <dgm:prSet/>
      <dgm:spPr/>
      <dgm:t>
        <a:bodyPr/>
        <a:lstStyle/>
        <a:p>
          <a:endParaRPr lang="en-US"/>
        </a:p>
      </dgm:t>
    </dgm:pt>
    <dgm:pt modelId="{7ACE50B6-7CA5-40B5-B025-E93EF503C818}" type="sibTrans" cxnId="{2E2A38B3-D94A-4386-87AB-DEE61F416561}">
      <dgm:prSet/>
      <dgm:spPr/>
      <dgm:t>
        <a:bodyPr/>
        <a:lstStyle/>
        <a:p>
          <a:endParaRPr lang="en-US"/>
        </a:p>
      </dgm:t>
    </dgm:pt>
    <dgm:pt modelId="{ECD0EC54-BFA9-4C49-B9C8-C178CC44D597}">
      <dgm:prSet phldrT="[Text]" custT="1"/>
      <dgm:spPr/>
      <dgm:t>
        <a:bodyPr/>
        <a:lstStyle/>
        <a:p>
          <a:pPr algn="l"/>
          <a:endParaRPr lang="en-US" sz="1200" dirty="0">
            <a:latin typeface="Times New Roman" panose="02020603050405020304" pitchFamily="18" charset="0"/>
            <a:cs typeface="Times New Roman" panose="02020603050405020304" pitchFamily="18" charset="0"/>
          </a:endParaRPr>
        </a:p>
      </dgm:t>
    </dgm:pt>
    <dgm:pt modelId="{D7E81D15-C56F-465E-B85E-8998B007B3DB}" type="sibTrans" cxnId="{6FE98BAF-A011-4CE8-A6B3-AB5D27DD390C}">
      <dgm:prSet/>
      <dgm:spPr/>
      <dgm:t>
        <a:bodyPr/>
        <a:lstStyle/>
        <a:p>
          <a:endParaRPr lang="en-US" dirty="0"/>
        </a:p>
      </dgm:t>
    </dgm:pt>
    <dgm:pt modelId="{0BB656FC-CC23-420E-904D-BE7A21FC72F5}" type="parTrans" cxnId="{6FE98BAF-A011-4CE8-A6B3-AB5D27DD390C}">
      <dgm:prSet/>
      <dgm:spPr/>
      <dgm:t>
        <a:bodyPr/>
        <a:lstStyle/>
        <a:p>
          <a:endParaRPr lang="en-US"/>
        </a:p>
      </dgm:t>
    </dgm:pt>
    <dgm:pt modelId="{22384535-F930-4D78-93EB-9C5088371844}">
      <dgm:prSet phldrT="[Text]" custT="1"/>
      <dgm:spPr/>
      <dgm:t>
        <a:bodyPr/>
        <a:lstStyle/>
        <a:p>
          <a:r>
            <a:rPr lang="en-US" sz="2000" dirty="0" smtClean="0">
              <a:latin typeface="Times New Roman" panose="02020603050405020304" pitchFamily="18" charset="0"/>
              <a:cs typeface="Times New Roman" panose="02020603050405020304" pitchFamily="18" charset="0"/>
            </a:rPr>
            <a:t>Hardware implementation of autonomous wheel chair.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(8</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endParaRPr lang="en-US" sz="2000" dirty="0">
            <a:latin typeface="Times New Roman" panose="02020603050405020304" pitchFamily="18" charset="0"/>
            <a:cs typeface="Times New Roman" panose="02020603050405020304" pitchFamily="18" charset="0"/>
          </a:endParaRPr>
        </a:p>
      </dgm:t>
    </dgm:pt>
    <dgm:pt modelId="{A9AD4A20-2B65-4C55-8C66-06EC4E63782D}" type="parTrans" cxnId="{64E8F418-0DF7-444A-B07E-425D16F55CA7}">
      <dgm:prSet/>
      <dgm:spPr/>
      <dgm:t>
        <a:bodyPr/>
        <a:lstStyle/>
        <a:p>
          <a:endParaRPr lang="en-US"/>
        </a:p>
      </dgm:t>
    </dgm:pt>
    <dgm:pt modelId="{EB3D05D4-9BB8-4FF7-BDD6-DAF2844367FB}" type="sibTrans" cxnId="{64E8F418-0DF7-444A-B07E-425D16F55CA7}">
      <dgm:prSet/>
      <dgm:spPr/>
      <dgm:t>
        <a:bodyPr/>
        <a:lstStyle/>
        <a:p>
          <a:endParaRPr lang="en-US"/>
        </a:p>
      </dgm:t>
    </dgm:pt>
    <dgm:pt modelId="{88173BC5-43D6-4024-AF24-4362FBE66641}">
      <dgm:prSet custT="1"/>
      <dgm:spPr/>
      <dgm:t>
        <a:bodyPr/>
        <a:lstStyle/>
        <a:p>
          <a:endParaRPr lang="en-US" sz="1200" dirty="0" smtClean="0">
            <a:latin typeface="Times New Roman" panose="02020603050405020304" pitchFamily="18" charset="0"/>
            <a:cs typeface="Times New Roman" panose="02020603050405020304" pitchFamily="18" charset="0"/>
          </a:endParaRPr>
        </a:p>
      </dgm:t>
    </dgm:pt>
    <dgm:pt modelId="{833DBE83-8ECF-4C66-A135-BAE8678B04AD}" type="sibTrans" cxnId="{6702759D-D906-45BA-A5B6-5A783FDF58A2}">
      <dgm:prSet/>
      <dgm:spPr/>
      <dgm:t>
        <a:bodyPr/>
        <a:lstStyle/>
        <a:p>
          <a:endParaRPr lang="en-US"/>
        </a:p>
      </dgm:t>
    </dgm:pt>
    <dgm:pt modelId="{5DE22D13-D61C-41C4-B644-884DFFC995B6}" type="parTrans" cxnId="{6702759D-D906-45BA-A5B6-5A783FDF58A2}">
      <dgm:prSet/>
      <dgm:spPr/>
      <dgm:t>
        <a:bodyPr/>
        <a:lstStyle/>
        <a:p>
          <a:endParaRPr lang="en-US"/>
        </a:p>
      </dgm:t>
    </dgm:pt>
    <dgm:pt modelId="{51AD254D-FF1C-4B39-985B-742D854CB30B}" type="pres">
      <dgm:prSet presAssocID="{5BB6129C-67F4-4F01-8898-786F5CB043C0}" presName="diagram" presStyleCnt="0">
        <dgm:presLayoutVars>
          <dgm:dir/>
          <dgm:resizeHandles val="exact"/>
        </dgm:presLayoutVars>
      </dgm:prSet>
      <dgm:spPr/>
      <dgm:t>
        <a:bodyPr/>
        <a:lstStyle/>
        <a:p>
          <a:endParaRPr lang="en-US"/>
        </a:p>
      </dgm:t>
    </dgm:pt>
    <dgm:pt modelId="{195B5994-24F5-40E1-A304-65DB5DA53B7C}" type="pres">
      <dgm:prSet presAssocID="{9C3E447E-CDDD-4ED8-8336-2FBB2770D891}" presName="node" presStyleLbl="node1" presStyleIdx="0" presStyleCnt="8" custScaleX="393990" custScaleY="603215">
        <dgm:presLayoutVars>
          <dgm:bulletEnabled val="1"/>
        </dgm:presLayoutVars>
      </dgm:prSet>
      <dgm:spPr/>
      <dgm:t>
        <a:bodyPr/>
        <a:lstStyle/>
        <a:p>
          <a:endParaRPr lang="en-US"/>
        </a:p>
      </dgm:t>
    </dgm:pt>
    <dgm:pt modelId="{B51B3377-0434-4601-A28F-210BA0973634}" type="pres">
      <dgm:prSet presAssocID="{E69B565B-56E1-48AA-A98E-4B626E86B766}" presName="sibTrans" presStyleLbl="sibTrans2D1" presStyleIdx="0" presStyleCnt="7" custScaleX="110022" custScaleY="117194"/>
      <dgm:spPr/>
      <dgm:t>
        <a:bodyPr/>
        <a:lstStyle/>
        <a:p>
          <a:endParaRPr lang="en-US"/>
        </a:p>
      </dgm:t>
    </dgm:pt>
    <dgm:pt modelId="{EADEB4B2-616D-4FDE-B3A2-52278737F70D}" type="pres">
      <dgm:prSet presAssocID="{E69B565B-56E1-48AA-A98E-4B626E86B766}" presName="connectorText" presStyleLbl="sibTrans2D1" presStyleIdx="0" presStyleCnt="7"/>
      <dgm:spPr/>
      <dgm:t>
        <a:bodyPr/>
        <a:lstStyle/>
        <a:p>
          <a:endParaRPr lang="en-US"/>
        </a:p>
      </dgm:t>
    </dgm:pt>
    <dgm:pt modelId="{DFC6611B-1E15-4820-9615-93435C09320A}" type="pres">
      <dgm:prSet presAssocID="{ECD0EC54-BFA9-4C49-B9C8-C178CC44D597}" presName="node" presStyleLbl="node1" presStyleIdx="1" presStyleCnt="8" custScaleX="393990" custScaleY="603215">
        <dgm:presLayoutVars>
          <dgm:bulletEnabled val="1"/>
        </dgm:presLayoutVars>
      </dgm:prSet>
      <dgm:spPr/>
      <dgm:t>
        <a:bodyPr/>
        <a:lstStyle/>
        <a:p>
          <a:endParaRPr lang="en-US"/>
        </a:p>
      </dgm:t>
    </dgm:pt>
    <dgm:pt modelId="{1DB2A8A6-2ABE-493D-8081-3AFA26151D3F}" type="pres">
      <dgm:prSet presAssocID="{D7E81D15-C56F-465E-B85E-8998B007B3DB}" presName="sibTrans" presStyleLbl="sibTrans2D1" presStyleIdx="1" presStyleCnt="7" custScaleX="110022" custScaleY="117194"/>
      <dgm:spPr/>
      <dgm:t>
        <a:bodyPr/>
        <a:lstStyle/>
        <a:p>
          <a:endParaRPr lang="en-US"/>
        </a:p>
      </dgm:t>
    </dgm:pt>
    <dgm:pt modelId="{4BB9811B-CD26-4779-866B-AA99020A5761}" type="pres">
      <dgm:prSet presAssocID="{D7E81D15-C56F-465E-B85E-8998B007B3DB}" presName="connectorText" presStyleLbl="sibTrans2D1" presStyleIdx="1" presStyleCnt="7"/>
      <dgm:spPr/>
      <dgm:t>
        <a:bodyPr/>
        <a:lstStyle/>
        <a:p>
          <a:endParaRPr lang="en-US"/>
        </a:p>
      </dgm:t>
    </dgm:pt>
    <dgm:pt modelId="{B50978D3-052A-4A48-96D2-4E7D5D79F9EA}" type="pres">
      <dgm:prSet presAssocID="{93DA286F-E2B4-4EEB-B026-650757DB3CB1}" presName="node" presStyleLbl="node1" presStyleIdx="2" presStyleCnt="8" custScaleX="393990" custScaleY="603215">
        <dgm:presLayoutVars>
          <dgm:bulletEnabled val="1"/>
        </dgm:presLayoutVars>
      </dgm:prSet>
      <dgm:spPr/>
      <dgm:t>
        <a:bodyPr/>
        <a:lstStyle/>
        <a:p>
          <a:endParaRPr lang="en-US"/>
        </a:p>
      </dgm:t>
    </dgm:pt>
    <dgm:pt modelId="{45FE739C-D83F-4817-B96E-D95604BC42F8}" type="pres">
      <dgm:prSet presAssocID="{0CB597D3-696F-4A27-983E-2C2EAFFFC591}" presName="sibTrans" presStyleLbl="sibTrans2D1" presStyleIdx="2" presStyleCnt="7" custScaleX="110022" custScaleY="117194"/>
      <dgm:spPr/>
      <dgm:t>
        <a:bodyPr/>
        <a:lstStyle/>
        <a:p>
          <a:endParaRPr lang="en-US"/>
        </a:p>
      </dgm:t>
    </dgm:pt>
    <dgm:pt modelId="{BEC1AF29-9E35-4458-8769-993BCE62D949}" type="pres">
      <dgm:prSet presAssocID="{0CB597D3-696F-4A27-983E-2C2EAFFFC591}" presName="connectorText" presStyleLbl="sibTrans2D1" presStyleIdx="2" presStyleCnt="7"/>
      <dgm:spPr/>
      <dgm:t>
        <a:bodyPr/>
        <a:lstStyle/>
        <a:p>
          <a:endParaRPr lang="en-US"/>
        </a:p>
      </dgm:t>
    </dgm:pt>
    <dgm:pt modelId="{27A47E7C-2AB2-441A-A788-6B42429AE9D8}" type="pres">
      <dgm:prSet presAssocID="{474AC8C3-87A0-4166-9882-C3687E17BB08}" presName="node" presStyleLbl="node1" presStyleIdx="3" presStyleCnt="8" custScaleX="393990" custScaleY="603215">
        <dgm:presLayoutVars>
          <dgm:bulletEnabled val="1"/>
        </dgm:presLayoutVars>
      </dgm:prSet>
      <dgm:spPr/>
      <dgm:t>
        <a:bodyPr/>
        <a:lstStyle/>
        <a:p>
          <a:endParaRPr lang="en-US"/>
        </a:p>
      </dgm:t>
    </dgm:pt>
    <dgm:pt modelId="{3B007EE7-8174-44A3-BAA6-EAF2CE798B56}" type="pres">
      <dgm:prSet presAssocID="{A07D9C7A-0E90-4650-A7CC-A5B5D0028059}" presName="sibTrans" presStyleLbl="sibTrans2D1" presStyleIdx="3" presStyleCnt="7" custScaleX="110022" custScaleY="117194"/>
      <dgm:spPr/>
      <dgm:t>
        <a:bodyPr/>
        <a:lstStyle/>
        <a:p>
          <a:endParaRPr lang="en-US"/>
        </a:p>
      </dgm:t>
    </dgm:pt>
    <dgm:pt modelId="{29234FFF-3754-4548-91FA-3D86549A544D}" type="pres">
      <dgm:prSet presAssocID="{A07D9C7A-0E90-4650-A7CC-A5B5D0028059}" presName="connectorText" presStyleLbl="sibTrans2D1" presStyleIdx="3" presStyleCnt="7"/>
      <dgm:spPr/>
      <dgm:t>
        <a:bodyPr/>
        <a:lstStyle/>
        <a:p>
          <a:endParaRPr lang="en-US"/>
        </a:p>
      </dgm:t>
    </dgm:pt>
    <dgm:pt modelId="{1483D926-0020-4F96-BEB6-0CBA5F521952}" type="pres">
      <dgm:prSet presAssocID="{D30A500F-A860-4ACB-B240-BD8A191C8AD4}" presName="node" presStyleLbl="node1" presStyleIdx="4" presStyleCnt="8" custScaleX="393990" custScaleY="603215">
        <dgm:presLayoutVars>
          <dgm:bulletEnabled val="1"/>
        </dgm:presLayoutVars>
      </dgm:prSet>
      <dgm:spPr/>
      <dgm:t>
        <a:bodyPr/>
        <a:lstStyle/>
        <a:p>
          <a:endParaRPr lang="en-US"/>
        </a:p>
      </dgm:t>
    </dgm:pt>
    <dgm:pt modelId="{486C1EB2-DEC6-4B0E-AB4D-608570ACCFAA}" type="pres">
      <dgm:prSet presAssocID="{2646B983-F26B-416F-A6F7-3A6A764A0170}" presName="sibTrans" presStyleLbl="sibTrans2D1" presStyleIdx="4" presStyleCnt="7" custScaleX="110022" custScaleY="117194"/>
      <dgm:spPr/>
      <dgm:t>
        <a:bodyPr/>
        <a:lstStyle/>
        <a:p>
          <a:endParaRPr lang="en-US"/>
        </a:p>
      </dgm:t>
    </dgm:pt>
    <dgm:pt modelId="{52A2B22A-1B95-44C0-9075-FE192D9E1367}" type="pres">
      <dgm:prSet presAssocID="{2646B983-F26B-416F-A6F7-3A6A764A0170}" presName="connectorText" presStyleLbl="sibTrans2D1" presStyleIdx="4" presStyleCnt="7"/>
      <dgm:spPr/>
      <dgm:t>
        <a:bodyPr/>
        <a:lstStyle/>
        <a:p>
          <a:endParaRPr lang="en-US"/>
        </a:p>
      </dgm:t>
    </dgm:pt>
    <dgm:pt modelId="{56EF2D34-175B-4FB5-84CA-F03FDE88CD49}" type="pres">
      <dgm:prSet presAssocID="{E9FD669A-6096-4CEF-996B-EB3E9D6F2EE5}" presName="node" presStyleLbl="node1" presStyleIdx="5" presStyleCnt="8" custScaleX="393990" custScaleY="603215">
        <dgm:presLayoutVars>
          <dgm:bulletEnabled val="1"/>
        </dgm:presLayoutVars>
      </dgm:prSet>
      <dgm:spPr/>
      <dgm:t>
        <a:bodyPr/>
        <a:lstStyle/>
        <a:p>
          <a:endParaRPr lang="en-US"/>
        </a:p>
      </dgm:t>
    </dgm:pt>
    <dgm:pt modelId="{A702B13E-5D7D-4667-957B-D5E007224C4F}" type="pres">
      <dgm:prSet presAssocID="{8A508B0D-7A36-4D96-8192-EE762D8F7ADC}" presName="sibTrans" presStyleLbl="sibTrans2D1" presStyleIdx="5" presStyleCnt="7" custScaleX="110022" custScaleY="117194"/>
      <dgm:spPr/>
      <dgm:t>
        <a:bodyPr/>
        <a:lstStyle/>
        <a:p>
          <a:endParaRPr lang="en-US"/>
        </a:p>
      </dgm:t>
    </dgm:pt>
    <dgm:pt modelId="{8806931A-18A3-491E-B6FD-26E3844CC20C}" type="pres">
      <dgm:prSet presAssocID="{8A508B0D-7A36-4D96-8192-EE762D8F7ADC}" presName="connectorText" presStyleLbl="sibTrans2D1" presStyleIdx="5" presStyleCnt="7"/>
      <dgm:spPr/>
      <dgm:t>
        <a:bodyPr/>
        <a:lstStyle/>
        <a:p>
          <a:endParaRPr lang="en-US"/>
        </a:p>
      </dgm:t>
    </dgm:pt>
    <dgm:pt modelId="{44D9778C-208F-4467-A291-F4153F793646}" type="pres">
      <dgm:prSet presAssocID="{88173BC5-43D6-4024-AF24-4362FBE66641}" presName="node" presStyleLbl="node1" presStyleIdx="6" presStyleCnt="8" custScaleX="393990" custScaleY="603215">
        <dgm:presLayoutVars>
          <dgm:bulletEnabled val="1"/>
        </dgm:presLayoutVars>
      </dgm:prSet>
      <dgm:spPr/>
      <dgm:t>
        <a:bodyPr/>
        <a:lstStyle/>
        <a:p>
          <a:endParaRPr lang="en-US"/>
        </a:p>
      </dgm:t>
    </dgm:pt>
    <dgm:pt modelId="{ECAAC173-80EE-4EF6-A0AC-9A483E6DEFA7}" type="pres">
      <dgm:prSet presAssocID="{833DBE83-8ECF-4C66-A135-BAE8678B04AD}" presName="sibTrans" presStyleLbl="sibTrans2D1" presStyleIdx="6" presStyleCnt="7"/>
      <dgm:spPr/>
      <dgm:t>
        <a:bodyPr/>
        <a:lstStyle/>
        <a:p>
          <a:endParaRPr lang="en-US"/>
        </a:p>
      </dgm:t>
    </dgm:pt>
    <dgm:pt modelId="{6E25B529-C624-4669-B74E-5D0752CC912E}" type="pres">
      <dgm:prSet presAssocID="{833DBE83-8ECF-4C66-A135-BAE8678B04AD}" presName="connectorText" presStyleLbl="sibTrans2D1" presStyleIdx="6" presStyleCnt="7"/>
      <dgm:spPr/>
      <dgm:t>
        <a:bodyPr/>
        <a:lstStyle/>
        <a:p>
          <a:endParaRPr lang="en-US"/>
        </a:p>
      </dgm:t>
    </dgm:pt>
    <dgm:pt modelId="{D4E26E06-E26D-4D4F-8E30-62FE3E29CA65}" type="pres">
      <dgm:prSet presAssocID="{14CD6F24-C8AE-42F8-8422-A2E31FDCCF99}" presName="node" presStyleLbl="node1" presStyleIdx="7" presStyleCnt="8" custScaleX="393990" custScaleY="603215">
        <dgm:presLayoutVars>
          <dgm:bulletEnabled val="1"/>
        </dgm:presLayoutVars>
      </dgm:prSet>
      <dgm:spPr/>
      <dgm:t>
        <a:bodyPr/>
        <a:lstStyle/>
        <a:p>
          <a:endParaRPr lang="en-US"/>
        </a:p>
      </dgm:t>
    </dgm:pt>
  </dgm:ptLst>
  <dgm:cxnLst>
    <dgm:cxn modelId="{C3BE9217-7CBD-44C7-B7D0-502952955864}" type="presOf" srcId="{8A508B0D-7A36-4D96-8192-EE762D8F7ADC}" destId="{8806931A-18A3-491E-B6FD-26E3844CC20C}" srcOrd="1" destOrd="0" presId="urn:microsoft.com/office/officeart/2005/8/layout/process5"/>
    <dgm:cxn modelId="{D404BACD-BD93-4A50-8699-78BAD7AEAC19}" type="presOf" srcId="{474AC8C3-87A0-4166-9882-C3687E17BB08}" destId="{27A47E7C-2AB2-441A-A788-6B42429AE9D8}" srcOrd="0" destOrd="0" presId="urn:microsoft.com/office/officeart/2005/8/layout/process5"/>
    <dgm:cxn modelId="{6FE98BAF-A011-4CE8-A6B3-AB5D27DD390C}" srcId="{5BB6129C-67F4-4F01-8898-786F5CB043C0}" destId="{ECD0EC54-BFA9-4C49-B9C8-C178CC44D597}" srcOrd="1" destOrd="0" parTransId="{0BB656FC-CC23-420E-904D-BE7A21FC72F5}" sibTransId="{D7E81D15-C56F-465E-B85E-8998B007B3DB}"/>
    <dgm:cxn modelId="{49B2F312-9B9B-4028-A933-486AB64626BE}" type="presOf" srcId="{833DBE83-8ECF-4C66-A135-BAE8678B04AD}" destId="{6E25B529-C624-4669-B74E-5D0752CC912E}" srcOrd="1" destOrd="0" presId="urn:microsoft.com/office/officeart/2005/8/layout/process5"/>
    <dgm:cxn modelId="{CBDB3A98-622B-433E-BEA2-926B9F7FA51B}" type="presOf" srcId="{D7E81D15-C56F-465E-B85E-8998B007B3DB}" destId="{4BB9811B-CD26-4779-866B-AA99020A5761}" srcOrd="1" destOrd="0" presId="urn:microsoft.com/office/officeart/2005/8/layout/process5"/>
    <dgm:cxn modelId="{305001E0-B09F-41C9-A367-61B3E97851E0}" type="presOf" srcId="{A07D9C7A-0E90-4650-A7CC-A5B5D0028059}" destId="{29234FFF-3754-4548-91FA-3D86549A544D}" srcOrd="1" destOrd="0" presId="urn:microsoft.com/office/officeart/2005/8/layout/process5"/>
    <dgm:cxn modelId="{9CDA75E0-6997-4E6A-A2DB-1ACE7065ED29}" srcId="{5BB6129C-67F4-4F01-8898-786F5CB043C0}" destId="{14CD6F24-C8AE-42F8-8422-A2E31FDCCF99}" srcOrd="7" destOrd="0" parTransId="{42430B2F-5923-4E4F-BE00-8A3DFF721D37}" sibTransId="{48A21109-34E7-4D67-A518-5001B993DB8C}"/>
    <dgm:cxn modelId="{96FF7D30-BEEB-4C70-ADCD-59DD7972F6BA}" type="presOf" srcId="{9C3E447E-CDDD-4ED8-8336-2FBB2770D891}" destId="{195B5994-24F5-40E1-A304-65DB5DA53B7C}" srcOrd="0" destOrd="0" presId="urn:microsoft.com/office/officeart/2005/8/layout/process5"/>
    <dgm:cxn modelId="{98E3121A-2C1E-497E-801F-6801205D1365}" type="presOf" srcId="{7EFB57DD-2740-4D5F-92B2-77FC84F4A150}" destId="{1483D926-0020-4F96-BEB6-0CBA5F521952}" srcOrd="0" destOrd="1" presId="urn:microsoft.com/office/officeart/2005/8/layout/process5"/>
    <dgm:cxn modelId="{0C7F90D3-D4C0-4DDF-ADE1-E33EDA8F5334}" type="presOf" srcId="{5BB6129C-67F4-4F01-8898-786F5CB043C0}" destId="{51AD254D-FF1C-4B39-985B-742D854CB30B}" srcOrd="0" destOrd="0" presId="urn:microsoft.com/office/officeart/2005/8/layout/process5"/>
    <dgm:cxn modelId="{DE9F83E8-56A8-4223-B96E-8C09CC3D507A}" type="presOf" srcId="{93DA286F-E2B4-4EEB-B026-650757DB3CB1}" destId="{B50978D3-052A-4A48-96D2-4E7D5D79F9EA}" srcOrd="0" destOrd="0" presId="urn:microsoft.com/office/officeart/2005/8/layout/process5"/>
    <dgm:cxn modelId="{EFB9EE3B-08AB-4F81-A0D9-54A3BF97E37A}" srcId="{ECD0EC54-BFA9-4C49-B9C8-C178CC44D597}" destId="{BA332542-6346-474F-983A-3036F2C3A465}" srcOrd="0" destOrd="0" parTransId="{BCF1FF74-37FA-49D2-898E-D2A86E512790}" sibTransId="{6697C915-3969-4A73-A799-C8480FF4DD2C}"/>
    <dgm:cxn modelId="{A1E587B3-09A9-4514-8E19-4D7D5ED05C69}" srcId="{5BB6129C-67F4-4F01-8898-786F5CB043C0}" destId="{9C3E447E-CDDD-4ED8-8336-2FBB2770D891}" srcOrd="0" destOrd="0" parTransId="{C9C902CE-9FD7-45C6-A418-E239CC7AA23F}" sibTransId="{E69B565B-56E1-48AA-A98E-4B626E86B766}"/>
    <dgm:cxn modelId="{C4782C68-509E-4488-A37E-F1A2B2F5BCC3}" type="presOf" srcId="{E69B565B-56E1-48AA-A98E-4B626E86B766}" destId="{EADEB4B2-616D-4FDE-B3A2-52278737F70D}" srcOrd="1" destOrd="0" presId="urn:microsoft.com/office/officeart/2005/8/layout/process5"/>
    <dgm:cxn modelId="{4C0C3A25-A071-46E9-9E2D-7161DCDBAEC0}" type="presOf" srcId="{ECD0EC54-BFA9-4C49-B9C8-C178CC44D597}" destId="{DFC6611B-1E15-4820-9615-93435C09320A}" srcOrd="0" destOrd="0" presId="urn:microsoft.com/office/officeart/2005/8/layout/process5"/>
    <dgm:cxn modelId="{9195A313-1A05-423C-B6E0-6302AA3EB2F6}" type="presOf" srcId="{5F42A397-36EF-4E72-A38D-20867B6A3E8B}" destId="{27A47E7C-2AB2-441A-A788-6B42429AE9D8}" srcOrd="0" destOrd="1" presId="urn:microsoft.com/office/officeart/2005/8/layout/process5"/>
    <dgm:cxn modelId="{7893BC48-C1C0-4543-B281-7A186DA18A63}" type="presOf" srcId="{E69B565B-56E1-48AA-A98E-4B626E86B766}" destId="{B51B3377-0434-4601-A28F-210BA0973634}" srcOrd="0" destOrd="0" presId="urn:microsoft.com/office/officeart/2005/8/layout/process5"/>
    <dgm:cxn modelId="{EFBA93C9-8715-4CC7-8758-C2F016A6692B}" type="presOf" srcId="{E9FD669A-6096-4CEF-996B-EB3E9D6F2EE5}" destId="{56EF2D34-175B-4FB5-84CA-F03FDE88CD49}" srcOrd="0" destOrd="0" presId="urn:microsoft.com/office/officeart/2005/8/layout/process5"/>
    <dgm:cxn modelId="{0ACF5D0E-23CA-44DF-BE86-33B8CC441FAA}" srcId="{5BB6129C-67F4-4F01-8898-786F5CB043C0}" destId="{93DA286F-E2B4-4EEB-B026-650757DB3CB1}" srcOrd="2" destOrd="0" parTransId="{520A05CF-30BD-42B2-A950-9A59516D9D0C}" sibTransId="{0CB597D3-696F-4A27-983E-2C2EAFFFC591}"/>
    <dgm:cxn modelId="{41FB0622-AF47-48BD-A345-6A62A3C900BF}" type="presOf" srcId="{85A26EC5-6CC2-4389-8DA9-85D9B4E98492}" destId="{D4E26E06-E26D-4D4F-8E30-62FE3E29CA65}" srcOrd="0" destOrd="1" presId="urn:microsoft.com/office/officeart/2005/8/layout/process5"/>
    <dgm:cxn modelId="{BE729A2C-9D79-4730-943C-205BE7EAB1D0}" type="presOf" srcId="{14CD6F24-C8AE-42F8-8422-A2E31FDCCF99}" destId="{D4E26E06-E26D-4D4F-8E30-62FE3E29CA65}" srcOrd="0" destOrd="0" presId="urn:microsoft.com/office/officeart/2005/8/layout/process5"/>
    <dgm:cxn modelId="{1B3C6DFD-BEB6-493A-ABEB-3A5357512DB6}" type="presOf" srcId="{22384535-F930-4D78-93EB-9C5088371844}" destId="{44D9778C-208F-4467-A291-F4153F793646}" srcOrd="0" destOrd="1" presId="urn:microsoft.com/office/officeart/2005/8/layout/process5"/>
    <dgm:cxn modelId="{77DB2679-48DA-430C-9C5C-47453B9F653D}" srcId="{5BB6129C-67F4-4F01-8898-786F5CB043C0}" destId="{E9FD669A-6096-4CEF-996B-EB3E9D6F2EE5}" srcOrd="5" destOrd="0" parTransId="{D263EF20-96A8-4CCD-AC83-76673D94899C}" sibTransId="{8A508B0D-7A36-4D96-8192-EE762D8F7ADC}"/>
    <dgm:cxn modelId="{61B7928A-3491-4D09-BEBE-4CEF48E452A5}" type="presOf" srcId="{833DBE83-8ECF-4C66-A135-BAE8678B04AD}" destId="{ECAAC173-80EE-4EF6-A0AC-9A483E6DEFA7}" srcOrd="0" destOrd="0" presId="urn:microsoft.com/office/officeart/2005/8/layout/process5"/>
    <dgm:cxn modelId="{DDB7A55B-B379-4DFE-8917-4C1DD80257EE}" type="presOf" srcId="{D7E81D15-C56F-465E-B85E-8998B007B3DB}" destId="{1DB2A8A6-2ABE-493D-8081-3AFA26151D3F}" srcOrd="0" destOrd="0" presId="urn:microsoft.com/office/officeart/2005/8/layout/process5"/>
    <dgm:cxn modelId="{0FC7E548-3505-4028-A795-E054D9AEF92C}" type="presOf" srcId="{2646B983-F26B-416F-A6F7-3A6A764A0170}" destId="{52A2B22A-1B95-44C0-9075-FE192D9E1367}" srcOrd="1" destOrd="0" presId="urn:microsoft.com/office/officeart/2005/8/layout/process5"/>
    <dgm:cxn modelId="{EF33C6B3-8C63-43E9-A8EB-DE0589219151}" type="presOf" srcId="{BA332542-6346-474F-983A-3036F2C3A465}" destId="{DFC6611B-1E15-4820-9615-93435C09320A}" srcOrd="0" destOrd="1" presId="urn:microsoft.com/office/officeart/2005/8/layout/process5"/>
    <dgm:cxn modelId="{4BA83C2E-BDF8-425A-9C56-BEC0229AC0B1}" type="presOf" srcId="{2646B983-F26B-416F-A6F7-3A6A764A0170}" destId="{486C1EB2-DEC6-4B0E-AB4D-608570ACCFAA}" srcOrd="0" destOrd="0" presId="urn:microsoft.com/office/officeart/2005/8/layout/process5"/>
    <dgm:cxn modelId="{EADEC06B-C64B-4183-94B3-9B35CCAD7F68}" srcId="{5BB6129C-67F4-4F01-8898-786F5CB043C0}" destId="{474AC8C3-87A0-4166-9882-C3687E17BB08}" srcOrd="3" destOrd="0" parTransId="{16C4297E-0908-4E76-9EBE-C9001628710D}" sibTransId="{A07D9C7A-0E90-4650-A7CC-A5B5D0028059}"/>
    <dgm:cxn modelId="{DFC3BDC4-B24D-4734-9EC6-7014584402CC}" type="presOf" srcId="{0AA93E99-7C51-4C04-B5C1-14B85BE4CB08}" destId="{195B5994-24F5-40E1-A304-65DB5DA53B7C}" srcOrd="0" destOrd="1" presId="urn:microsoft.com/office/officeart/2005/8/layout/process5"/>
    <dgm:cxn modelId="{1465268B-6262-44B4-B080-18BC5CB1CFE6}" type="presOf" srcId="{D30A500F-A860-4ACB-B240-BD8A191C8AD4}" destId="{1483D926-0020-4F96-BEB6-0CBA5F521952}" srcOrd="0" destOrd="0" presId="urn:microsoft.com/office/officeart/2005/8/layout/process5"/>
    <dgm:cxn modelId="{EE8246D8-4144-427B-BE58-E413BA7C5E7C}" type="presOf" srcId="{88173BC5-43D6-4024-AF24-4362FBE66641}" destId="{44D9778C-208F-4467-A291-F4153F793646}" srcOrd="0" destOrd="0" presId="urn:microsoft.com/office/officeart/2005/8/layout/process5"/>
    <dgm:cxn modelId="{E77D78BD-4C16-400E-87D3-F454D32192FA}" srcId="{E9FD669A-6096-4CEF-996B-EB3E9D6F2EE5}" destId="{91D9ECE8-0F2D-47F9-AE72-C5CE43D33B4C}" srcOrd="0" destOrd="0" parTransId="{398794FE-FE44-40E6-9D96-E92F4787BCD8}" sibTransId="{54E745FF-AD81-4053-AE01-06176AAA52D9}"/>
    <dgm:cxn modelId="{75079BF5-5BBD-4FCF-8E2C-A2AB7A3DF306}" type="presOf" srcId="{91D9ECE8-0F2D-47F9-AE72-C5CE43D33B4C}" destId="{56EF2D34-175B-4FB5-84CA-F03FDE88CD49}" srcOrd="0" destOrd="1" presId="urn:microsoft.com/office/officeart/2005/8/layout/process5"/>
    <dgm:cxn modelId="{62B2C74F-903D-4913-A6C7-A1C03100C15D}" type="presOf" srcId="{A07D9C7A-0E90-4650-A7CC-A5B5D0028059}" destId="{3B007EE7-8174-44A3-BAA6-EAF2CE798B56}" srcOrd="0" destOrd="0" presId="urn:microsoft.com/office/officeart/2005/8/layout/process5"/>
    <dgm:cxn modelId="{94E8D81D-B5FC-4101-BA55-3CF01585FA02}" type="presOf" srcId="{0CB597D3-696F-4A27-983E-2C2EAFFFC591}" destId="{BEC1AF29-9E35-4458-8769-993BCE62D949}" srcOrd="1" destOrd="0" presId="urn:microsoft.com/office/officeart/2005/8/layout/process5"/>
    <dgm:cxn modelId="{6702759D-D906-45BA-A5B6-5A783FDF58A2}" srcId="{5BB6129C-67F4-4F01-8898-786F5CB043C0}" destId="{88173BC5-43D6-4024-AF24-4362FBE66641}" srcOrd="6" destOrd="0" parTransId="{5DE22D13-D61C-41C4-B644-884DFFC995B6}" sibTransId="{833DBE83-8ECF-4C66-A135-BAE8678B04AD}"/>
    <dgm:cxn modelId="{C909305B-C86D-44A9-AE53-4270840FDACF}" srcId="{474AC8C3-87A0-4166-9882-C3687E17BB08}" destId="{5F42A397-36EF-4E72-A38D-20867B6A3E8B}" srcOrd="0" destOrd="0" parTransId="{F82B3EA5-8045-482B-8FCB-6AAF519BBB9F}" sibTransId="{011BA96B-FA23-4E0B-8D58-712412454CA0}"/>
    <dgm:cxn modelId="{CEDC0DD7-FDFD-441E-91BA-2181666BA251}" srcId="{5BB6129C-67F4-4F01-8898-786F5CB043C0}" destId="{D30A500F-A860-4ACB-B240-BD8A191C8AD4}" srcOrd="4" destOrd="0" parTransId="{6D771E11-04E2-40F2-AC08-A7B8F2B8F7EE}" sibTransId="{2646B983-F26B-416F-A6F7-3A6A764A0170}"/>
    <dgm:cxn modelId="{B0122225-F0FB-4278-A48A-95BA2FCF7351}" type="presOf" srcId="{0CB597D3-696F-4A27-983E-2C2EAFFFC591}" destId="{45FE739C-D83F-4817-B96E-D95604BC42F8}" srcOrd="0" destOrd="0" presId="urn:microsoft.com/office/officeart/2005/8/layout/process5"/>
    <dgm:cxn modelId="{4698EEBB-1C8E-4D08-A6D7-D0BEF8F0B8FA}" srcId="{D30A500F-A860-4ACB-B240-BD8A191C8AD4}" destId="{7EFB57DD-2740-4D5F-92B2-77FC84F4A150}" srcOrd="0" destOrd="0" parTransId="{D7BEB743-D07D-4C21-9F95-43BC21C6BBA4}" sibTransId="{8D1B7161-255A-499D-A183-590FCFCC97AC}"/>
    <dgm:cxn modelId="{64E8F418-0DF7-444A-B07E-425D16F55CA7}" srcId="{88173BC5-43D6-4024-AF24-4362FBE66641}" destId="{22384535-F930-4D78-93EB-9C5088371844}" srcOrd="0" destOrd="0" parTransId="{A9AD4A20-2B65-4C55-8C66-06EC4E63782D}" sibTransId="{EB3D05D4-9BB8-4FF7-BDD6-DAF2844367FB}"/>
    <dgm:cxn modelId="{2183E7D6-E9CC-45FD-A4D9-123D8226D8D2}" type="presOf" srcId="{EDAFED3E-FBDD-4E01-BC4F-1C72BB96C90D}" destId="{B50978D3-052A-4A48-96D2-4E7D5D79F9EA}" srcOrd="0" destOrd="1" presId="urn:microsoft.com/office/officeart/2005/8/layout/process5"/>
    <dgm:cxn modelId="{0A6AA74E-1BD3-44FE-BFD2-B996AE73E067}" type="presOf" srcId="{8A508B0D-7A36-4D96-8192-EE762D8F7ADC}" destId="{A702B13E-5D7D-4667-957B-D5E007224C4F}" srcOrd="0" destOrd="0" presId="urn:microsoft.com/office/officeart/2005/8/layout/process5"/>
    <dgm:cxn modelId="{C14BA163-351F-4807-96D6-198F070A006F}" srcId="{93DA286F-E2B4-4EEB-B026-650757DB3CB1}" destId="{EDAFED3E-FBDD-4E01-BC4F-1C72BB96C90D}" srcOrd="0" destOrd="0" parTransId="{15EF8361-99E5-4055-BC4B-2EF4A7403F1C}" sibTransId="{D1FEA39E-262E-4B94-A2CD-80919264C2E7}"/>
    <dgm:cxn modelId="{9476B189-4B70-4D5E-91FE-B0FC11383AF1}" srcId="{9C3E447E-CDDD-4ED8-8336-2FBB2770D891}" destId="{0AA93E99-7C51-4C04-B5C1-14B85BE4CB08}" srcOrd="0" destOrd="0" parTransId="{93CDAE79-B708-4297-B12B-1C3B37F54715}" sibTransId="{BA22B60F-05F3-44D8-98EE-9E551D4B76BA}"/>
    <dgm:cxn modelId="{2E2A38B3-D94A-4386-87AB-DEE61F416561}" srcId="{14CD6F24-C8AE-42F8-8422-A2E31FDCCF99}" destId="{85A26EC5-6CC2-4389-8DA9-85D9B4E98492}" srcOrd="0" destOrd="0" parTransId="{28D18406-F45C-487E-80A4-6898DDB8FD34}" sibTransId="{7ACE50B6-7CA5-40B5-B025-E93EF503C818}"/>
    <dgm:cxn modelId="{F4E6C31E-579C-4336-A41B-BE3B27186F52}" type="presParOf" srcId="{51AD254D-FF1C-4B39-985B-742D854CB30B}" destId="{195B5994-24F5-40E1-A304-65DB5DA53B7C}" srcOrd="0" destOrd="0" presId="urn:microsoft.com/office/officeart/2005/8/layout/process5"/>
    <dgm:cxn modelId="{CA140A65-2398-4919-9F06-BF57F4C85EBD}" type="presParOf" srcId="{51AD254D-FF1C-4B39-985B-742D854CB30B}" destId="{B51B3377-0434-4601-A28F-210BA0973634}" srcOrd="1" destOrd="0" presId="urn:microsoft.com/office/officeart/2005/8/layout/process5"/>
    <dgm:cxn modelId="{144FB5C7-42F8-40B1-8647-9D823489F064}" type="presParOf" srcId="{B51B3377-0434-4601-A28F-210BA0973634}" destId="{EADEB4B2-616D-4FDE-B3A2-52278737F70D}" srcOrd="0" destOrd="0" presId="urn:microsoft.com/office/officeart/2005/8/layout/process5"/>
    <dgm:cxn modelId="{38DD7A35-7874-47D7-BB29-9959480DE1CC}" type="presParOf" srcId="{51AD254D-FF1C-4B39-985B-742D854CB30B}" destId="{DFC6611B-1E15-4820-9615-93435C09320A}" srcOrd="2" destOrd="0" presId="urn:microsoft.com/office/officeart/2005/8/layout/process5"/>
    <dgm:cxn modelId="{F08BFD9D-650D-4968-81F6-E0CEAA34B530}" type="presParOf" srcId="{51AD254D-FF1C-4B39-985B-742D854CB30B}" destId="{1DB2A8A6-2ABE-493D-8081-3AFA26151D3F}" srcOrd="3" destOrd="0" presId="urn:microsoft.com/office/officeart/2005/8/layout/process5"/>
    <dgm:cxn modelId="{FF20F254-08DA-49B1-A352-31E1116D3A10}" type="presParOf" srcId="{1DB2A8A6-2ABE-493D-8081-3AFA26151D3F}" destId="{4BB9811B-CD26-4779-866B-AA99020A5761}" srcOrd="0" destOrd="0" presId="urn:microsoft.com/office/officeart/2005/8/layout/process5"/>
    <dgm:cxn modelId="{99F2B4B9-9A63-4AF3-AA15-FE5FD20F6674}" type="presParOf" srcId="{51AD254D-FF1C-4B39-985B-742D854CB30B}" destId="{B50978D3-052A-4A48-96D2-4E7D5D79F9EA}" srcOrd="4" destOrd="0" presId="urn:microsoft.com/office/officeart/2005/8/layout/process5"/>
    <dgm:cxn modelId="{42F1D850-7599-4B1D-A24F-79B645FDBBF4}" type="presParOf" srcId="{51AD254D-FF1C-4B39-985B-742D854CB30B}" destId="{45FE739C-D83F-4817-B96E-D95604BC42F8}" srcOrd="5" destOrd="0" presId="urn:microsoft.com/office/officeart/2005/8/layout/process5"/>
    <dgm:cxn modelId="{C953C1DB-913D-46A9-8441-759FBE33ADB9}" type="presParOf" srcId="{45FE739C-D83F-4817-B96E-D95604BC42F8}" destId="{BEC1AF29-9E35-4458-8769-993BCE62D949}" srcOrd="0" destOrd="0" presId="urn:microsoft.com/office/officeart/2005/8/layout/process5"/>
    <dgm:cxn modelId="{66A70686-54CA-4112-8E20-77B0BCA2CC11}" type="presParOf" srcId="{51AD254D-FF1C-4B39-985B-742D854CB30B}" destId="{27A47E7C-2AB2-441A-A788-6B42429AE9D8}" srcOrd="6" destOrd="0" presId="urn:microsoft.com/office/officeart/2005/8/layout/process5"/>
    <dgm:cxn modelId="{69EEC3D9-C95D-4606-BBDA-9E1BAE8E9AF1}" type="presParOf" srcId="{51AD254D-FF1C-4B39-985B-742D854CB30B}" destId="{3B007EE7-8174-44A3-BAA6-EAF2CE798B56}" srcOrd="7" destOrd="0" presId="urn:microsoft.com/office/officeart/2005/8/layout/process5"/>
    <dgm:cxn modelId="{3922AA95-1E4A-4EF4-9832-6E64A3E1F240}" type="presParOf" srcId="{3B007EE7-8174-44A3-BAA6-EAF2CE798B56}" destId="{29234FFF-3754-4548-91FA-3D86549A544D}" srcOrd="0" destOrd="0" presId="urn:microsoft.com/office/officeart/2005/8/layout/process5"/>
    <dgm:cxn modelId="{3BCB294D-E4C8-44AC-838E-F899B86E1073}" type="presParOf" srcId="{51AD254D-FF1C-4B39-985B-742D854CB30B}" destId="{1483D926-0020-4F96-BEB6-0CBA5F521952}" srcOrd="8" destOrd="0" presId="urn:microsoft.com/office/officeart/2005/8/layout/process5"/>
    <dgm:cxn modelId="{A8A50729-EF55-4057-BDA3-CD88524F6E03}" type="presParOf" srcId="{51AD254D-FF1C-4B39-985B-742D854CB30B}" destId="{486C1EB2-DEC6-4B0E-AB4D-608570ACCFAA}" srcOrd="9" destOrd="0" presId="urn:microsoft.com/office/officeart/2005/8/layout/process5"/>
    <dgm:cxn modelId="{508EEE0B-5F3C-44D6-8F55-D0785F6B7DBB}" type="presParOf" srcId="{486C1EB2-DEC6-4B0E-AB4D-608570ACCFAA}" destId="{52A2B22A-1B95-44C0-9075-FE192D9E1367}" srcOrd="0" destOrd="0" presId="urn:microsoft.com/office/officeart/2005/8/layout/process5"/>
    <dgm:cxn modelId="{33A51412-118E-4630-AEEF-FC1DD45BD328}" type="presParOf" srcId="{51AD254D-FF1C-4B39-985B-742D854CB30B}" destId="{56EF2D34-175B-4FB5-84CA-F03FDE88CD49}" srcOrd="10" destOrd="0" presId="urn:microsoft.com/office/officeart/2005/8/layout/process5"/>
    <dgm:cxn modelId="{78CA5AA7-7DB2-4C65-A9FE-AB530CE9BA4A}" type="presParOf" srcId="{51AD254D-FF1C-4B39-985B-742D854CB30B}" destId="{A702B13E-5D7D-4667-957B-D5E007224C4F}" srcOrd="11" destOrd="0" presId="urn:microsoft.com/office/officeart/2005/8/layout/process5"/>
    <dgm:cxn modelId="{DA053A80-2E59-467A-A741-6C254AB31415}" type="presParOf" srcId="{A702B13E-5D7D-4667-957B-D5E007224C4F}" destId="{8806931A-18A3-491E-B6FD-26E3844CC20C}" srcOrd="0" destOrd="0" presId="urn:microsoft.com/office/officeart/2005/8/layout/process5"/>
    <dgm:cxn modelId="{D1D0649D-1B14-4198-BC49-6CDD5627B84F}" type="presParOf" srcId="{51AD254D-FF1C-4B39-985B-742D854CB30B}" destId="{44D9778C-208F-4467-A291-F4153F793646}" srcOrd="12" destOrd="0" presId="urn:microsoft.com/office/officeart/2005/8/layout/process5"/>
    <dgm:cxn modelId="{A589E695-071D-4EAF-903D-93E46423A703}" type="presParOf" srcId="{51AD254D-FF1C-4B39-985B-742D854CB30B}" destId="{ECAAC173-80EE-4EF6-A0AC-9A483E6DEFA7}" srcOrd="13" destOrd="0" presId="urn:microsoft.com/office/officeart/2005/8/layout/process5"/>
    <dgm:cxn modelId="{B6B83F19-B0A5-48CF-9E70-A6D9F20DF58A}" type="presParOf" srcId="{ECAAC173-80EE-4EF6-A0AC-9A483E6DEFA7}" destId="{6E25B529-C624-4669-B74E-5D0752CC912E}" srcOrd="0" destOrd="0" presId="urn:microsoft.com/office/officeart/2005/8/layout/process5"/>
    <dgm:cxn modelId="{326A0064-3A2C-4780-90B5-7A7A498A10FD}" type="presParOf" srcId="{51AD254D-FF1C-4B39-985B-742D854CB30B}" destId="{D4E26E06-E26D-4D4F-8E30-62FE3E29CA65}"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B5994-24F5-40E1-A304-65DB5DA53B7C}">
      <dsp:nvSpPr>
        <dsp:cNvPr id="0" name=""/>
        <dsp:cNvSpPr/>
      </dsp:nvSpPr>
      <dsp:spPr>
        <a:xfrm>
          <a:off x="113750" y="2221"/>
          <a:ext cx="2261570" cy="2077535"/>
        </a:xfrm>
        <a:prstGeom prst="roundRect">
          <a:avLst>
            <a:gd name="adj" fmla="val 10000"/>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Program and train machine learning model for eye tracking.</a:t>
          </a:r>
          <a:br>
            <a:rPr lang="en-US" sz="2000" kern="1200" dirty="0" smtClean="0">
              <a:latin typeface="Times New Roman" panose="02020603050405020304" pitchFamily="18" charset="0"/>
              <a:cs typeface="Times New Roman" panose="02020603050405020304" pitchFamily="18" charset="0"/>
            </a:rPr>
          </a:br>
          <a:r>
            <a:rPr lang="en-US" sz="2000" kern="1200" dirty="0" smtClean="0">
              <a:latin typeface="Times New Roman" panose="02020603050405020304" pitchFamily="18" charset="0"/>
              <a:cs typeface="Times New Roman" panose="02020603050405020304" pitchFamily="18" charset="0"/>
            </a:rPr>
            <a:t>(7</a:t>
          </a:r>
          <a:r>
            <a:rPr lang="en-US" sz="2000" kern="1200" baseline="30000" dirty="0" smtClean="0">
              <a:latin typeface="Times New Roman" panose="02020603050405020304" pitchFamily="18" charset="0"/>
              <a:cs typeface="Times New Roman" panose="02020603050405020304" pitchFamily="18" charset="0"/>
            </a:rPr>
            <a:t>th</a:t>
          </a:r>
          <a:r>
            <a:rPr lang="en-US" sz="2000" kern="1200" dirty="0" smtClean="0">
              <a:latin typeface="Times New Roman" panose="02020603050405020304" pitchFamily="18" charset="0"/>
              <a:cs typeface="Times New Roman" panose="02020603050405020304" pitchFamily="18" charset="0"/>
            </a:rPr>
            <a:t> semester)</a:t>
          </a:r>
          <a:endParaRPr lang="en-US" sz="2000" kern="1200" dirty="0">
            <a:latin typeface="Times New Roman" panose="02020603050405020304" pitchFamily="18" charset="0"/>
            <a:cs typeface="Times New Roman" panose="02020603050405020304" pitchFamily="18" charset="0"/>
          </a:endParaRPr>
        </a:p>
      </dsp:txBody>
      <dsp:txXfrm>
        <a:off x="174599" y="63070"/>
        <a:ext cx="2139872" cy="1955837"/>
      </dsp:txXfrm>
    </dsp:sp>
    <dsp:sp modelId="{B51B3377-0434-4601-A28F-210BA0973634}">
      <dsp:nvSpPr>
        <dsp:cNvPr id="0" name=""/>
        <dsp:cNvSpPr/>
      </dsp:nvSpPr>
      <dsp:spPr>
        <a:xfrm>
          <a:off x="2419737" y="957572"/>
          <a:ext cx="133887" cy="166833"/>
        </a:xfrm>
        <a:prstGeom prst="rightArrow">
          <a:avLst>
            <a:gd name="adj1" fmla="val 60000"/>
            <a:gd name="adj2" fmla="val 50000"/>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2419737" y="990939"/>
        <a:ext cx="93721" cy="100099"/>
      </dsp:txXfrm>
    </dsp:sp>
    <dsp:sp modelId="{DFC6611B-1E15-4820-9615-93435C09320A}">
      <dsp:nvSpPr>
        <dsp:cNvPr id="0" name=""/>
        <dsp:cNvSpPr/>
      </dsp:nvSpPr>
      <dsp:spPr>
        <a:xfrm>
          <a:off x="2604928" y="2221"/>
          <a:ext cx="2261570" cy="2077535"/>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Design and simulation of the circuit for autonomous wheelchair.</a:t>
          </a:r>
          <a:br>
            <a:rPr lang="en-US" sz="2000" kern="1200" dirty="0" smtClean="0">
              <a:latin typeface="Times New Roman" panose="02020603050405020304" pitchFamily="18" charset="0"/>
              <a:cs typeface="Times New Roman" panose="02020603050405020304" pitchFamily="18" charset="0"/>
            </a:rPr>
          </a:br>
          <a:r>
            <a:rPr lang="en-US" sz="2000" kern="1200" dirty="0" smtClean="0">
              <a:latin typeface="Times New Roman" panose="02020603050405020304" pitchFamily="18" charset="0"/>
              <a:cs typeface="Times New Roman" panose="02020603050405020304" pitchFamily="18" charset="0"/>
            </a:rPr>
            <a:t>(7</a:t>
          </a:r>
          <a:r>
            <a:rPr lang="en-US" sz="2000" kern="1200" baseline="30000" dirty="0" smtClean="0">
              <a:latin typeface="Times New Roman" panose="02020603050405020304" pitchFamily="18" charset="0"/>
              <a:cs typeface="Times New Roman" panose="02020603050405020304" pitchFamily="18" charset="0"/>
            </a:rPr>
            <a:t>th</a:t>
          </a:r>
          <a:r>
            <a:rPr lang="en-US" sz="2000" kern="1200" dirty="0" smtClean="0">
              <a:latin typeface="Times New Roman" panose="02020603050405020304" pitchFamily="18" charset="0"/>
              <a:cs typeface="Times New Roman" panose="02020603050405020304" pitchFamily="18" charset="0"/>
            </a:rPr>
            <a:t> semester)</a:t>
          </a:r>
          <a:endParaRPr lang="en-US" sz="2000" kern="1200" dirty="0">
            <a:latin typeface="Times New Roman" panose="02020603050405020304" pitchFamily="18" charset="0"/>
            <a:cs typeface="Times New Roman" panose="02020603050405020304" pitchFamily="18" charset="0"/>
          </a:endParaRPr>
        </a:p>
      </dsp:txBody>
      <dsp:txXfrm>
        <a:off x="2665777" y="63070"/>
        <a:ext cx="2139872" cy="1955837"/>
      </dsp:txXfrm>
    </dsp:sp>
    <dsp:sp modelId="{1DB2A8A6-2ABE-493D-8081-3AFA26151D3F}">
      <dsp:nvSpPr>
        <dsp:cNvPr id="0" name=""/>
        <dsp:cNvSpPr/>
      </dsp:nvSpPr>
      <dsp:spPr>
        <a:xfrm>
          <a:off x="4910915" y="957572"/>
          <a:ext cx="133887" cy="166833"/>
        </a:xfrm>
        <a:prstGeom prst="rightArrow">
          <a:avLst>
            <a:gd name="adj1" fmla="val 60000"/>
            <a:gd name="adj2" fmla="val 5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4910915" y="990939"/>
        <a:ext cx="93721" cy="100099"/>
      </dsp:txXfrm>
    </dsp:sp>
    <dsp:sp modelId="{B50978D3-052A-4A48-96D2-4E7D5D79F9EA}">
      <dsp:nvSpPr>
        <dsp:cNvPr id="0" name=""/>
        <dsp:cNvSpPr/>
      </dsp:nvSpPr>
      <dsp:spPr>
        <a:xfrm>
          <a:off x="5096106" y="2221"/>
          <a:ext cx="2261570" cy="2077535"/>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Design and simulation of the circuit for home automation.</a:t>
          </a:r>
          <a:br>
            <a:rPr lang="en-US" sz="2000" kern="1200" dirty="0" smtClean="0">
              <a:latin typeface="Times New Roman" panose="02020603050405020304" pitchFamily="18" charset="0"/>
              <a:cs typeface="Times New Roman" panose="02020603050405020304" pitchFamily="18" charset="0"/>
            </a:rPr>
          </a:br>
          <a:r>
            <a:rPr lang="en-US" sz="2000" kern="1200" dirty="0" smtClean="0">
              <a:latin typeface="Times New Roman" panose="02020603050405020304" pitchFamily="18" charset="0"/>
              <a:cs typeface="Times New Roman" panose="02020603050405020304" pitchFamily="18" charset="0"/>
            </a:rPr>
            <a:t>(7</a:t>
          </a:r>
          <a:r>
            <a:rPr lang="en-US" sz="2000" kern="1200" baseline="30000" dirty="0" smtClean="0">
              <a:latin typeface="Times New Roman" panose="02020603050405020304" pitchFamily="18" charset="0"/>
              <a:cs typeface="Times New Roman" panose="02020603050405020304" pitchFamily="18" charset="0"/>
            </a:rPr>
            <a:t>th</a:t>
          </a:r>
          <a:r>
            <a:rPr lang="en-US" sz="2000" kern="1200" dirty="0" smtClean="0">
              <a:latin typeface="Times New Roman" panose="02020603050405020304" pitchFamily="18" charset="0"/>
              <a:cs typeface="Times New Roman" panose="02020603050405020304" pitchFamily="18" charset="0"/>
            </a:rPr>
            <a:t> semester)</a:t>
          </a:r>
          <a:endParaRPr lang="en-US" sz="2000" kern="1200" dirty="0">
            <a:latin typeface="Times New Roman" panose="02020603050405020304" pitchFamily="18" charset="0"/>
            <a:cs typeface="Times New Roman" panose="02020603050405020304" pitchFamily="18" charset="0"/>
          </a:endParaRPr>
        </a:p>
      </dsp:txBody>
      <dsp:txXfrm>
        <a:off x="5156955" y="63070"/>
        <a:ext cx="2139872" cy="1955837"/>
      </dsp:txXfrm>
    </dsp:sp>
    <dsp:sp modelId="{45FE739C-D83F-4817-B96E-D95604BC42F8}">
      <dsp:nvSpPr>
        <dsp:cNvPr id="0" name=""/>
        <dsp:cNvSpPr/>
      </dsp:nvSpPr>
      <dsp:spPr>
        <a:xfrm>
          <a:off x="7402092" y="957572"/>
          <a:ext cx="133887" cy="166833"/>
        </a:xfrm>
        <a:prstGeom prst="rightArrow">
          <a:avLst>
            <a:gd name="adj1" fmla="val 60000"/>
            <a:gd name="adj2" fmla="val 5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7402092" y="990939"/>
        <a:ext cx="93721" cy="100099"/>
      </dsp:txXfrm>
    </dsp:sp>
    <dsp:sp modelId="{27A47E7C-2AB2-441A-A788-6B42429AE9D8}">
      <dsp:nvSpPr>
        <dsp:cNvPr id="0" name=""/>
        <dsp:cNvSpPr/>
      </dsp:nvSpPr>
      <dsp:spPr>
        <a:xfrm>
          <a:off x="7587284" y="2221"/>
          <a:ext cx="2261570" cy="2077535"/>
        </a:xfrm>
        <a:prstGeom prst="roundRect">
          <a:avLst>
            <a:gd name="adj" fmla="val 10000"/>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Interface the eye tracker, home automation and wheelchair together.</a:t>
          </a:r>
          <a:br>
            <a:rPr lang="en-US" sz="2000" kern="1200" dirty="0" smtClean="0">
              <a:latin typeface="Times New Roman" panose="02020603050405020304" pitchFamily="18" charset="0"/>
              <a:cs typeface="Times New Roman" panose="02020603050405020304" pitchFamily="18" charset="0"/>
            </a:rPr>
          </a:br>
          <a:r>
            <a:rPr lang="en-US" sz="2000" kern="1200" dirty="0" smtClean="0">
              <a:latin typeface="Times New Roman" panose="02020603050405020304" pitchFamily="18" charset="0"/>
              <a:cs typeface="Times New Roman" panose="02020603050405020304" pitchFamily="18" charset="0"/>
            </a:rPr>
            <a:t>(7</a:t>
          </a:r>
          <a:r>
            <a:rPr lang="en-US" sz="2000" kern="1200" baseline="30000" dirty="0" smtClean="0">
              <a:latin typeface="Times New Roman" panose="02020603050405020304" pitchFamily="18" charset="0"/>
              <a:cs typeface="Times New Roman" panose="02020603050405020304" pitchFamily="18" charset="0"/>
            </a:rPr>
            <a:t>th</a:t>
          </a:r>
          <a:r>
            <a:rPr lang="en-US" sz="2000" kern="1200" dirty="0" smtClean="0">
              <a:latin typeface="Times New Roman" panose="02020603050405020304" pitchFamily="18" charset="0"/>
              <a:cs typeface="Times New Roman" panose="02020603050405020304" pitchFamily="18" charset="0"/>
            </a:rPr>
            <a:t> semester)</a:t>
          </a:r>
          <a:endParaRPr lang="en-US" sz="2000" kern="1200" dirty="0">
            <a:latin typeface="Times New Roman" panose="02020603050405020304" pitchFamily="18" charset="0"/>
            <a:cs typeface="Times New Roman" panose="02020603050405020304" pitchFamily="18" charset="0"/>
          </a:endParaRPr>
        </a:p>
      </dsp:txBody>
      <dsp:txXfrm>
        <a:off x="7648133" y="63070"/>
        <a:ext cx="2139872" cy="1955837"/>
      </dsp:txXfrm>
    </dsp:sp>
    <dsp:sp modelId="{3B007EE7-8174-44A3-BAA6-EAF2CE798B56}">
      <dsp:nvSpPr>
        <dsp:cNvPr id="0" name=""/>
        <dsp:cNvSpPr/>
      </dsp:nvSpPr>
      <dsp:spPr>
        <a:xfrm rot="5400000">
          <a:off x="8651125" y="2107699"/>
          <a:ext cx="133887" cy="166833"/>
        </a:xfrm>
        <a:prstGeom prst="rightArrow">
          <a:avLst>
            <a:gd name="adj1" fmla="val 60000"/>
            <a:gd name="adj2" fmla="val 50000"/>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rot="-5400000">
        <a:off x="8668019" y="2124172"/>
        <a:ext cx="100099" cy="93721"/>
      </dsp:txXfrm>
    </dsp:sp>
    <dsp:sp modelId="{1483D926-0020-4F96-BEB6-0CBA5F521952}">
      <dsp:nvSpPr>
        <dsp:cNvPr id="0" name=""/>
        <dsp:cNvSpPr/>
      </dsp:nvSpPr>
      <dsp:spPr>
        <a:xfrm>
          <a:off x="7587284" y="2309363"/>
          <a:ext cx="2261570" cy="2077535"/>
        </a:xfrm>
        <a:prstGeom prst="roundRect">
          <a:avLst>
            <a:gd name="adj" fmla="val 10000"/>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Fabrication and implementation of home automation circuit.</a:t>
          </a:r>
          <a:br>
            <a:rPr lang="en-US" sz="2000" kern="1200" dirty="0" smtClean="0">
              <a:latin typeface="Times New Roman" panose="02020603050405020304" pitchFamily="18" charset="0"/>
              <a:cs typeface="Times New Roman" panose="02020603050405020304" pitchFamily="18" charset="0"/>
            </a:rPr>
          </a:br>
          <a:r>
            <a:rPr lang="en-US" sz="2000" kern="1200" dirty="0" smtClean="0">
              <a:latin typeface="Times New Roman" panose="02020603050405020304" pitchFamily="18" charset="0"/>
              <a:cs typeface="Times New Roman" panose="02020603050405020304" pitchFamily="18" charset="0"/>
            </a:rPr>
            <a:t>(8</a:t>
          </a:r>
          <a:r>
            <a:rPr lang="en-US" sz="2000" kern="1200" baseline="30000" dirty="0" smtClean="0">
              <a:latin typeface="Times New Roman" panose="02020603050405020304" pitchFamily="18" charset="0"/>
              <a:cs typeface="Times New Roman" panose="02020603050405020304" pitchFamily="18" charset="0"/>
            </a:rPr>
            <a:t>th</a:t>
          </a:r>
          <a:r>
            <a:rPr lang="en-US" sz="2000" kern="1200" dirty="0" smtClean="0">
              <a:latin typeface="Times New Roman" panose="02020603050405020304" pitchFamily="18" charset="0"/>
              <a:cs typeface="Times New Roman" panose="02020603050405020304" pitchFamily="18" charset="0"/>
            </a:rPr>
            <a:t> semester)</a:t>
          </a:r>
        </a:p>
      </dsp:txBody>
      <dsp:txXfrm>
        <a:off x="7648133" y="2370212"/>
        <a:ext cx="2139872" cy="1955837"/>
      </dsp:txXfrm>
    </dsp:sp>
    <dsp:sp modelId="{486C1EB2-DEC6-4B0E-AB4D-608570ACCFAA}">
      <dsp:nvSpPr>
        <dsp:cNvPr id="0" name=""/>
        <dsp:cNvSpPr/>
      </dsp:nvSpPr>
      <dsp:spPr>
        <a:xfrm rot="10800000">
          <a:off x="7408981" y="3264715"/>
          <a:ext cx="133887" cy="166833"/>
        </a:xfrm>
        <a:prstGeom prst="rightArrow">
          <a:avLst>
            <a:gd name="adj1" fmla="val 60000"/>
            <a:gd name="adj2" fmla="val 50000"/>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rot="10800000">
        <a:off x="7449147" y="3298082"/>
        <a:ext cx="93721" cy="100099"/>
      </dsp:txXfrm>
    </dsp:sp>
    <dsp:sp modelId="{56EF2D34-175B-4FB5-84CA-F03FDE88CD49}">
      <dsp:nvSpPr>
        <dsp:cNvPr id="0" name=""/>
        <dsp:cNvSpPr/>
      </dsp:nvSpPr>
      <dsp:spPr>
        <a:xfrm>
          <a:off x="5096106" y="2309363"/>
          <a:ext cx="2261570" cy="2077535"/>
        </a:xfrm>
        <a:prstGeom prst="roundRect">
          <a:avLst>
            <a:gd name="adj" fmla="val 10000"/>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Hardware implementation of eye tracking glasses.</a:t>
          </a:r>
          <a:br>
            <a:rPr lang="en-US" sz="2000" kern="1200" dirty="0" smtClean="0">
              <a:latin typeface="Times New Roman" panose="02020603050405020304" pitchFamily="18" charset="0"/>
              <a:cs typeface="Times New Roman" panose="02020603050405020304" pitchFamily="18" charset="0"/>
            </a:rPr>
          </a:br>
          <a:r>
            <a:rPr lang="en-US" sz="2000" kern="1200" dirty="0" smtClean="0">
              <a:latin typeface="Times New Roman" panose="02020603050405020304" pitchFamily="18" charset="0"/>
              <a:cs typeface="Times New Roman" panose="02020603050405020304" pitchFamily="18" charset="0"/>
            </a:rPr>
            <a:t>(8</a:t>
          </a:r>
          <a:r>
            <a:rPr lang="en-US" sz="2000" kern="1200" baseline="30000" dirty="0" smtClean="0">
              <a:latin typeface="Times New Roman" panose="02020603050405020304" pitchFamily="18" charset="0"/>
              <a:cs typeface="Times New Roman" panose="02020603050405020304" pitchFamily="18" charset="0"/>
            </a:rPr>
            <a:t>th</a:t>
          </a:r>
          <a:r>
            <a:rPr lang="en-US" sz="2000" kern="1200" dirty="0" smtClean="0">
              <a:latin typeface="Times New Roman" panose="02020603050405020304" pitchFamily="18" charset="0"/>
              <a:cs typeface="Times New Roman" panose="02020603050405020304" pitchFamily="18" charset="0"/>
            </a:rPr>
            <a:t> semester)</a:t>
          </a:r>
        </a:p>
      </dsp:txBody>
      <dsp:txXfrm>
        <a:off x="5156955" y="2370212"/>
        <a:ext cx="2139872" cy="1955837"/>
      </dsp:txXfrm>
    </dsp:sp>
    <dsp:sp modelId="{A702B13E-5D7D-4667-957B-D5E007224C4F}">
      <dsp:nvSpPr>
        <dsp:cNvPr id="0" name=""/>
        <dsp:cNvSpPr/>
      </dsp:nvSpPr>
      <dsp:spPr>
        <a:xfrm rot="10800000">
          <a:off x="4917803" y="3264715"/>
          <a:ext cx="133887" cy="166833"/>
        </a:xfrm>
        <a:prstGeom prst="rightArrow">
          <a:avLst>
            <a:gd name="adj1" fmla="val 60000"/>
            <a:gd name="adj2" fmla="val 50000"/>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rot="10800000">
        <a:off x="4957969" y="3298082"/>
        <a:ext cx="93721" cy="100099"/>
      </dsp:txXfrm>
    </dsp:sp>
    <dsp:sp modelId="{44D9778C-208F-4467-A291-F4153F793646}">
      <dsp:nvSpPr>
        <dsp:cNvPr id="0" name=""/>
        <dsp:cNvSpPr/>
      </dsp:nvSpPr>
      <dsp:spPr>
        <a:xfrm>
          <a:off x="2604928" y="2309363"/>
          <a:ext cx="2261570" cy="2077535"/>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kern="1200" dirty="0" smtClean="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Hardware implementation of autonomous wheel chair.</a:t>
          </a:r>
          <a:br>
            <a:rPr lang="en-US" sz="2000" kern="1200" dirty="0" smtClean="0">
              <a:latin typeface="Times New Roman" panose="02020603050405020304" pitchFamily="18" charset="0"/>
              <a:cs typeface="Times New Roman" panose="02020603050405020304" pitchFamily="18" charset="0"/>
            </a:rPr>
          </a:br>
          <a:r>
            <a:rPr lang="en-US" sz="2000" kern="1200" dirty="0" smtClean="0">
              <a:latin typeface="Times New Roman" panose="02020603050405020304" pitchFamily="18" charset="0"/>
              <a:cs typeface="Times New Roman" panose="02020603050405020304" pitchFamily="18" charset="0"/>
            </a:rPr>
            <a:t>(8</a:t>
          </a:r>
          <a:r>
            <a:rPr lang="en-US" sz="2000" kern="1200" baseline="30000" dirty="0" smtClean="0">
              <a:latin typeface="Times New Roman" panose="02020603050405020304" pitchFamily="18" charset="0"/>
              <a:cs typeface="Times New Roman" panose="02020603050405020304" pitchFamily="18" charset="0"/>
            </a:rPr>
            <a:t>th</a:t>
          </a:r>
          <a:r>
            <a:rPr lang="en-US" sz="2000" kern="1200" dirty="0" smtClean="0">
              <a:latin typeface="Times New Roman" panose="02020603050405020304" pitchFamily="18" charset="0"/>
              <a:cs typeface="Times New Roman" panose="02020603050405020304" pitchFamily="18" charset="0"/>
            </a:rPr>
            <a:t> semester)</a:t>
          </a:r>
          <a:endParaRPr lang="en-US" sz="2000" kern="1200" dirty="0">
            <a:latin typeface="Times New Roman" panose="02020603050405020304" pitchFamily="18" charset="0"/>
            <a:cs typeface="Times New Roman" panose="02020603050405020304" pitchFamily="18" charset="0"/>
          </a:endParaRPr>
        </a:p>
      </dsp:txBody>
      <dsp:txXfrm>
        <a:off x="2665777" y="2370212"/>
        <a:ext cx="2139872" cy="1955837"/>
      </dsp:txXfrm>
    </dsp:sp>
    <dsp:sp modelId="{ECAAC173-80EE-4EF6-A0AC-9A483E6DEFA7}">
      <dsp:nvSpPr>
        <dsp:cNvPr id="0" name=""/>
        <dsp:cNvSpPr/>
      </dsp:nvSpPr>
      <dsp:spPr>
        <a:xfrm rot="10800000">
          <a:off x="2432723" y="3276953"/>
          <a:ext cx="121691" cy="142356"/>
        </a:xfrm>
        <a:prstGeom prst="rightArrow">
          <a:avLst>
            <a:gd name="adj1" fmla="val 60000"/>
            <a:gd name="adj2" fmla="val 5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10800000">
        <a:off x="2469230" y="3305424"/>
        <a:ext cx="85184" cy="85414"/>
      </dsp:txXfrm>
    </dsp:sp>
    <dsp:sp modelId="{D4E26E06-E26D-4D4F-8E30-62FE3E29CA65}">
      <dsp:nvSpPr>
        <dsp:cNvPr id="0" name=""/>
        <dsp:cNvSpPr/>
      </dsp:nvSpPr>
      <dsp:spPr>
        <a:xfrm>
          <a:off x="113750" y="2309363"/>
          <a:ext cx="2261570" cy="2077535"/>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kern="1200" dirty="0" smtClean="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Test and solve real time issues.</a:t>
          </a:r>
          <a:br>
            <a:rPr lang="en-US" sz="2000" kern="1200" dirty="0" smtClean="0">
              <a:latin typeface="Times New Roman" panose="02020603050405020304" pitchFamily="18" charset="0"/>
              <a:cs typeface="Times New Roman" panose="02020603050405020304" pitchFamily="18" charset="0"/>
            </a:rPr>
          </a:br>
          <a:r>
            <a:rPr lang="en-US" sz="2000" kern="1200" dirty="0" smtClean="0">
              <a:latin typeface="Times New Roman" panose="02020603050405020304" pitchFamily="18" charset="0"/>
              <a:cs typeface="Times New Roman" panose="02020603050405020304" pitchFamily="18" charset="0"/>
            </a:rPr>
            <a:t>(8</a:t>
          </a:r>
          <a:r>
            <a:rPr lang="en-US" sz="2000" kern="1200" baseline="30000" dirty="0" smtClean="0">
              <a:latin typeface="Times New Roman" panose="02020603050405020304" pitchFamily="18" charset="0"/>
              <a:cs typeface="Times New Roman" panose="02020603050405020304" pitchFamily="18" charset="0"/>
            </a:rPr>
            <a:t>th</a:t>
          </a:r>
          <a:r>
            <a:rPr lang="en-US" sz="2000" kern="1200" dirty="0" smtClean="0">
              <a:latin typeface="Times New Roman" panose="02020603050405020304" pitchFamily="18" charset="0"/>
              <a:cs typeface="Times New Roman" panose="02020603050405020304" pitchFamily="18" charset="0"/>
            </a:rPr>
            <a:t> semester)</a:t>
          </a:r>
        </a:p>
      </dsp:txBody>
      <dsp:txXfrm>
        <a:off x="174599" y="2370212"/>
        <a:ext cx="2139872" cy="1955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FC762-4FA6-4533-A849-D8911D08EB22}" type="datetimeFigureOut">
              <a:rPr lang="en-IN" smtClean="0"/>
              <a:t>26-10-2021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E60A5-DA53-486E-956D-2A106F1F3AD1}" type="slidenum">
              <a:rPr lang="en-IN" smtClean="0"/>
              <a:t>‹#›</a:t>
            </a:fld>
            <a:endParaRPr lang="en-IN"/>
          </a:p>
        </p:txBody>
      </p:sp>
    </p:spTree>
    <p:extLst>
      <p:ext uri="{BB962C8B-B14F-4D97-AF65-F5344CB8AC3E}">
        <p14:creationId xmlns:p14="http://schemas.microsoft.com/office/powerpoint/2010/main" val="44791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7BF6095C-AEAE-4CC3-BF08-EC8D34AB50BF}" type="datetime1">
              <a:rPr lang="en-US" smtClean="0"/>
              <a:t>10/26/2021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F6DD8E70-1F31-4F39-B7E7-F8D5E0CC24BE}" type="datetime1">
              <a:rPr lang="en-US" smtClean="0"/>
              <a:t>10/26/2021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E40A7203-597A-4018-90C0-7AB2E07C1479}" type="datetime1">
              <a:rPr lang="en-US" smtClean="0"/>
              <a:t>10/26/2021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F7E7A-65AF-4919-9D59-A46A6AF4C463}" type="datetime1">
              <a:rPr lang="en-US" smtClean="0"/>
              <a:t>10/26/2021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761DD0BB-4BB9-482B-A261-699DFED6B1D0}" type="datetime1">
              <a:rPr lang="en-US" smtClean="0"/>
              <a:t>10/26/2021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01A7C89A-96D4-4A53-A257-BC8F539ED4F6}" type="datetime1">
              <a:rPr lang="en-US" smtClean="0"/>
              <a:t>10/26/2021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3214E5E7-B7ED-4AFC-A45B-F8FE6B0FF59A}" type="datetime1">
              <a:rPr lang="en-US" smtClean="0"/>
              <a:t>10/26/2021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9199BBD-15E3-4D57-945A-0BF2779AAA94}" type="datetime1">
              <a:rPr lang="en-US" smtClean="0"/>
              <a:t>10/26/2021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B11FAE20-88F1-40E3-8E1B-C0D2CDF59997}" type="datetime1">
              <a:rPr lang="en-US" smtClean="0"/>
              <a:t>10/26/2021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0CABB81C-F83B-4658-B9D8-4EDE2D2C1F4B}" type="datetime1">
              <a:rPr lang="en-US" smtClean="0"/>
              <a:t>10/26/2021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00ECB4A5-360E-45F5-BD05-85EB392ACA14}" type="datetime1">
              <a:rPr lang="en-US" smtClean="0"/>
              <a:t>10/26/2021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D2136243-BE2E-4AF7-B4A3-9269B012167D}" type="datetime1">
              <a:rPr lang="en-US" smtClean="0"/>
              <a:t>10/26/2021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ubtitle 2"/>
          <p:cNvSpPr txBox="1">
            <a:spLocks/>
          </p:cNvSpPr>
          <p:nvPr/>
        </p:nvSpPr>
        <p:spPr>
          <a:xfrm>
            <a:off x="0" y="0"/>
            <a:ext cx="12191999" cy="6858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endParaRPr lang="en-US" altLang="en-US" sz="1600" b="1" dirty="0" smtClean="0">
              <a:latin typeface="Times New Roman" panose="02020603050405020304" pitchFamily="18" charset="0"/>
              <a:cs typeface="Times New Roman" panose="02020603050405020304" pitchFamily="18" charset="0"/>
            </a:endParaRPr>
          </a:p>
          <a:p>
            <a:pPr>
              <a:lnSpc>
                <a:spcPct val="100000"/>
              </a:lnSpc>
            </a:pPr>
            <a:r>
              <a:rPr lang="en-US" altLang="en-US" sz="1600" b="1" dirty="0" smtClean="0">
                <a:latin typeface="Times New Roman" panose="02020603050405020304" pitchFamily="18" charset="0"/>
                <a:cs typeface="Times New Roman" panose="02020603050405020304" pitchFamily="18" charset="0"/>
              </a:rPr>
              <a:t>Zeroth Presentation of Project on</a:t>
            </a:r>
            <a:endParaRPr lang="en-US" altLang="en-US" sz="1600" dirty="0" smtClean="0">
              <a:latin typeface="Times New Roman" panose="02020603050405020304" pitchFamily="18" charset="0"/>
              <a:cs typeface="Times New Roman" panose="02020603050405020304" pitchFamily="18" charset="0"/>
            </a:endParaRPr>
          </a:p>
          <a:p>
            <a:pPr>
              <a:lnSpc>
                <a:spcPct val="100000"/>
              </a:lnSpc>
            </a:pPr>
            <a:r>
              <a:rPr lang="en-US" altLang="en-US" sz="2800" b="1" dirty="0" smtClean="0">
                <a:latin typeface="Times New Roman" panose="02020603050405020304" pitchFamily="18" charset="0"/>
                <a:cs typeface="Times New Roman" panose="02020603050405020304" pitchFamily="18" charset="0"/>
              </a:rPr>
              <a:t>“SMART WHEELCHAIR AND HOME AUTOMATION FOR PARALYZED”</a:t>
            </a:r>
            <a:endParaRPr lang="en-US" altLang="en-US" sz="2800" dirty="0" smtClean="0">
              <a:latin typeface="Times New Roman" panose="02020603050405020304" pitchFamily="18" charset="0"/>
              <a:cs typeface="Times New Roman" panose="02020603050405020304" pitchFamily="18" charset="0"/>
            </a:endParaRPr>
          </a:p>
          <a:p>
            <a:pPr>
              <a:lnSpc>
                <a:spcPct val="100000"/>
              </a:lnSpc>
            </a:pPr>
            <a:r>
              <a:rPr lang="en-US" altLang="en-US" sz="1700" b="1" i="1" dirty="0" smtClean="0">
                <a:latin typeface="Times New Roman" panose="02020603050405020304" pitchFamily="18" charset="0"/>
                <a:cs typeface="Times New Roman" panose="02020603050405020304" pitchFamily="18" charset="0"/>
              </a:rPr>
              <a:t>Presented by</a:t>
            </a:r>
            <a:endParaRPr lang="en-US" altLang="en-US" sz="1700" dirty="0">
              <a:latin typeface="Times New Roman" panose="02020603050405020304" pitchFamily="18" charset="0"/>
              <a:cs typeface="Times New Roman" panose="02020603050405020304" pitchFamily="18" charset="0"/>
            </a:endParaRPr>
          </a:p>
          <a:p>
            <a:pPr>
              <a:lnSpc>
                <a:spcPct val="100000"/>
              </a:lnSpc>
            </a:pPr>
            <a:r>
              <a:rPr lang="en-US" altLang="en-US" sz="1700" b="1" dirty="0" smtClean="0">
                <a:latin typeface="Times New Roman" panose="02020603050405020304" pitchFamily="18" charset="0"/>
                <a:cs typeface="Times New Roman" panose="02020603050405020304" pitchFamily="18" charset="0"/>
              </a:rPr>
              <a:t>24. JASIRA T </a:t>
            </a:r>
            <a:r>
              <a:rPr lang="en-US" altLang="en-US" sz="1700" b="1" dirty="0">
                <a:latin typeface="Times New Roman" panose="02020603050405020304" pitchFamily="18" charset="0"/>
                <a:cs typeface="Times New Roman" panose="02020603050405020304" pitchFamily="18" charset="0"/>
              </a:rPr>
              <a:t>P</a:t>
            </a:r>
            <a:endParaRPr lang="en-US" altLang="en-US" sz="1700" dirty="0" smtClean="0">
              <a:latin typeface="Times New Roman" panose="02020603050405020304" pitchFamily="18" charset="0"/>
              <a:cs typeface="Times New Roman" panose="02020603050405020304" pitchFamily="18" charset="0"/>
            </a:endParaRPr>
          </a:p>
          <a:p>
            <a:pPr>
              <a:lnSpc>
                <a:spcPct val="100000"/>
              </a:lnSpc>
            </a:pPr>
            <a:r>
              <a:rPr lang="en-US" altLang="en-US" sz="1700" b="1" dirty="0" smtClean="0">
                <a:latin typeface="Times New Roman" panose="02020603050405020304" pitchFamily="18" charset="0"/>
                <a:cs typeface="Times New Roman" panose="02020603050405020304" pitchFamily="18" charset="0"/>
              </a:rPr>
              <a:t>34. NAYANA RAMESHAN</a:t>
            </a:r>
            <a:endParaRPr lang="en-US" altLang="en-US" sz="1700" dirty="0" smtClean="0">
              <a:latin typeface="Times New Roman" panose="02020603050405020304" pitchFamily="18" charset="0"/>
              <a:cs typeface="Times New Roman" panose="02020603050405020304" pitchFamily="18" charset="0"/>
            </a:endParaRPr>
          </a:p>
          <a:p>
            <a:pPr>
              <a:lnSpc>
                <a:spcPct val="100000"/>
              </a:lnSpc>
            </a:pPr>
            <a:r>
              <a:rPr lang="en-US" altLang="en-US" sz="1700" b="1" dirty="0" smtClean="0">
                <a:latin typeface="Times New Roman" panose="02020603050405020304" pitchFamily="18" charset="0"/>
                <a:cs typeface="Times New Roman" panose="02020603050405020304" pitchFamily="18" charset="0"/>
              </a:rPr>
              <a:t>46. SHRAVAN SREEDEEP</a:t>
            </a:r>
            <a:endParaRPr lang="en-US" altLang="en-US" sz="1700" dirty="0" smtClean="0">
              <a:latin typeface="Times New Roman" panose="02020603050405020304" pitchFamily="18" charset="0"/>
              <a:cs typeface="Times New Roman" panose="02020603050405020304" pitchFamily="18" charset="0"/>
            </a:endParaRPr>
          </a:p>
          <a:p>
            <a:pPr>
              <a:lnSpc>
                <a:spcPct val="100000"/>
              </a:lnSpc>
            </a:pPr>
            <a:r>
              <a:rPr lang="en-US" altLang="en-US" sz="1700" b="1" dirty="0" smtClean="0">
                <a:latin typeface="Times New Roman" panose="02020603050405020304" pitchFamily="18" charset="0"/>
                <a:cs typeface="Times New Roman" panose="02020603050405020304" pitchFamily="18" charset="0"/>
              </a:rPr>
              <a:t>48. SOORYA P</a:t>
            </a:r>
            <a:endParaRPr lang="en-US" altLang="en-US" sz="900" b="1" i="1" dirty="0" smtClean="0">
              <a:latin typeface="Times New Roman" panose="02020603050405020304" pitchFamily="18" charset="0"/>
              <a:cs typeface="Times New Roman" panose="02020603050405020304" pitchFamily="18" charset="0"/>
            </a:endParaRPr>
          </a:p>
          <a:p>
            <a:pPr>
              <a:lnSpc>
                <a:spcPct val="100000"/>
              </a:lnSpc>
            </a:pPr>
            <a:r>
              <a:rPr lang="en-US" altLang="en-US" sz="1600" b="1" i="1" dirty="0" smtClean="0">
                <a:latin typeface="Times New Roman" panose="02020603050405020304" pitchFamily="18" charset="0"/>
                <a:cs typeface="Times New Roman" panose="02020603050405020304" pitchFamily="18" charset="0"/>
              </a:rPr>
              <a:t>under the guidance of</a:t>
            </a:r>
            <a:endParaRPr lang="en-US" altLang="en-US" sz="1600" dirty="0" smtClean="0">
              <a:latin typeface="Times New Roman" panose="02020603050405020304" pitchFamily="18" charset="0"/>
              <a:cs typeface="Times New Roman" panose="02020603050405020304" pitchFamily="18" charset="0"/>
            </a:endParaRPr>
          </a:p>
          <a:p>
            <a:pPr>
              <a:lnSpc>
                <a:spcPct val="100000"/>
              </a:lnSpc>
            </a:pPr>
            <a:r>
              <a:rPr lang="en-US" altLang="en-US" sz="1600" b="1" dirty="0">
                <a:latin typeface="Times New Roman" panose="02020603050405020304" pitchFamily="18" charset="0"/>
                <a:cs typeface="Times New Roman" panose="02020603050405020304" pitchFamily="18" charset="0"/>
              </a:rPr>
              <a:t>D</a:t>
            </a:r>
            <a:r>
              <a:rPr lang="en-US" altLang="en-US" sz="1600" b="1" dirty="0" smtClean="0">
                <a:latin typeface="Times New Roman" panose="02020603050405020304" pitchFamily="18" charset="0"/>
                <a:cs typeface="Times New Roman" panose="02020603050405020304" pitchFamily="18" charset="0"/>
              </a:rPr>
              <a:t>r. C SREEKUMAR</a:t>
            </a:r>
            <a:endParaRPr lang="en-US" altLang="en-US" sz="1600" dirty="0" smtClean="0">
              <a:latin typeface="Times New Roman" panose="02020603050405020304" pitchFamily="18" charset="0"/>
              <a:cs typeface="Times New Roman" panose="02020603050405020304" pitchFamily="18" charset="0"/>
            </a:endParaRPr>
          </a:p>
          <a:p>
            <a:pPr>
              <a:lnSpc>
                <a:spcPct val="100000"/>
              </a:lnSpc>
            </a:pPr>
            <a:r>
              <a:rPr lang="en-US" altLang="en-US" sz="1600" b="1" dirty="0" smtClean="0">
                <a:latin typeface="Times New Roman" panose="02020603050405020304" pitchFamily="18" charset="0"/>
                <a:cs typeface="Times New Roman" panose="02020603050405020304" pitchFamily="18" charset="0"/>
              </a:rPr>
              <a:t> </a:t>
            </a:r>
          </a:p>
          <a:p>
            <a:pPr>
              <a:lnSpc>
                <a:spcPct val="100000"/>
              </a:lnSpc>
            </a:pPr>
            <a:endParaRPr lang="en-US" altLang="en-US" sz="1600" dirty="0" smtClean="0">
              <a:latin typeface="Times New Roman" panose="02020603050405020304" pitchFamily="18" charset="0"/>
              <a:cs typeface="Times New Roman" panose="02020603050405020304" pitchFamily="18" charset="0"/>
            </a:endParaRPr>
          </a:p>
          <a:p>
            <a:pPr>
              <a:lnSpc>
                <a:spcPct val="100000"/>
              </a:lnSpc>
            </a:pPr>
            <a:r>
              <a:rPr lang="en-US" altLang="en-US" sz="1600" b="1" dirty="0" smtClean="0">
                <a:latin typeface="Times New Roman" panose="02020603050405020304" pitchFamily="18" charset="0"/>
                <a:cs typeface="Times New Roman" panose="02020603050405020304" pitchFamily="18" charset="0"/>
              </a:rPr>
              <a:t/>
            </a:r>
            <a:br>
              <a:rPr lang="en-US" altLang="en-US" sz="1600" b="1" dirty="0" smtClean="0">
                <a:latin typeface="Times New Roman" panose="02020603050405020304" pitchFamily="18" charset="0"/>
                <a:cs typeface="Times New Roman" panose="02020603050405020304" pitchFamily="18" charset="0"/>
              </a:rPr>
            </a:br>
            <a:endParaRPr lang="en-US" altLang="en-US" sz="1600" b="1" dirty="0" smtClean="0">
              <a:latin typeface="Times New Roman" panose="02020603050405020304" pitchFamily="18" charset="0"/>
              <a:cs typeface="Times New Roman" panose="02020603050405020304" pitchFamily="18" charset="0"/>
            </a:endParaRPr>
          </a:p>
          <a:p>
            <a:pPr>
              <a:lnSpc>
                <a:spcPct val="100000"/>
              </a:lnSpc>
            </a:pPr>
            <a:r>
              <a:rPr lang="en-US" altLang="en-US" sz="1600" b="1" dirty="0" smtClean="0">
                <a:latin typeface="Times New Roman" panose="02020603050405020304" pitchFamily="18" charset="0"/>
                <a:cs typeface="Times New Roman" panose="02020603050405020304" pitchFamily="18" charset="0"/>
              </a:rPr>
              <a:t>DEPARTMENT OF ELECTRICAL &amp; ELECTRONICS ENGINEERING</a:t>
            </a:r>
            <a:endParaRPr lang="en-US" altLang="en-US" sz="1600" dirty="0" smtClean="0">
              <a:latin typeface="Times New Roman" panose="02020603050405020304" pitchFamily="18" charset="0"/>
              <a:cs typeface="Times New Roman" panose="02020603050405020304" pitchFamily="18" charset="0"/>
            </a:endParaRPr>
          </a:p>
          <a:p>
            <a:pPr>
              <a:lnSpc>
                <a:spcPct val="100000"/>
              </a:lnSpc>
            </a:pPr>
            <a:r>
              <a:rPr lang="en-US" altLang="en-US" sz="1600" b="1" dirty="0" smtClean="0">
                <a:latin typeface="Times New Roman" panose="02020603050405020304" pitchFamily="18" charset="0"/>
                <a:cs typeface="Times New Roman" panose="02020603050405020304" pitchFamily="18" charset="0"/>
              </a:rPr>
              <a:t>GOVT. COLLEGE OF ENGINEERING KANNUR- 670563</a:t>
            </a:r>
            <a:endParaRPr lang="en-US" altLang="en-US" sz="1600" dirty="0" smtClean="0">
              <a:latin typeface="Times New Roman" panose="02020603050405020304" pitchFamily="18" charset="0"/>
              <a:cs typeface="Times New Roman" panose="02020603050405020304" pitchFamily="18" charset="0"/>
            </a:endParaRPr>
          </a:p>
          <a:p>
            <a:pPr>
              <a:lnSpc>
                <a:spcPct val="100000"/>
              </a:lnSpc>
            </a:pPr>
            <a:r>
              <a:rPr lang="en-US" altLang="en-US" sz="1600" b="1" dirty="0" smtClean="0">
                <a:latin typeface="Times New Roman" panose="02020603050405020304" pitchFamily="18" charset="0"/>
                <a:cs typeface="Times New Roman" panose="02020603050405020304" pitchFamily="18" charset="0"/>
              </a:rPr>
              <a:t>Oct 2021</a:t>
            </a:r>
            <a:endParaRPr lang="en-US" altLang="en-US" sz="1600" dirty="0" smtClean="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491655" y="3910148"/>
            <a:ext cx="1208688" cy="1460497"/>
          </a:xfrm>
          <a:prstGeom prst="rect">
            <a:avLst/>
          </a:prstGeom>
        </p:spPr>
      </p:pic>
      <p:sp>
        <p:nvSpPr>
          <p:cNvPr id="2" name="Slide Number Placeholder 1"/>
          <p:cNvSpPr>
            <a:spLocks noGrp="1"/>
          </p:cNvSpPr>
          <p:nvPr>
            <p:ph type="sldNum" sz="quarter" idx="12"/>
          </p:nvPr>
        </p:nvSpPr>
        <p:spPr/>
        <p:txBody>
          <a:bodyPr/>
          <a:lstStyle/>
          <a:p>
            <a:fld id="{3A98EE3D-8CD1-4C3F-BD1C-C98C9596463C}" type="slidenum">
              <a:rPr lang="en-US" smtClean="0">
                <a:solidFill>
                  <a:schemeClr val="tx1">
                    <a:lumMod val="95000"/>
                    <a:lumOff val="5000"/>
                  </a:schemeClr>
                </a:solidFill>
              </a:rPr>
              <a:t>1</a:t>
            </a:fld>
            <a:endParaRPr lang="en-US" dirty="0">
              <a:solidFill>
                <a:schemeClr val="tx1">
                  <a:lumMod val="95000"/>
                  <a:lumOff val="5000"/>
                </a:schemeClr>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a:solidFill>
                  <a:schemeClr val="tx1"/>
                </a:solidFill>
                <a:latin typeface="Times New Roman" panose="02020603050405020304" pitchFamily="18" charset="0"/>
                <a:cs typeface="Times New Roman" panose="02020603050405020304" pitchFamily="18" charset="0"/>
              </a:rPr>
              <a:t>REFERENCE</a:t>
            </a:r>
            <a:endParaRPr lang="en-IN" dirty="0">
              <a:solidFill>
                <a:schemeClr val="tx1"/>
              </a:solidFill>
            </a:endParaRPr>
          </a:p>
        </p:txBody>
      </p:sp>
      <p:sp>
        <p:nvSpPr>
          <p:cNvPr id="3" name="Content Placeholder 2"/>
          <p:cNvSpPr>
            <a:spLocks noGrp="1"/>
          </p:cNvSpPr>
          <p:nvPr>
            <p:ph sz="half" idx="1"/>
          </p:nvPr>
        </p:nvSpPr>
        <p:spPr>
          <a:xfrm>
            <a:off x="1097280" y="2171700"/>
            <a:ext cx="10058400" cy="4202973"/>
          </a:xfrm>
        </p:spPr>
        <p:txBody>
          <a:bodyPr>
            <a:normAutofit/>
          </a:bodyPr>
          <a:lstStyle/>
          <a:p>
            <a:pPr marL="457200" lvl="0" indent="-457200">
              <a:lnSpc>
                <a:spcPct val="90000"/>
              </a:lnSpc>
              <a:spcBef>
                <a:spcPts val="1000"/>
              </a:spcBef>
              <a:spcAft>
                <a:spcPts val="0"/>
              </a:spcAft>
              <a:buClrTx/>
              <a:buSzTx/>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Ahmad F. Klaib1, </a:t>
            </a:r>
            <a:r>
              <a:rPr lang="en-IN" sz="2400" dirty="0" err="1">
                <a:solidFill>
                  <a:schemeClr val="tx1"/>
                </a:solidFill>
                <a:latin typeface="Times New Roman" panose="02020603050405020304" pitchFamily="18" charset="0"/>
                <a:cs typeface="Times New Roman" panose="02020603050405020304" pitchFamily="18" charset="0"/>
              </a:rPr>
              <a:t>Nawaf</a:t>
            </a:r>
            <a:r>
              <a:rPr lang="en-IN" sz="2400" dirty="0">
                <a:solidFill>
                  <a:schemeClr val="tx1"/>
                </a:solidFill>
                <a:latin typeface="Times New Roman" panose="02020603050405020304" pitchFamily="18" charset="0"/>
                <a:cs typeface="Times New Roman" panose="02020603050405020304" pitchFamily="18" charset="0"/>
              </a:rPr>
              <a:t> O. Alsrehin1, </a:t>
            </a:r>
            <a:r>
              <a:rPr lang="en-IN" sz="2400" dirty="0" err="1">
                <a:solidFill>
                  <a:schemeClr val="tx1"/>
                </a:solidFill>
                <a:latin typeface="Times New Roman" panose="02020603050405020304" pitchFamily="18" charset="0"/>
                <a:cs typeface="Times New Roman" panose="02020603050405020304" pitchFamily="18" charset="0"/>
              </a:rPr>
              <a:t>Wasen</a:t>
            </a:r>
            <a:r>
              <a:rPr lang="en-IN" sz="2400" dirty="0">
                <a:solidFill>
                  <a:schemeClr val="tx1"/>
                </a:solidFill>
                <a:latin typeface="Times New Roman" panose="02020603050405020304" pitchFamily="18" charset="0"/>
                <a:cs typeface="Times New Roman" panose="02020603050405020304" pitchFamily="18" charset="0"/>
              </a:rPr>
              <a:t> Y. Melhem2, </a:t>
            </a:r>
            <a:r>
              <a:rPr lang="en-IN" sz="2400" dirty="0" err="1">
                <a:solidFill>
                  <a:schemeClr val="tx1"/>
                </a:solidFill>
                <a:latin typeface="Times New Roman" panose="02020603050405020304" pitchFamily="18" charset="0"/>
                <a:cs typeface="Times New Roman" panose="02020603050405020304" pitchFamily="18" charset="0"/>
              </a:rPr>
              <a:t>Haneen</a:t>
            </a:r>
            <a:r>
              <a:rPr lang="en-IN" sz="2400" dirty="0">
                <a:solidFill>
                  <a:schemeClr val="tx1"/>
                </a:solidFill>
                <a:latin typeface="Times New Roman" panose="02020603050405020304" pitchFamily="18" charset="0"/>
                <a:cs typeface="Times New Roman" panose="02020603050405020304" pitchFamily="18" charset="0"/>
              </a:rPr>
              <a:t> O. Bashtawi2, Aws A. Magableh1. “</a:t>
            </a:r>
            <a:r>
              <a:rPr lang="en-US" sz="2400" dirty="0">
                <a:solidFill>
                  <a:schemeClr val="tx1"/>
                </a:solidFill>
                <a:latin typeface="Times New Roman" panose="02020603050405020304" pitchFamily="18" charset="0"/>
                <a:cs typeface="Times New Roman" panose="02020603050405020304" pitchFamily="18" charset="0"/>
              </a:rPr>
              <a:t>Eye Tracking Algorithms, Techniques, Tools, and Applications with an Emphasis on Machine Learning and Internet of Things Technologies</a:t>
            </a:r>
            <a:r>
              <a:rPr lang="en-IN" sz="2400" dirty="0">
                <a:solidFill>
                  <a:schemeClr val="tx1"/>
                </a:solidFill>
                <a:latin typeface="Times New Roman" panose="02020603050405020304" pitchFamily="18" charset="0"/>
                <a:cs typeface="Times New Roman" panose="02020603050405020304" pitchFamily="18" charset="0"/>
              </a:rPr>
              <a:t>”, September 2020</a:t>
            </a:r>
          </a:p>
          <a:p>
            <a:pPr marL="457200" lvl="0" indent="-457200">
              <a:lnSpc>
                <a:spcPct val="90000"/>
              </a:lnSpc>
              <a:spcBef>
                <a:spcPts val="1000"/>
              </a:spcBef>
              <a:spcAft>
                <a:spcPts val="0"/>
              </a:spcAft>
              <a:buClrTx/>
              <a:buSzTx/>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Mohammed </a:t>
            </a:r>
            <a:r>
              <a:rPr lang="en-IN" sz="2400" dirty="0" err="1">
                <a:solidFill>
                  <a:schemeClr val="tx1"/>
                </a:solidFill>
                <a:latin typeface="Times New Roman" panose="02020603050405020304" pitchFamily="18" charset="0"/>
                <a:cs typeface="Times New Roman" panose="02020603050405020304" pitchFamily="18" charset="0"/>
              </a:rPr>
              <a:t>Saifuddin</a:t>
            </a:r>
            <a:r>
              <a:rPr lang="en-IN" sz="2400" dirty="0">
                <a:solidFill>
                  <a:schemeClr val="tx1"/>
                </a:solidFill>
                <a:latin typeface="Times New Roman" panose="02020603050405020304" pitchFamily="18" charset="0"/>
                <a:cs typeface="Times New Roman" panose="02020603050405020304" pitchFamily="18" charset="0"/>
              </a:rPr>
              <a:t> Munna1, Juliana Shetara2, Shantanu Bhattacharjee3, Md. </a:t>
            </a:r>
            <a:r>
              <a:rPr lang="en-IN" sz="2400" dirty="0" err="1">
                <a:solidFill>
                  <a:schemeClr val="tx1"/>
                </a:solidFill>
                <a:latin typeface="Times New Roman" panose="02020603050405020304" pitchFamily="18" charset="0"/>
                <a:cs typeface="Times New Roman" panose="02020603050405020304" pitchFamily="18" charset="0"/>
              </a:rPr>
              <a:t>Zahed</a:t>
            </a:r>
            <a:r>
              <a:rPr lang="en-IN" sz="2400" dirty="0">
                <a:solidFill>
                  <a:schemeClr val="tx1"/>
                </a:solidFill>
                <a:latin typeface="Times New Roman" panose="02020603050405020304" pitchFamily="18" charset="0"/>
                <a:cs typeface="Times New Roman" panose="02020603050405020304" pitchFamily="18" charset="0"/>
              </a:rPr>
              <a:t> Hossain Bhuiyan4, “</a:t>
            </a:r>
            <a:r>
              <a:rPr lang="en-US" sz="2400" dirty="0">
                <a:solidFill>
                  <a:schemeClr val="tx1"/>
                </a:solidFill>
                <a:latin typeface="Times New Roman" panose="02020603050405020304" pitchFamily="18" charset="0"/>
                <a:cs typeface="Times New Roman" panose="02020603050405020304" pitchFamily="18" charset="0"/>
              </a:rPr>
              <a:t>Design &amp; Implementation of a Mind Controlled Home Automation System</a:t>
            </a:r>
            <a:r>
              <a:rPr lang="en-IN" sz="2400" dirty="0">
                <a:solidFill>
                  <a:schemeClr val="tx1"/>
                </a:solidFill>
                <a:latin typeface="Times New Roman" panose="02020603050405020304" pitchFamily="18" charset="0"/>
                <a:cs typeface="Times New Roman" panose="02020603050405020304" pitchFamily="18" charset="0"/>
              </a:rPr>
              <a:t>”, January 2017</a:t>
            </a:r>
          </a:p>
          <a:p>
            <a:pPr marL="457200" lvl="0" indent="-457200">
              <a:lnSpc>
                <a:spcPct val="90000"/>
              </a:lnSpc>
              <a:spcBef>
                <a:spcPts val="1000"/>
              </a:spcBef>
              <a:spcAft>
                <a:spcPts val="0"/>
              </a:spcAft>
              <a:buClrTx/>
              <a:buSzTx/>
              <a:buFont typeface="+mj-lt"/>
              <a:buAutoNum type="arabicPeriod"/>
            </a:pPr>
            <a:r>
              <a:rPr lang="en-IN" sz="2400" dirty="0" err="1">
                <a:solidFill>
                  <a:schemeClr val="tx1"/>
                </a:solidFill>
                <a:latin typeface="Times New Roman" panose="02020603050405020304" pitchFamily="18" charset="0"/>
                <a:cs typeface="Times New Roman" panose="02020603050405020304" pitchFamily="18" charset="0"/>
              </a:rPr>
              <a:t>Pramodini</a:t>
            </a:r>
            <a:r>
              <a:rPr lang="en-IN" sz="2400" dirty="0">
                <a:solidFill>
                  <a:schemeClr val="tx1"/>
                </a:solidFill>
                <a:latin typeface="Times New Roman" panose="02020603050405020304" pitchFamily="18" charset="0"/>
                <a:cs typeface="Times New Roman" panose="02020603050405020304" pitchFamily="18" charset="0"/>
              </a:rPr>
              <a:t> A. </a:t>
            </a:r>
            <a:r>
              <a:rPr lang="en-IN" sz="2400" dirty="0" err="1">
                <a:solidFill>
                  <a:schemeClr val="tx1"/>
                </a:solidFill>
                <a:latin typeface="Times New Roman" panose="02020603050405020304" pitchFamily="18" charset="0"/>
                <a:cs typeface="Times New Roman" panose="02020603050405020304" pitchFamily="18" charset="0"/>
              </a:rPr>
              <a:t>Punde</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Dr.</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Mukti</a:t>
            </a:r>
            <a:r>
              <a:rPr lang="en-IN" sz="2400" dirty="0">
                <a:solidFill>
                  <a:schemeClr val="tx1"/>
                </a:solidFill>
                <a:latin typeface="Times New Roman" panose="02020603050405020304" pitchFamily="18" charset="0"/>
                <a:cs typeface="Times New Roman" panose="02020603050405020304" pitchFamily="18" charset="0"/>
              </a:rPr>
              <a:t> E. </a:t>
            </a:r>
            <a:r>
              <a:rPr lang="en-IN" sz="2400" dirty="0" err="1">
                <a:solidFill>
                  <a:schemeClr val="tx1"/>
                </a:solidFill>
                <a:latin typeface="Times New Roman" panose="02020603050405020304" pitchFamily="18" charset="0"/>
                <a:cs typeface="Times New Roman" panose="02020603050405020304" pitchFamily="18" charset="0"/>
              </a:rPr>
              <a:t>Jadhav</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Dr.</a:t>
            </a:r>
            <a:r>
              <a:rPr lang="en-IN" sz="2400" dirty="0">
                <a:solidFill>
                  <a:schemeClr val="tx1"/>
                </a:solidFill>
                <a:latin typeface="Times New Roman" panose="02020603050405020304" pitchFamily="18" charset="0"/>
                <a:cs typeface="Times New Roman" panose="02020603050405020304" pitchFamily="18" charset="0"/>
              </a:rPr>
              <a:t> Ramesh R. </a:t>
            </a:r>
            <a:r>
              <a:rPr lang="en-IN" sz="2400" dirty="0" err="1">
                <a:solidFill>
                  <a:schemeClr val="tx1"/>
                </a:solidFill>
                <a:latin typeface="Times New Roman" panose="02020603050405020304" pitchFamily="18" charset="0"/>
                <a:cs typeface="Times New Roman" panose="02020603050405020304" pitchFamily="18" charset="0"/>
              </a:rPr>
              <a:t>Manza</a:t>
            </a:r>
            <a:r>
              <a:rPr lang="en-IN"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 study of Eye Tracking Technology and its applications</a:t>
            </a:r>
            <a:r>
              <a:rPr lang="en-IN" sz="2400" dirty="0">
                <a:solidFill>
                  <a:schemeClr val="tx1"/>
                </a:solidFill>
                <a:latin typeface="Times New Roman" panose="02020603050405020304" pitchFamily="18" charset="0"/>
                <a:cs typeface="Times New Roman" panose="02020603050405020304" pitchFamily="18" charset="0"/>
              </a:rPr>
              <a:t>”, 2017 </a:t>
            </a:r>
            <a:r>
              <a:rPr lang="en-IN" sz="2400" dirty="0" smtClean="0">
                <a:solidFill>
                  <a:schemeClr val="tx1"/>
                </a:solidFill>
                <a:latin typeface="Times New Roman" panose="02020603050405020304" pitchFamily="18" charset="0"/>
                <a:cs typeface="Times New Roman" panose="02020603050405020304" pitchFamily="18" charset="0"/>
              </a:rPr>
              <a:t>IEEE</a:t>
            </a:r>
          </a:p>
          <a:p>
            <a:pPr marL="457200" lvl="0" indent="-457200">
              <a:lnSpc>
                <a:spcPct val="90000"/>
              </a:lnSpc>
              <a:spcBef>
                <a:spcPts val="1000"/>
              </a:spcBef>
              <a:spcAft>
                <a:spcPts val="0"/>
              </a:spcAft>
              <a:buClrTx/>
              <a:buSzTx/>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Tan </a:t>
            </a:r>
            <a:r>
              <a:rPr lang="en-US" sz="2400" dirty="0">
                <a:solidFill>
                  <a:schemeClr val="tx1"/>
                </a:solidFill>
                <a:latin typeface="Times New Roman" panose="02020603050405020304" pitchFamily="18" charset="0"/>
                <a:cs typeface="Times New Roman" panose="02020603050405020304" pitchFamily="18" charset="0"/>
              </a:rPr>
              <a:t>Kian </a:t>
            </a:r>
            <a:r>
              <a:rPr lang="en-US" sz="2400" dirty="0" err="1">
                <a:solidFill>
                  <a:schemeClr val="tx1"/>
                </a:solidFill>
                <a:latin typeface="Times New Roman" panose="02020603050405020304" pitchFamily="18" charset="0"/>
                <a:cs typeface="Times New Roman" panose="02020603050405020304" pitchFamily="18" charset="0"/>
              </a:rPr>
              <a:t>Hou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Yagasena</a:t>
            </a:r>
            <a:r>
              <a:rPr lang="en-US" sz="2400" dirty="0">
                <a:solidFill>
                  <a:schemeClr val="tx1"/>
                </a:solidFill>
                <a:latin typeface="Times New Roman" panose="02020603050405020304" pitchFamily="18" charset="0"/>
                <a:cs typeface="Times New Roman" panose="02020603050405020304" pitchFamily="18" charset="0"/>
              </a:rPr>
              <a:t> and </a:t>
            </a:r>
            <a:r>
              <a:rPr lang="en-US" sz="2400" dirty="0" err="1">
                <a:solidFill>
                  <a:schemeClr val="tx1"/>
                </a:solidFill>
                <a:latin typeface="Times New Roman" panose="02020603050405020304" pitchFamily="18" charset="0"/>
                <a:cs typeface="Times New Roman" panose="02020603050405020304" pitchFamily="18" charset="0"/>
              </a:rPr>
              <a:t>Chelladurai“Arduino</a:t>
            </a:r>
            <a:r>
              <a:rPr lang="en-US" sz="2400" dirty="0">
                <a:solidFill>
                  <a:schemeClr val="tx1"/>
                </a:solidFill>
                <a:latin typeface="Times New Roman" panose="02020603050405020304" pitchFamily="18" charset="0"/>
                <a:cs typeface="Times New Roman" panose="02020603050405020304" pitchFamily="18" charset="0"/>
              </a:rPr>
              <a:t> based voice controlled </a:t>
            </a:r>
            <a:r>
              <a:rPr lang="en-US" sz="2400" dirty="0" smtClean="0">
                <a:solidFill>
                  <a:schemeClr val="tx1"/>
                </a:solidFill>
                <a:latin typeface="Times New Roman" panose="02020603050405020304" pitchFamily="18" charset="0"/>
                <a:cs typeface="Times New Roman" panose="02020603050405020304" pitchFamily="18" charset="0"/>
              </a:rPr>
              <a:t>wheelchair”, 2020</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621157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10195" y="966652"/>
            <a:ext cx="10058400" cy="4389120"/>
          </a:xfrm>
        </p:spPr>
        <p:txBody>
          <a:bodyPr>
            <a:normAutofit/>
          </a:bodyPr>
          <a:lstStyle/>
          <a:p>
            <a:pPr lvl="0" algn="ctr">
              <a:lnSpc>
                <a:spcPct val="100000"/>
              </a:lnSpc>
              <a:spcBef>
                <a:spcPts val="0"/>
              </a:spcBef>
            </a:pPr>
            <a:r>
              <a:rPr lang="en-IN" sz="9600" u="sng" spc="300" dirty="0">
                <a:solidFill>
                  <a:prstClr val="black"/>
                </a:solidFill>
                <a:latin typeface="Times New Roman" panose="02020603050405020304" pitchFamily="18" charset="0"/>
                <a:ea typeface="+mn-ea"/>
                <a:cs typeface="Times New Roman" panose="02020603050405020304" pitchFamily="18" charset="0"/>
              </a:rPr>
              <a:t>THANK</a:t>
            </a:r>
            <a:br>
              <a:rPr lang="en-IN" sz="9600" u="sng" spc="300" dirty="0">
                <a:solidFill>
                  <a:prstClr val="black"/>
                </a:solidFill>
                <a:latin typeface="Times New Roman" panose="02020603050405020304" pitchFamily="18" charset="0"/>
                <a:ea typeface="+mn-ea"/>
                <a:cs typeface="Times New Roman" panose="02020603050405020304" pitchFamily="18" charset="0"/>
              </a:rPr>
            </a:br>
            <a:r>
              <a:rPr lang="en-IN" sz="9600" u="sng" spc="300" dirty="0">
                <a:solidFill>
                  <a:prstClr val="black"/>
                </a:solidFill>
                <a:latin typeface="Times New Roman" panose="02020603050405020304" pitchFamily="18" charset="0"/>
                <a:ea typeface="+mn-ea"/>
                <a:cs typeface="Times New Roman" panose="02020603050405020304" pitchFamily="18" charset="0"/>
              </a:rPr>
              <a:t>YOU</a:t>
            </a:r>
            <a:br>
              <a:rPr lang="en-IN" sz="9600" u="sng" spc="300" dirty="0">
                <a:solidFill>
                  <a:prstClr val="black"/>
                </a:solidFill>
                <a:latin typeface="Times New Roman" panose="02020603050405020304" pitchFamily="18" charset="0"/>
                <a:ea typeface="+mn-ea"/>
                <a:cs typeface="Times New Roman" panose="02020603050405020304" pitchFamily="18" charset="0"/>
              </a:rPr>
            </a:br>
            <a:endParaRPr lang="en-IN" dirty="0"/>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094947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solidFill>
                  <a:schemeClr val="tx1"/>
                </a:solidFill>
                <a:latin typeface="Times New Roman" panose="02020603050405020304" pitchFamily="18" charset="0"/>
                <a:cs typeface="Times New Roman" panose="02020603050405020304" pitchFamily="18" charset="0"/>
              </a:rPr>
              <a:t>PROJECT AREA</a:t>
            </a:r>
            <a:endParaRPr lang="en-IN" dirty="0">
              <a:solidFill>
                <a:schemeClr val="tx1"/>
              </a:solidFill>
            </a:endParaRPr>
          </a:p>
        </p:txBody>
      </p:sp>
      <p:sp>
        <p:nvSpPr>
          <p:cNvPr id="5" name="Content Placeholder 2"/>
          <p:cNvSpPr>
            <a:spLocks noGrp="1"/>
          </p:cNvSpPr>
          <p:nvPr>
            <p:ph sz="half" idx="1"/>
          </p:nvPr>
        </p:nvSpPr>
        <p:spPr/>
        <p:txBody>
          <a:bodyPr>
            <a:normAutofit/>
          </a:bodyPr>
          <a:lstStyle/>
          <a:p>
            <a:pPr algn="just">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Internet of Things</a:t>
            </a:r>
          </a:p>
          <a:p>
            <a:pPr algn="just">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Machine Learning</a:t>
            </a:r>
          </a:p>
          <a:p>
            <a:pPr algn="just">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Mobility Aids and Equipment's</a:t>
            </a:r>
          </a:p>
          <a:p>
            <a:pPr algn="just">
              <a:buFont typeface="Wingdings" panose="05000000000000000000" pitchFamily="2" charset="2"/>
              <a:buChar char="v"/>
            </a:pPr>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5815398" y="1892967"/>
            <a:ext cx="5340283" cy="4507833"/>
            <a:chOff x="4932551" y="0"/>
            <a:chExt cx="7259448" cy="6858001"/>
          </a:xfrm>
        </p:grpSpPr>
        <p:sp>
          <p:nvSpPr>
            <p:cNvPr id="6" name="Parallelogram 5"/>
            <p:cNvSpPr/>
            <p:nvPr/>
          </p:nvSpPr>
          <p:spPr>
            <a:xfrm>
              <a:off x="6008510" y="0"/>
              <a:ext cx="6183489" cy="2133600"/>
            </a:xfrm>
            <a:prstGeom prst="parallelogram">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Parallelogram 6"/>
            <p:cNvSpPr/>
            <p:nvPr/>
          </p:nvSpPr>
          <p:spPr>
            <a:xfrm>
              <a:off x="5438505" y="2133600"/>
              <a:ext cx="6267450" cy="2468877"/>
            </a:xfrm>
            <a:prstGeom prst="parallelogram">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4932551" y="4602479"/>
              <a:ext cx="6217919" cy="2255522"/>
            </a:xfrm>
            <a:prstGeom prst="parallelogram">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Slide Number Placeholder 2"/>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10903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solidFill>
                  <a:schemeClr val="tx1"/>
                </a:solidFill>
                <a:latin typeface="Times New Roman" panose="02020603050405020304" pitchFamily="18" charset="0"/>
                <a:cs typeface="Times New Roman" panose="02020603050405020304" pitchFamily="18" charset="0"/>
              </a:rPr>
              <a:t>OBJECTIVES</a:t>
            </a:r>
            <a:endParaRPr lang="en-IN" dirty="0">
              <a:solidFill>
                <a:schemeClr val="tx1"/>
              </a:solidFill>
            </a:endParaRPr>
          </a:p>
        </p:txBody>
      </p:sp>
      <p:sp>
        <p:nvSpPr>
          <p:cNvPr id="5" name="Content Placeholder 2"/>
          <p:cNvSpPr>
            <a:spLocks noGrp="1"/>
          </p:cNvSpPr>
          <p:nvPr>
            <p:ph sz="half" idx="2"/>
          </p:nvPr>
        </p:nvSpPr>
        <p:spPr/>
        <p:txBody>
          <a:bodyPr>
            <a:normAutofit/>
          </a:bodyPr>
          <a:lstStyle/>
          <a:p>
            <a:pPr>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To track eye movement and control basic devices like bulb, fan etc.</a:t>
            </a:r>
          </a:p>
          <a:p>
            <a:pPr>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To design and implement an autonomous electric wheelchair.</a:t>
            </a:r>
          </a:p>
          <a:p>
            <a:pPr>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To control the electric wheel chair by tracking eye movements.</a:t>
            </a:r>
            <a:endParaRPr lang="en-IN" sz="2400" dirty="0">
              <a:solidFill>
                <a:schemeClr val="tx1"/>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1346017" y="2120900"/>
            <a:ext cx="4488725" cy="3921126"/>
            <a:chOff x="361949" y="923924"/>
            <a:chExt cx="6066404" cy="5118102"/>
          </a:xfrm>
        </p:grpSpPr>
        <p:sp>
          <p:nvSpPr>
            <p:cNvPr id="6" name="Oval 5"/>
            <p:cNvSpPr/>
            <p:nvPr/>
          </p:nvSpPr>
          <p:spPr>
            <a:xfrm>
              <a:off x="3232716" y="923924"/>
              <a:ext cx="3195637" cy="3060701"/>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effectLst>
              <a:softEdge rad="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7" name="Oval 6"/>
            <p:cNvSpPr/>
            <p:nvPr/>
          </p:nvSpPr>
          <p:spPr>
            <a:xfrm>
              <a:off x="2101114" y="2981325"/>
              <a:ext cx="3054291" cy="3060701"/>
            </a:xfrm>
            <a:prstGeom prst="ellipse">
              <a:avLst/>
            </a:prstGeom>
            <a:blipFill dpi="0" rotWithShape="1">
              <a:blip r:embed="rId3">
                <a:extLst>
                  <a:ext uri="{28A0092B-C50C-407E-A947-70E740481C1C}">
                    <a14:useLocalDpi xmlns:a14="http://schemas.microsoft.com/office/drawing/2010/main" val="0"/>
                  </a:ext>
                </a:extLst>
              </a:blip>
              <a:srcRect/>
              <a:stretch>
                <a:fillRect l="1000" t="2000" r="5000" b="5000"/>
              </a:stretch>
            </a:blip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8" name="Oval 7"/>
            <p:cNvSpPr/>
            <p:nvPr/>
          </p:nvSpPr>
          <p:spPr>
            <a:xfrm>
              <a:off x="361949" y="923925"/>
              <a:ext cx="3195637" cy="3060701"/>
            </a:xfrm>
            <a:prstGeom prst="ellipse">
              <a:avLst/>
            </a:prstGeom>
            <a:blipFill dpi="0" rotWithShape="1">
              <a:blip r:embed="rId4">
                <a:extLst>
                  <a:ext uri="{28A0092B-C50C-407E-A947-70E740481C1C}">
                    <a14:useLocalDpi xmlns:a14="http://schemas.microsoft.com/office/drawing/2010/main" val="0"/>
                  </a:ext>
                </a:extLst>
              </a:blip>
              <a:srcRect/>
              <a:stretch>
                <a:fillRect t="-4000" r="-2000" b="-4000"/>
              </a:stretch>
            </a:blipFill>
            <a:effectLst>
              <a:softEdge rad="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grpSp>
      <p:sp>
        <p:nvSpPr>
          <p:cNvPr id="3" name="Slide Number Placeholder 2"/>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866389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solidFill>
                  <a:srgbClr val="000000"/>
                </a:solidFill>
                <a:latin typeface="Times New Roman" panose="02020603050405020304" pitchFamily="18" charset="0"/>
                <a:cs typeface="Times New Roman" panose="02020603050405020304" pitchFamily="18" charset="0"/>
              </a:rPr>
              <a:t>MOTIVATION</a:t>
            </a:r>
            <a:endParaRPr lang="en-IN" dirty="0"/>
          </a:p>
        </p:txBody>
      </p:sp>
      <p:sp>
        <p:nvSpPr>
          <p:cNvPr id="3" name="Content Placeholder 2"/>
          <p:cNvSpPr>
            <a:spLocks noGrp="1"/>
          </p:cNvSpPr>
          <p:nvPr>
            <p:ph sz="half" idx="1"/>
          </p:nvPr>
        </p:nvSpPr>
        <p:spPr>
          <a:xfrm>
            <a:off x="1097280" y="2120900"/>
            <a:ext cx="10058400" cy="3748193"/>
          </a:xfrm>
        </p:spPr>
        <p:txBody>
          <a:bodyPr/>
          <a:lstStyle/>
          <a:p>
            <a:pPr algn="just">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Paralyzed </a:t>
            </a:r>
            <a:r>
              <a:rPr lang="en-US" sz="2400" dirty="0">
                <a:solidFill>
                  <a:schemeClr val="tx1"/>
                </a:solidFill>
                <a:latin typeface="Times New Roman" panose="02020603050405020304" pitchFamily="18" charset="0"/>
                <a:cs typeface="Times New Roman" panose="02020603050405020304" pitchFamily="18" charset="0"/>
              </a:rPr>
              <a:t>stroke patients are unable to normally communicate with their environment. For these patients, the only part of their body that is under their control, in terms of muscular movement, is their eyeballs. </a:t>
            </a:r>
          </a:p>
          <a:p>
            <a:pPr algn="just">
              <a:buFont typeface="Wingdings" panose="05000000000000000000" pitchFamily="2" charset="2"/>
              <a:buChar char="v"/>
            </a:pPr>
            <a:r>
              <a:rPr lang="en-US" sz="2400" dirty="0" smtClean="0">
                <a:solidFill>
                  <a:schemeClr val="tx1"/>
                </a:solidFill>
                <a:latin typeface="Times New Roman" panose="02020603050405020304" pitchFamily="18" charset="0"/>
              </a:rPr>
              <a:t>The </a:t>
            </a:r>
            <a:r>
              <a:rPr lang="en-US" sz="2400" dirty="0">
                <a:solidFill>
                  <a:schemeClr val="tx1"/>
                </a:solidFill>
                <a:latin typeface="Times New Roman" panose="02020603050405020304" pitchFamily="18" charset="0"/>
              </a:rPr>
              <a:t>biggest problem that paralyzed patients face is leading their own life without anyone </a:t>
            </a:r>
            <a:r>
              <a:rPr lang="en-US" sz="2400" dirty="0" smtClean="0">
                <a:solidFill>
                  <a:schemeClr val="tx1"/>
                </a:solidFill>
                <a:latin typeface="Times New Roman" panose="02020603050405020304" pitchFamily="18" charset="0"/>
              </a:rPr>
              <a:t>else's </a:t>
            </a:r>
            <a:r>
              <a:rPr lang="en-US" sz="2400" dirty="0">
                <a:solidFill>
                  <a:schemeClr val="tx1"/>
                </a:solidFill>
                <a:latin typeface="Times New Roman" panose="02020603050405020304" pitchFamily="18" charset="0"/>
              </a:rPr>
              <a:t>help. This includes basic day to day operations like switching on </a:t>
            </a:r>
            <a:r>
              <a:rPr lang="en-US" sz="2400" dirty="0" smtClean="0">
                <a:solidFill>
                  <a:schemeClr val="tx1"/>
                </a:solidFill>
                <a:latin typeface="Times New Roman" panose="02020603050405020304" pitchFamily="18" charset="0"/>
              </a:rPr>
              <a:t>basic devices like fan, bulb etc.</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97170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spc="0" dirty="0">
                <a:solidFill>
                  <a:prstClr val="black"/>
                </a:solidFill>
                <a:latin typeface="Times New Roman" panose="02020603050405020304" pitchFamily="18" charset="0"/>
                <a:cs typeface="Times New Roman" panose="02020603050405020304" pitchFamily="18" charset="0"/>
              </a:rPr>
              <a:t>OVERVIEW</a:t>
            </a:r>
            <a:endParaRPr lang="en-IN" sz="6600" dirty="0"/>
          </a:p>
        </p:txBody>
      </p:sp>
      <p:sp>
        <p:nvSpPr>
          <p:cNvPr id="3" name="Content Placeholder 2"/>
          <p:cNvSpPr>
            <a:spLocks noGrp="1"/>
          </p:cNvSpPr>
          <p:nvPr>
            <p:ph sz="half" idx="1"/>
          </p:nvPr>
        </p:nvSpPr>
        <p:spPr>
          <a:xfrm>
            <a:off x="1097280" y="2120900"/>
            <a:ext cx="10058400" cy="3748193"/>
          </a:xfrm>
        </p:spPr>
        <p:txBody>
          <a:bodyPr>
            <a:normAutofit/>
          </a:bodyPr>
          <a:lstStyle/>
          <a:p>
            <a:pPr>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Our project is to make an automated working prototype of a smart wheel chair and home automation system that can be controlled by eye tracking.</a:t>
            </a:r>
          </a:p>
          <a:p>
            <a:pPr>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The prototype shall be designed for paralysed people with only motor functions for eye movement.</a:t>
            </a:r>
          </a:p>
          <a:p>
            <a:pPr>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We are also considering on making aware of surrounding obstructions and make decisions accordingly.</a:t>
            </a:r>
          </a:p>
        </p:txBody>
      </p:sp>
      <p:sp>
        <p:nvSpPr>
          <p:cNvPr id="4" name="Slide Number Placeholder 3"/>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4217363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spc="0" dirty="0" smtClean="0">
                <a:solidFill>
                  <a:prstClr val="black"/>
                </a:solidFill>
                <a:latin typeface="Times New Roman" panose="02020603050405020304" pitchFamily="18" charset="0"/>
                <a:cs typeface="Times New Roman" panose="02020603050405020304" pitchFamily="18" charset="0"/>
              </a:rPr>
              <a:t>BLOCK DIAGRAM</a:t>
            </a:r>
            <a:endParaRPr lang="en-IN" dirty="0"/>
          </a:p>
        </p:txBody>
      </p:sp>
      <p:sp>
        <p:nvSpPr>
          <p:cNvPr id="5" name="Slide Number Placeholder 4"/>
          <p:cNvSpPr>
            <a:spLocks noGrp="1"/>
          </p:cNvSpPr>
          <p:nvPr>
            <p:ph type="sldNum" sz="quarter" idx="12"/>
          </p:nvPr>
        </p:nvSpPr>
        <p:spPr/>
        <p:txBody>
          <a:bodyPr/>
          <a:lstStyle/>
          <a:p>
            <a:fld id="{3A98EE3D-8CD1-4C3F-BD1C-C98C9596463C}" type="slidenum">
              <a:rPr lang="en-US" smtClean="0"/>
              <a:t>6</a:t>
            </a:fld>
            <a:endParaRPr lang="en-US"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006499" y="2311069"/>
            <a:ext cx="1423159" cy="744567"/>
          </a:xfrm>
          <a:prstGeom prst="rect">
            <a:avLst/>
          </a:prstGeom>
        </p:spPr>
      </p:pic>
      <p:sp>
        <p:nvSpPr>
          <p:cNvPr id="7" name="Rounded Rectangle 6"/>
          <p:cNvSpPr/>
          <p:nvPr/>
        </p:nvSpPr>
        <p:spPr>
          <a:xfrm>
            <a:off x="5607539" y="2324489"/>
            <a:ext cx="1377339" cy="717726"/>
          </a:xfrm>
          <a:prstGeom prst="roundRect">
            <a:avLst>
              <a:gd name="adj" fmla="val 2920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MATLAB CODE</a:t>
            </a:r>
            <a:endParaRPr lang="en-IN" sz="20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9287922" y="2016967"/>
            <a:ext cx="1962468" cy="1350361"/>
          </a:xfrm>
          <a:prstGeom prst="roundRect">
            <a:avLst>
              <a:gd name="adj" fmla="val 2920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MATLAB USER GRAPHICAL INTERFACE</a:t>
            </a:r>
            <a:endParaRPr lang="en-IN" sz="20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9094211" y="4159859"/>
            <a:ext cx="2346729" cy="1410710"/>
          </a:xfrm>
          <a:prstGeom prst="roundRect">
            <a:avLst>
              <a:gd name="adj" fmla="val 2920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MATLAB BLUETOOTH TRANSMISSION CODE</a:t>
            </a:r>
            <a:endParaRPr lang="en-IN" sz="2000" dirty="0">
              <a:latin typeface="Times New Roman" panose="02020603050405020304" pitchFamily="18" charset="0"/>
              <a:cs typeface="Times New Roman" panose="02020603050405020304" pitchFamily="18" charset="0"/>
            </a:endParaRPr>
          </a:p>
        </p:txBody>
      </p:sp>
      <p:pic>
        <p:nvPicPr>
          <p:cNvPr id="1026" name="Picture 2" descr="HC-06 Wireless Bluetooth UART Mo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800" y="4360861"/>
            <a:ext cx="1008706" cy="10087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Free png Transparent Arduino Clipart - Arduino Uno Png, Png  Download - kindpng - DLPNG.com"/>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109337" y="4242429"/>
            <a:ext cx="1591666" cy="12455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odeMCU ESP8266 Dev. Board CP2102 – FactoryForward In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0735" y="4822683"/>
            <a:ext cx="1271980" cy="11869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ks Electricals Engineers And Consultants - Authorized Wholesale Dealer of  Electrical Modular Switches &amp;amp; Table Fan from Pu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3035" y="4865215"/>
            <a:ext cx="1101847" cy="1101847"/>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2650272" y="3500991"/>
            <a:ext cx="1612442" cy="999249"/>
          </a:xfrm>
          <a:prstGeom prst="roundRect">
            <a:avLst>
              <a:gd name="adj" fmla="val 2920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ELECTRIC WHEEL CHAIR</a:t>
            </a:r>
            <a:endParaRPr lang="en-IN" sz="2000" dirty="0">
              <a:latin typeface="Times New Roman" panose="02020603050405020304" pitchFamily="18" charset="0"/>
              <a:cs typeface="Times New Roman" panose="02020603050405020304" pitchFamily="18" charset="0"/>
            </a:endParaRPr>
          </a:p>
        </p:txBody>
      </p:sp>
      <p:cxnSp>
        <p:nvCxnSpPr>
          <p:cNvPr id="16" name="Straight Arrow Connector 15"/>
          <p:cNvCxnSpPr>
            <a:stCxn id="7" idx="3"/>
            <a:endCxn id="8" idx="1"/>
          </p:cNvCxnSpPr>
          <p:nvPr/>
        </p:nvCxnSpPr>
        <p:spPr>
          <a:xfrm>
            <a:off x="6984878" y="2683352"/>
            <a:ext cx="2303044" cy="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flipH="1">
            <a:off x="10267576" y="3367328"/>
            <a:ext cx="1580" cy="792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1"/>
            <a:endCxn id="1026" idx="3"/>
          </p:cNvCxnSpPr>
          <p:nvPr/>
        </p:nvCxnSpPr>
        <p:spPr>
          <a:xfrm flipH="1">
            <a:off x="8451506" y="4865214"/>
            <a:ext cx="642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26" idx="1"/>
            <a:endCxn id="1030" idx="3"/>
          </p:cNvCxnSpPr>
          <p:nvPr/>
        </p:nvCxnSpPr>
        <p:spPr>
          <a:xfrm flipH="1">
            <a:off x="6701003" y="4865214"/>
            <a:ext cx="7417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32" idx="1"/>
            <a:endCxn id="1038" idx="3"/>
          </p:cNvCxnSpPr>
          <p:nvPr/>
        </p:nvCxnSpPr>
        <p:spPr>
          <a:xfrm flipH="1" flipV="1">
            <a:off x="2514882" y="5416139"/>
            <a:ext cx="4758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030" idx="1"/>
            <a:endCxn id="1032" idx="3"/>
          </p:cNvCxnSpPr>
          <p:nvPr/>
        </p:nvCxnSpPr>
        <p:spPr>
          <a:xfrm rot="10800000" flipV="1">
            <a:off x="4262715" y="4865214"/>
            <a:ext cx="846622" cy="5509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030" idx="0"/>
            <a:endCxn id="17" idx="3"/>
          </p:cNvCxnSpPr>
          <p:nvPr/>
        </p:nvCxnSpPr>
        <p:spPr>
          <a:xfrm rot="16200000" flipV="1">
            <a:off x="4963036" y="3300295"/>
            <a:ext cx="241813" cy="16424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0" name="TextBox 1059"/>
          <p:cNvSpPr txBox="1"/>
          <p:nvPr/>
        </p:nvSpPr>
        <p:spPr>
          <a:xfrm>
            <a:off x="1413035" y="2870519"/>
            <a:ext cx="2433936"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CAMERA MODULE</a:t>
            </a:r>
            <a:endParaRPr lang="en-IN" sz="2000" dirty="0">
              <a:latin typeface="Times New Roman" panose="02020603050405020304" pitchFamily="18" charset="0"/>
              <a:cs typeface="Times New Roman" panose="02020603050405020304" pitchFamily="18" charset="0"/>
            </a:endParaRPr>
          </a:p>
        </p:txBody>
      </p:sp>
      <p:sp>
        <p:nvSpPr>
          <p:cNvPr id="101" name="TextBox 100"/>
          <p:cNvSpPr txBox="1"/>
          <p:nvPr/>
        </p:nvSpPr>
        <p:spPr>
          <a:xfrm>
            <a:off x="4907501" y="5570026"/>
            <a:ext cx="1992853"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ARDUINO UNO</a:t>
            </a:r>
            <a:endParaRPr lang="en-IN" sz="2000" dirty="0">
              <a:latin typeface="Times New Roman" panose="02020603050405020304" pitchFamily="18" charset="0"/>
              <a:cs typeface="Times New Roman" panose="02020603050405020304" pitchFamily="18" charset="0"/>
            </a:endParaRPr>
          </a:p>
        </p:txBody>
      </p:sp>
      <p:sp>
        <p:nvSpPr>
          <p:cNvPr id="102" name="TextBox 101"/>
          <p:cNvSpPr txBox="1"/>
          <p:nvPr/>
        </p:nvSpPr>
        <p:spPr>
          <a:xfrm>
            <a:off x="2852314" y="5726537"/>
            <a:ext cx="1548822"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NODE MCU</a:t>
            </a:r>
            <a:endParaRPr lang="en-IN" sz="2000" dirty="0">
              <a:latin typeface="Times New Roman" panose="02020603050405020304" pitchFamily="18" charset="0"/>
              <a:cs typeface="Times New Roman" panose="02020603050405020304" pitchFamily="18" charset="0"/>
            </a:endParaRPr>
          </a:p>
        </p:txBody>
      </p:sp>
      <p:sp>
        <p:nvSpPr>
          <p:cNvPr id="103" name="TextBox 102"/>
          <p:cNvSpPr txBox="1"/>
          <p:nvPr/>
        </p:nvSpPr>
        <p:spPr>
          <a:xfrm>
            <a:off x="7100531" y="5062195"/>
            <a:ext cx="1787862" cy="707886"/>
          </a:xfrm>
          <a:prstGeom prst="rect">
            <a:avLst/>
          </a:prstGeom>
          <a:noFill/>
        </p:spPr>
        <p:txBody>
          <a:bodyPr wrap="none" rtlCol="0">
            <a:spAutoFit/>
          </a:bodyPr>
          <a:lstStyle/>
          <a:p>
            <a:pPr algn="ctr"/>
            <a:r>
              <a:rPr lang="en-IN" sz="2000" dirty="0" smtClean="0">
                <a:latin typeface="Times New Roman" panose="02020603050405020304" pitchFamily="18" charset="0"/>
                <a:cs typeface="Times New Roman" panose="02020603050405020304" pitchFamily="18" charset="0"/>
              </a:rPr>
              <a:t>BLUETOOTH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MODULE</a:t>
            </a:r>
            <a:endParaRPr lang="en-IN" sz="2000" dirty="0">
              <a:latin typeface="Times New Roman" panose="02020603050405020304" pitchFamily="18" charset="0"/>
              <a:cs typeface="Times New Roman" panose="02020603050405020304" pitchFamily="18" charset="0"/>
            </a:endParaRPr>
          </a:p>
        </p:txBody>
      </p:sp>
      <p:cxnSp>
        <p:nvCxnSpPr>
          <p:cNvPr id="33" name="Straight Arrow Connector 32"/>
          <p:cNvCxnSpPr>
            <a:stCxn id="4" idx="3"/>
            <a:endCxn id="7" idx="1"/>
          </p:cNvCxnSpPr>
          <p:nvPr/>
        </p:nvCxnSpPr>
        <p:spPr>
          <a:xfrm flipV="1">
            <a:off x="3429658" y="2683352"/>
            <a:ext cx="21778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425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A98EE3D-8CD1-4C3F-BD1C-C98C9596463C}" type="slidenum">
              <a:rPr lang="en-US" smtClean="0"/>
              <a:t>7</a:t>
            </a:fld>
            <a:endParaRPr lang="en-US" dirty="0"/>
          </a:p>
        </p:txBody>
      </p:sp>
      <p:sp>
        <p:nvSpPr>
          <p:cNvPr id="7" name="Content Placeholder 2"/>
          <p:cNvSpPr txBox="1">
            <a:spLocks/>
          </p:cNvSpPr>
          <p:nvPr/>
        </p:nvSpPr>
        <p:spPr>
          <a:xfrm>
            <a:off x="1079863" y="923109"/>
            <a:ext cx="10084526" cy="539931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C</a:t>
            </a:r>
            <a:r>
              <a:rPr lang="en-IN" sz="2400" dirty="0" smtClean="0">
                <a:solidFill>
                  <a:schemeClr val="tx1"/>
                </a:solidFill>
                <a:latin typeface="Times New Roman" panose="02020603050405020304" pitchFamily="18" charset="0"/>
                <a:cs typeface="Times New Roman" panose="02020603050405020304" pitchFamily="18" charset="0"/>
              </a:rPr>
              <a:t>amera module </a:t>
            </a:r>
            <a:r>
              <a:rPr lang="en-IN" sz="2400" dirty="0" smtClean="0">
                <a:solidFill>
                  <a:schemeClr val="tx1"/>
                </a:solidFill>
                <a:latin typeface="Times New Roman" panose="02020603050405020304" pitchFamily="18" charset="0"/>
                <a:cs typeface="Times New Roman" panose="02020603050405020304" pitchFamily="18" charset="0"/>
              </a:rPr>
              <a:t>captures the eyeball movement. </a:t>
            </a:r>
          </a:p>
          <a:p>
            <a:pPr algn="just">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P</a:t>
            </a:r>
            <a:r>
              <a:rPr lang="en-IN" sz="2400" dirty="0" smtClean="0">
                <a:solidFill>
                  <a:schemeClr val="tx1"/>
                </a:solidFill>
                <a:latin typeface="Times New Roman" panose="02020603050405020304" pitchFamily="18" charset="0"/>
                <a:cs typeface="Times New Roman" panose="02020603050405020304" pitchFamily="18" charset="0"/>
              </a:rPr>
              <a:t>re </a:t>
            </a:r>
            <a:r>
              <a:rPr lang="en-IN" sz="2400" dirty="0" smtClean="0">
                <a:solidFill>
                  <a:schemeClr val="tx1"/>
                </a:solidFill>
                <a:latin typeface="Times New Roman" panose="02020603050405020304" pitchFamily="18" charset="0"/>
                <a:cs typeface="Times New Roman" panose="02020603050405020304" pitchFamily="18" charset="0"/>
              </a:rPr>
              <a:t>trained model </a:t>
            </a:r>
            <a:r>
              <a:rPr lang="en-IN" sz="2400" dirty="0" smtClean="0">
                <a:solidFill>
                  <a:schemeClr val="tx1"/>
                </a:solidFill>
                <a:latin typeface="Times New Roman" panose="02020603050405020304" pitchFamily="18" charset="0"/>
                <a:cs typeface="Times New Roman" panose="02020603050405020304" pitchFamily="18" charset="0"/>
              </a:rPr>
              <a:t>identifies </a:t>
            </a:r>
            <a:r>
              <a:rPr lang="en-IN" sz="2400" dirty="0" smtClean="0">
                <a:solidFill>
                  <a:schemeClr val="tx1"/>
                </a:solidFill>
                <a:latin typeface="Times New Roman" panose="02020603050405020304" pitchFamily="18" charset="0"/>
                <a:cs typeface="Times New Roman" panose="02020603050405020304" pitchFamily="18" charset="0"/>
              </a:rPr>
              <a:t>the position of the pupil.</a:t>
            </a:r>
          </a:p>
          <a:p>
            <a:pPr algn="just">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Transmission of position to microcontroller through Bluetooth module.</a:t>
            </a:r>
            <a:endParaRPr lang="en-IN"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Selectio</a:t>
            </a:r>
            <a:r>
              <a:rPr lang="en-IN" sz="2400" dirty="0" smtClean="0">
                <a:solidFill>
                  <a:schemeClr val="tx1"/>
                </a:solidFill>
                <a:latin typeface="Times New Roman" panose="02020603050405020304" pitchFamily="18" charset="0"/>
                <a:cs typeface="Times New Roman" panose="02020603050405020304" pitchFamily="18" charset="0"/>
              </a:rPr>
              <a:t>n of  mode (Wheelchair / Home appliance)by microcontroller</a:t>
            </a:r>
            <a:r>
              <a:rPr lang="en-IN" sz="2400" dirty="0" smtClean="0">
                <a:solidFill>
                  <a:schemeClr val="tx1"/>
                </a:solidFill>
                <a:latin typeface="Times New Roman" panose="02020603050405020304" pitchFamily="18" charset="0"/>
                <a:cs typeface="Times New Roman" panose="02020603050405020304" pitchFamily="18" charset="0"/>
              </a:rPr>
              <a:t>.</a:t>
            </a:r>
            <a:endParaRPr lang="en-IN"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Movement of wheel chair based on position of eyeball in wheelchair mode.</a:t>
            </a:r>
            <a:endParaRPr lang="en-IN"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Control of home appliances with Node </a:t>
            </a:r>
            <a:r>
              <a:rPr lang="en-IN" sz="2400" dirty="0" smtClean="0">
                <a:solidFill>
                  <a:schemeClr val="tx1"/>
                </a:solidFill>
                <a:latin typeface="Times New Roman" panose="02020603050405020304" pitchFamily="18" charset="0"/>
                <a:cs typeface="Times New Roman" panose="02020603050405020304" pitchFamily="18" charset="0"/>
              </a:rPr>
              <a:t>MCU and relay </a:t>
            </a:r>
            <a:r>
              <a:rPr lang="en-IN" sz="2400" dirty="0" smtClean="0">
                <a:solidFill>
                  <a:schemeClr val="tx1"/>
                </a:solidFill>
                <a:latin typeface="Times New Roman" panose="02020603050405020304" pitchFamily="18" charset="0"/>
                <a:cs typeface="Times New Roman" panose="02020603050405020304" pitchFamily="18" charset="0"/>
              </a:rPr>
              <a:t>circuits in home appliance mode.</a:t>
            </a:r>
            <a:endParaRPr lang="en-IN"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55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spc="0" dirty="0">
                <a:solidFill>
                  <a:prstClr val="black"/>
                </a:solidFill>
                <a:latin typeface="Times New Roman" panose="02020603050405020304" pitchFamily="18" charset="0"/>
                <a:cs typeface="Times New Roman" panose="02020603050405020304" pitchFamily="18" charset="0"/>
              </a:rPr>
              <a:t>WORK PLAN</a:t>
            </a:r>
            <a:endParaRPr lang="en-IN" sz="6600" dirty="0"/>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53605063"/>
              </p:ext>
            </p:extLst>
          </p:nvPr>
        </p:nvGraphicFramePr>
        <p:xfrm>
          <a:off x="1193074" y="1985553"/>
          <a:ext cx="9962606" cy="4389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837656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spc="0" dirty="0" smtClean="0">
                <a:solidFill>
                  <a:prstClr val="black"/>
                </a:solidFill>
                <a:latin typeface="Times New Roman" panose="02020603050405020304" pitchFamily="18" charset="0"/>
                <a:cs typeface="Times New Roman" panose="02020603050405020304" pitchFamily="18" charset="0"/>
              </a:rPr>
              <a:t>CHALLENGES</a:t>
            </a:r>
            <a:endParaRPr lang="en-IN" sz="6600" dirty="0"/>
          </a:p>
        </p:txBody>
      </p:sp>
      <p:sp>
        <p:nvSpPr>
          <p:cNvPr id="3" name="Content Placeholder 2"/>
          <p:cNvSpPr>
            <a:spLocks noGrp="1"/>
          </p:cNvSpPr>
          <p:nvPr>
            <p:ph sz="half" idx="1"/>
          </p:nvPr>
        </p:nvSpPr>
        <p:spPr>
          <a:xfrm>
            <a:off x="1097280" y="2120900"/>
            <a:ext cx="10058400" cy="3748193"/>
          </a:xfrm>
        </p:spPr>
        <p:txBody>
          <a:bodyPr>
            <a:normAutofit/>
          </a:bodyPr>
          <a:lstStyle/>
          <a:p>
            <a:pPr marL="457200" indent="-457200">
              <a:buClrTx/>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The system needs a PC to track eye movement and pass commands all the time.</a:t>
            </a:r>
          </a:p>
          <a:p>
            <a:pPr lvl="1">
              <a:buFont typeface="Wingdings" panose="05000000000000000000" pitchFamily="2" charset="2"/>
              <a:buChar char="§"/>
            </a:pPr>
            <a:r>
              <a:rPr lang="en-IN" sz="2200" dirty="0" smtClean="0">
                <a:solidFill>
                  <a:schemeClr val="tx1"/>
                </a:solidFill>
                <a:latin typeface="Times New Roman" panose="02020603050405020304" pitchFamily="18" charset="0"/>
                <a:cs typeface="Times New Roman" panose="02020603050405020304" pitchFamily="18" charset="0"/>
              </a:rPr>
              <a:t>We are considering on making the model run on a cloud platform or </a:t>
            </a:r>
            <a:r>
              <a:rPr lang="en-IN" sz="2200" smtClean="0">
                <a:solidFill>
                  <a:schemeClr val="tx1"/>
                </a:solidFill>
                <a:latin typeface="Times New Roman" panose="02020603050405020304" pitchFamily="18" charset="0"/>
                <a:cs typeface="Times New Roman" panose="02020603050405020304" pitchFamily="18" charset="0"/>
              </a:rPr>
              <a:t>using </a:t>
            </a:r>
            <a:r>
              <a:rPr lang="en-IN" sz="2200" smtClean="0">
                <a:solidFill>
                  <a:schemeClr val="tx1"/>
                </a:solidFill>
                <a:latin typeface="Times New Roman" panose="02020603050405020304" pitchFamily="18" charset="0"/>
                <a:cs typeface="Times New Roman" panose="02020603050405020304" pitchFamily="18" charset="0"/>
              </a:rPr>
              <a:t>Raspberry </a:t>
            </a:r>
            <a:r>
              <a:rPr lang="en-IN" sz="2200" dirty="0" smtClean="0">
                <a:solidFill>
                  <a:schemeClr val="tx1"/>
                </a:solidFill>
                <a:latin typeface="Times New Roman" panose="02020603050405020304" pitchFamily="18" charset="0"/>
                <a:cs typeface="Times New Roman" panose="02020603050405020304" pitchFamily="18" charset="0"/>
              </a:rPr>
              <a:t>Pi micro controller instead of Arduino for better computing power.</a:t>
            </a:r>
          </a:p>
          <a:p>
            <a:pPr marL="457200" indent="-457200">
              <a:buClrTx/>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Detection of eye movement in dim areas.</a:t>
            </a:r>
          </a:p>
          <a:p>
            <a:pPr lvl="1">
              <a:buFont typeface="Wingdings" panose="05000000000000000000" pitchFamily="2" charset="2"/>
              <a:buChar char="§"/>
            </a:pPr>
            <a:r>
              <a:rPr lang="en-IN" sz="2200" dirty="0" smtClean="0">
                <a:solidFill>
                  <a:schemeClr val="tx1"/>
                </a:solidFill>
                <a:latin typeface="Times New Roman" panose="02020603050405020304" pitchFamily="18" charset="0"/>
                <a:cs typeface="Times New Roman" panose="02020603050405020304" pitchFamily="18" charset="0"/>
              </a:rPr>
              <a:t>The camera can be used to capture IR images after removing the IR filter in its lens. Then by using an IR led it is possible to image the eyeball even in dim lights.</a:t>
            </a:r>
          </a:p>
        </p:txBody>
      </p:sp>
      <p:sp>
        <p:nvSpPr>
          <p:cNvPr id="4" name="Slide Number Placeholder 3"/>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367708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663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Times New Roman</vt:lpstr>
      <vt:lpstr>Wingdings</vt:lpstr>
      <vt:lpstr>1_RetrospectVTI</vt:lpstr>
      <vt:lpstr>PowerPoint Presentation</vt:lpstr>
      <vt:lpstr>PROJECT AREA</vt:lpstr>
      <vt:lpstr>OBJECTIVES</vt:lpstr>
      <vt:lpstr>MOTIVATION</vt:lpstr>
      <vt:lpstr>OVERVIEW</vt:lpstr>
      <vt:lpstr>BLOCK DIAGRAM</vt:lpstr>
      <vt:lpstr>PowerPoint Presentation</vt:lpstr>
      <vt:lpstr>WORK PLAN</vt:lpstr>
      <vt:lpstr>CHALLENGES</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2021-10-24T17:51:52Z</dcterms:created>
  <dcterms:modified xsi:type="dcterms:W3CDTF">2021-10-26T06:01:36Z</dcterms:modified>
</cp:coreProperties>
</file>