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 Bold" charset="1" panose="020B0806030504020204"/>
      <p:regular r:id="rId10"/>
    </p:embeddedFont>
    <p:embeddedFont>
      <p:font typeface="XM Vahid Bold" charset="1" panose="02000803090000020004"/>
      <p:regular r:id="rId11"/>
    </p:embeddedFont>
    <p:embeddedFont>
      <p:font typeface="Rosario Bold" charset="1" panose="020005030600000200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64692" y="2132807"/>
            <a:ext cx="147898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Wireless Network Deployment Configuration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36876" y="4667727"/>
            <a:ext cx="5552364" cy="267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b="true" sz="3067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Donia Hamdy Awad</a:t>
            </a:r>
          </a:p>
          <a:p>
            <a:pPr algn="ctr" rtl="true">
              <a:lnSpc>
                <a:spcPts val="4295"/>
              </a:lnSpc>
            </a:pPr>
            <a:r>
              <a:rPr lang="en-US" b="true" sz="3067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Nehal Desouky Ismail</a:t>
            </a:r>
          </a:p>
          <a:p>
            <a:pPr algn="ctr">
              <a:lnSpc>
                <a:spcPts val="4295"/>
              </a:lnSpc>
            </a:pPr>
            <a:r>
              <a:rPr lang="en-US" b="true" sz="3067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Mariam Moustafa Mahmoud</a:t>
            </a:r>
          </a:p>
          <a:p>
            <a:pPr algn="ctr" rtl="true">
              <a:lnSpc>
                <a:spcPts val="4295"/>
              </a:lnSpc>
            </a:pPr>
            <a:r>
              <a:rPr lang="en-US" b="true" sz="3067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Yasmine Yahia Elmetwally</a:t>
            </a:r>
          </a:p>
          <a:p>
            <a:pPr algn="ctr" rtl="true">
              <a:lnSpc>
                <a:spcPts val="4295"/>
              </a:lnSpc>
              <a:spcBef>
                <a:spcPct val="0"/>
              </a:spcBef>
            </a:pPr>
            <a:r>
              <a:rPr lang="ar-EG" b="true" sz="3067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  <a:rtl val="true"/>
              </a:rPr>
              <a:t> </a:t>
            </a:r>
            <a:r>
              <a:rPr lang="en-US" b="true" sz="3067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Heba allah tarek fathy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48023" y="5019675"/>
            <a:ext cx="991953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525056" y="5220136"/>
            <a:ext cx="4389564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Eng. Amr Reda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27498" y="1965945"/>
            <a:ext cx="13936537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Wireless Network Deployment Configuration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79865" y="4092147"/>
            <a:ext cx="12431803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Router Configuration (Acting as DHCP Server &amp; Gateway)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Switch Configuration (Creating VLAN for Wireless Network)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Access Point Configuration (SSID &amp; Security)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877214" y="3794703"/>
            <a:ext cx="6366214" cy="5816454"/>
          </a:xfrm>
          <a:custGeom>
            <a:avLst/>
            <a:gdLst/>
            <a:ahLst/>
            <a:cxnLst/>
            <a:rect r="r" b="b" t="t" l="l"/>
            <a:pathLst>
              <a:path h="5816454" w="6366214">
                <a:moveTo>
                  <a:pt x="0" y="0"/>
                </a:moveTo>
                <a:lnTo>
                  <a:pt x="6366213" y="0"/>
                </a:lnTo>
                <a:lnTo>
                  <a:pt x="6366213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079724" y="3589766"/>
            <a:ext cx="2198994" cy="1110455"/>
          </a:xfrm>
          <a:custGeom>
            <a:avLst/>
            <a:gdLst/>
            <a:ahLst/>
            <a:cxnLst/>
            <a:rect r="r" b="b" t="t" l="l"/>
            <a:pathLst>
              <a:path h="1110455" w="2198994">
                <a:moveTo>
                  <a:pt x="0" y="0"/>
                </a:moveTo>
                <a:lnTo>
                  <a:pt x="2198993" y="0"/>
                </a:lnTo>
                <a:lnTo>
                  <a:pt x="2198993" y="1110456"/>
                </a:lnTo>
                <a:lnTo>
                  <a:pt x="0" y="11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037798" y="1324439"/>
            <a:ext cx="654259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30318B"/>
                </a:solidFill>
                <a:latin typeface="XM Vahid Bold"/>
                <a:ea typeface="XM Vahid Bold"/>
                <a:cs typeface="XM Vahid Bold"/>
                <a:sym typeface="XM Vahid Bold"/>
              </a:rPr>
              <a:t>Network Topology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21649" y="2761091"/>
            <a:ext cx="1065706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30318B"/>
                </a:solidFill>
                <a:latin typeface="XM Vahid Bold"/>
                <a:ea typeface="XM Vahid Bold"/>
                <a:cs typeface="XM Vahid Bold"/>
                <a:sym typeface="XM Vahid Bold"/>
              </a:rPr>
              <a:t>Router (acting as DHCP &amp; gateway) connected to a core switch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4113" y="4944730"/>
            <a:ext cx="7245873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30318B"/>
                </a:solidFill>
                <a:latin typeface="XM Vahid Bold"/>
                <a:ea typeface="XM Vahid Bold"/>
                <a:cs typeface="XM Vahid Bold"/>
                <a:sym typeface="XM Vahid Bold"/>
              </a:rPr>
              <a:t>Clients (Laptops, Mobile Devices, Pcs) </a:t>
            </a:r>
          </a:p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30318B"/>
                </a:solidFill>
                <a:latin typeface="XM Vahid Bold"/>
                <a:ea typeface="XM Vahid Bold"/>
                <a:cs typeface="XM Vahid Bold"/>
                <a:sym typeface="XM Vahid Bold"/>
              </a:rPr>
              <a:t>connecting to the APs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64692" y="3830986"/>
            <a:ext cx="787106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759"/>
              </a:lnSpc>
            </a:pPr>
            <a:r>
              <a:rPr lang="en-US" b="true" sz="3399">
                <a:solidFill>
                  <a:srgbClr val="30318B"/>
                </a:solidFill>
                <a:latin typeface="XM Vahid Bold"/>
                <a:ea typeface="XM Vahid Bold"/>
                <a:cs typeface="XM Vahid Bold"/>
                <a:sym typeface="XM Vahid Bold"/>
              </a:rPr>
              <a:t>Switch with VLAN 10 for wireless devices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013827" y="3189756"/>
            <a:ext cx="10260346" cy="4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DAGfzg1nDjY</dc:identifier>
  <dcterms:modified xsi:type="dcterms:W3CDTF">2011-08-01T06:04:30Z</dcterms:modified>
  <cp:revision>1</cp:revision>
  <dc:title>Blue Modern Abstract Presentation</dc:title>
</cp:coreProperties>
</file>