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6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3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3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8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7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7953-50B0-4C3D-843B-5FD55294F580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5153-A667-4359-B593-4CF90660E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uard.com/blog/articles/declarative-vs.-imperative-models-for-configuration-manag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ysadmin/powershell/powershell-desired-state-configuration-the-basic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imple-talk.com/sysadmin/powershell/powershell-desired-state-configuration-the-basic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Desired State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3601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Disclaimer: My DSC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tinkering</a:t>
            </a:r>
          </a:p>
          <a:p>
            <a:r>
              <a:rPr lang="en-US" dirty="0"/>
              <a:t>Reading on the </a:t>
            </a:r>
            <a:r>
              <a:rPr lang="en-US" dirty="0" err="1"/>
              <a:t>interwebs</a:t>
            </a:r>
            <a:endParaRPr lang="en-US" dirty="0"/>
          </a:p>
          <a:p>
            <a:r>
              <a:rPr lang="en-US" dirty="0"/>
              <a:t>Usage of the push model</a:t>
            </a:r>
          </a:p>
          <a:p>
            <a:r>
              <a:rPr lang="en-US" dirty="0"/>
              <a:t>Sharing what I find useful</a:t>
            </a:r>
          </a:p>
        </p:txBody>
      </p:sp>
    </p:spTree>
    <p:extLst>
      <p:ext uri="{BB962C8B-B14F-4D97-AF65-F5344CB8AC3E}">
        <p14:creationId xmlns:p14="http://schemas.microsoft.com/office/powerpoint/2010/main" val="155077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 Desired State Configuration (DSC)?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vs. Imperative (</a:t>
            </a:r>
            <a:r>
              <a:rPr lang="en-US" dirty="0">
                <a:hlinkClick r:id="rId2"/>
              </a:rPr>
              <a:t>https://www.upguard.com/blog/articles/declarative-vs.-imperative-models-for-configuration-management</a:t>
            </a:r>
            <a:r>
              <a:rPr lang="en-US" dirty="0"/>
              <a:t>)</a:t>
            </a:r>
          </a:p>
          <a:p>
            <a:r>
              <a:rPr lang="en-US" dirty="0"/>
              <a:t>Normal PowerShell </a:t>
            </a:r>
            <a:r>
              <a:rPr lang="en-US" dirty="0" err="1"/>
              <a:t>scriptings</a:t>
            </a:r>
            <a:r>
              <a:rPr lang="en-US" dirty="0"/>
              <a:t> = imperative = how</a:t>
            </a:r>
          </a:p>
          <a:p>
            <a:r>
              <a:rPr lang="en-US" dirty="0"/>
              <a:t>DSC PowerShell </a:t>
            </a:r>
            <a:r>
              <a:rPr lang="en-US" dirty="0" err="1"/>
              <a:t>scriptings</a:t>
            </a:r>
            <a:r>
              <a:rPr lang="en-US" dirty="0"/>
              <a:t> = declarative =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Get-</a:t>
            </a:r>
            <a:r>
              <a:rPr lang="en-US" dirty="0" err="1"/>
              <a:t>DscConfiguration</a:t>
            </a:r>
            <a:endParaRPr lang="en-US" dirty="0"/>
          </a:p>
          <a:p>
            <a:r>
              <a:rPr lang="en-US" dirty="0"/>
              <a:t>Start-</a:t>
            </a:r>
            <a:r>
              <a:rPr lang="en-US" dirty="0" err="1"/>
              <a:t>DscConfiguration</a:t>
            </a:r>
            <a:endParaRPr lang="en-US" dirty="0"/>
          </a:p>
          <a:p>
            <a:r>
              <a:rPr lang="en-US" dirty="0"/>
              <a:t>Test-</a:t>
            </a:r>
            <a:r>
              <a:rPr lang="en-US" dirty="0" err="1"/>
              <a:t>DscConfiguration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Get-Command -Module </a:t>
            </a:r>
            <a:r>
              <a:rPr lang="en-US" dirty="0" err="1"/>
              <a:t>PSDesiredStateConfiguration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7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67200"/>
            <a:ext cx="6553545" cy="4931542"/>
          </a:xfrm>
          <a:prstGeom prst="rect">
            <a:avLst/>
          </a:prstGeom>
        </p:spPr>
      </p:pic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Push Model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Stolen from </a:t>
            </a:r>
            <a:r>
              <a:rPr lang="en-US" sz="1200" dirty="0">
                <a:solidFill>
                  <a:schemeClr val="bg1"/>
                </a:solidFill>
              </a:rPr>
              <a:t>Nicolas </a:t>
            </a:r>
            <a:r>
              <a:rPr lang="en-US" sz="1200" dirty="0" err="1">
                <a:solidFill>
                  <a:schemeClr val="bg1"/>
                </a:solidFill>
              </a:rPr>
              <a:t>Prigent’s</a:t>
            </a:r>
            <a:r>
              <a:rPr lang="en-US" sz="1200" dirty="0">
                <a:solidFill>
                  <a:schemeClr val="bg1"/>
                </a:solidFill>
              </a:rPr>
              <a:t> excellent series (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https://www.simple-talk.com/sysadmin/powershell/powershell-desired-state-configuration-the-basics/</a:t>
            </a:r>
            <a:r>
              <a:rPr lang="en-US" sz="1200" dirty="0">
                <a:solidFill>
                  <a:schemeClr val="bg1"/>
                </a:solidFill>
              </a:rPr>
              <a:t>)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1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Pull Model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Stolen from </a:t>
            </a:r>
            <a:r>
              <a:rPr lang="en-US" sz="1200" dirty="0">
                <a:solidFill>
                  <a:schemeClr val="bg1"/>
                </a:solidFill>
              </a:rPr>
              <a:t>Nicolas </a:t>
            </a:r>
            <a:r>
              <a:rPr lang="en-US" sz="1200" dirty="0" err="1">
                <a:solidFill>
                  <a:schemeClr val="bg1"/>
                </a:solidFill>
              </a:rPr>
              <a:t>Prigent’s</a:t>
            </a:r>
            <a:r>
              <a:rPr lang="en-US" sz="1200" dirty="0">
                <a:solidFill>
                  <a:schemeClr val="bg1"/>
                </a:solidFill>
              </a:rPr>
              <a:t> excellent series (</a:t>
            </a:r>
            <a:r>
              <a:rPr lang="en-US" sz="1200" dirty="0">
                <a:solidFill>
                  <a:schemeClr val="bg1"/>
                </a:solidFill>
                <a:hlinkClick r:id="rId2"/>
              </a:rPr>
              <a:t>https://www.simple-talk.com/sysadmin/powershell/powershell-desired-state-configuration-the-basics/</a:t>
            </a:r>
            <a:r>
              <a:rPr lang="en-US" sz="1200" dirty="0">
                <a:solidFill>
                  <a:schemeClr val="bg1"/>
                </a:solidFill>
              </a:rPr>
              <a:t>) 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2366-pullmode-82198a1a-3023-46f1-ac1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845" y="742951"/>
            <a:ext cx="59055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5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Push model = scripting a server / application configuration with a whole LOT less coding</a:t>
            </a:r>
          </a:p>
        </p:txBody>
      </p:sp>
    </p:spTree>
    <p:extLst>
      <p:ext uri="{BB962C8B-B14F-4D97-AF65-F5344CB8AC3E}">
        <p14:creationId xmlns:p14="http://schemas.microsoft.com/office/powerpoint/2010/main" val="318259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 the Code…</a:t>
            </a:r>
          </a:p>
        </p:txBody>
      </p:sp>
    </p:spTree>
    <p:extLst>
      <p:ext uri="{BB962C8B-B14F-4D97-AF65-F5344CB8AC3E}">
        <p14:creationId xmlns:p14="http://schemas.microsoft.com/office/powerpoint/2010/main" val="269669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Desired State Configuration</vt:lpstr>
      <vt:lpstr>Disclaimer: My DSC Background</vt:lpstr>
      <vt:lpstr>What is PowerShell Desired State Configuration (DSC)?</vt:lpstr>
      <vt:lpstr>The Basic Commands</vt:lpstr>
      <vt:lpstr>Push Model  Stolen from Nicolas Prigent’s excellent series (https://www.simple-talk.com/sysadmin/powershell/powershell-desired-state-configuration-the-basics/) </vt:lpstr>
      <vt:lpstr>Pull Model  Stolen from Nicolas Prigent’s excellent series (https://www.simple-talk.com/sysadmin/powershell/powershell-desired-state-configuration-the-basics/) </vt:lpstr>
      <vt:lpstr>My thoughts…</vt:lpstr>
      <vt:lpstr>On to the Code…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Micah Rairdon</dc:creator>
  <cp:lastModifiedBy>Micah Rairdon</cp:lastModifiedBy>
  <cp:revision>4</cp:revision>
  <dcterms:created xsi:type="dcterms:W3CDTF">2017-02-01T03:58:06Z</dcterms:created>
  <dcterms:modified xsi:type="dcterms:W3CDTF">2017-02-01T05:02:51Z</dcterms:modified>
</cp:coreProperties>
</file>