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7" r:id="rId3"/>
    <p:sldId id="258" r:id="rId4"/>
    <p:sldId id="270" r:id="rId5"/>
    <p:sldId id="261" r:id="rId6"/>
    <p:sldId id="272" r:id="rId7"/>
    <p:sldId id="274" r:id="rId8"/>
    <p:sldId id="271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5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Local Machine All Hosts</a:t>
          </a:r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Local Machine Current Host</a:t>
          </a:r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Current User All Hosts</a:t>
          </a:r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Current User Current Host</a:t>
          </a:r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Local Machine All Hosts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Local Machine Current Host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Current User All Hosts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Current User Current Host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kul/PowerLine" TargetMode="External"/><Relationship Id="rId7" Type="http://schemas.openxmlformats.org/officeDocument/2006/relationships/hyperlink" Target="https://github.com/git-for-windows/git-for-windows.github.io" TargetMode="External"/><Relationship Id="rId2" Type="http://schemas.openxmlformats.org/officeDocument/2006/relationships/hyperlink" Target="https://github.com/PoshCode/PS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zyedidia/micro" TargetMode="External"/><Relationship Id="rId5" Type="http://schemas.openxmlformats.org/officeDocument/2006/relationships/hyperlink" Target="https://github.com/Maximus5/ConEmu" TargetMode="External"/><Relationship Id="rId4" Type="http://schemas.openxmlformats.org/officeDocument/2006/relationships/hyperlink" Target="https://github.com/Jaykul/BetterCredential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posh.github.io/" TargetMode="External"/><Relationship Id="rId2" Type="http://schemas.openxmlformats.org/officeDocument/2006/relationships/hyperlink" Target="https://dotps1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otps1@outlook.com" TargetMode="External"/><Relationship Id="rId4" Type="http://schemas.openxmlformats.org/officeDocument/2006/relationships/hyperlink" Target="https://github.com/dotps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448302" cy="2560320"/>
          </a:xfrm>
        </p:spPr>
        <p:txBody>
          <a:bodyPr/>
          <a:lstStyle/>
          <a:p>
            <a:r>
              <a:rPr lang="en-US" dirty="0"/>
              <a:t>Powering Up The 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Powering up the Shell for PowerShell, aka </a:t>
            </a:r>
            <a:r>
              <a:rPr lang="en-US" dirty="0" err="1"/>
              <a:t>ShellPower</a:t>
            </a:r>
            <a:endParaRPr lang="en-US" dirty="0"/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Get-Help -Category “Shell Customization”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PowerShell Prompts</a:t>
            </a:r>
          </a:p>
          <a:p>
            <a:pPr lvl="1"/>
            <a:r>
              <a:rPr lang="en-US" dirty="0"/>
              <a:t>PowerShell Profiles</a:t>
            </a:r>
          </a:p>
          <a:p>
            <a:pPr lvl="1"/>
            <a:r>
              <a:rPr lang="en-US" dirty="0"/>
              <a:t>Third Party Shells</a:t>
            </a:r>
          </a:p>
          <a:p>
            <a:pPr lvl="1"/>
            <a:r>
              <a:rPr lang="en-US" dirty="0"/>
              <a:t>Extensions and Tools (Things I Use)</a:t>
            </a:r>
          </a:p>
          <a:p>
            <a:pPr lvl="1"/>
            <a:r>
              <a:rPr lang="en-US" dirty="0"/>
              <a:t>Homework</a:t>
            </a:r>
          </a:p>
          <a:p>
            <a:pPr lvl="2"/>
            <a:r>
              <a:rPr lang="en-US" dirty="0"/>
              <a:t>That’s right, you </a:t>
            </a:r>
            <a:r>
              <a:rPr lang="en-US"/>
              <a:t>had homework!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Prompt {</a:t>
            </a:r>
            <a:br>
              <a:rPr lang="en-US" dirty="0"/>
            </a:br>
            <a:r>
              <a:rPr lang="en-US" dirty="0"/>
              <a:t>	return “PS THIS &gt; “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531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$profile Loading Order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37831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some things you may put into your profile?</a:t>
            </a:r>
          </a:p>
        </p:txBody>
      </p:sp>
    </p:spTree>
    <p:extLst>
      <p:ext uri="{BB962C8B-B14F-4D97-AF65-F5344CB8AC3E}">
        <p14:creationId xmlns:p14="http://schemas.microsoft.com/office/powerpoint/2010/main" val="105876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1" y="302821"/>
            <a:ext cx="7703578" cy="61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5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err="1"/>
              <a:t>PSGit</a:t>
            </a:r>
            <a:r>
              <a:rPr lang="en-US" dirty="0"/>
              <a:t> | </a:t>
            </a:r>
            <a:r>
              <a:rPr lang="en-US" dirty="0">
                <a:hlinkClick r:id="rId2"/>
              </a:rPr>
              <a:t>https://github.com/PoshCode/PSGit</a:t>
            </a:r>
            <a:endParaRPr lang="en-US" dirty="0"/>
          </a:p>
          <a:p>
            <a:pPr marL="342900" indent="-342900"/>
            <a:r>
              <a:rPr lang="en-US" dirty="0" err="1"/>
              <a:t>PowerLine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https://github.com/Jaykul/PowerLine</a:t>
            </a:r>
            <a:endParaRPr lang="en-US" dirty="0"/>
          </a:p>
          <a:p>
            <a:pPr marL="342900" indent="-342900"/>
            <a:r>
              <a:rPr lang="en-US" dirty="0" err="1"/>
              <a:t>BetterCredentials</a:t>
            </a:r>
            <a:r>
              <a:rPr lang="en-US" dirty="0"/>
              <a:t> | </a:t>
            </a:r>
            <a:r>
              <a:rPr lang="en-US" dirty="0">
                <a:hlinkClick r:id="rId4"/>
              </a:rPr>
              <a:t>https://github.com/Jaykul/BetterCredentials</a:t>
            </a:r>
            <a:r>
              <a:rPr lang="en-US" dirty="0"/>
              <a:t>  </a:t>
            </a:r>
          </a:p>
          <a:p>
            <a:pPr marL="342900" indent="-342900"/>
            <a:r>
              <a:rPr lang="en-US" dirty="0" err="1"/>
              <a:t>ConEmu</a:t>
            </a:r>
            <a:r>
              <a:rPr lang="en-US" dirty="0"/>
              <a:t> | </a:t>
            </a:r>
            <a:r>
              <a:rPr lang="en-US" dirty="0">
                <a:hlinkClick r:id="rId5"/>
              </a:rPr>
              <a:t>https://github.com/Maximus5/ConEmu</a:t>
            </a:r>
            <a:endParaRPr lang="en-US" dirty="0"/>
          </a:p>
          <a:p>
            <a:pPr marL="342900" indent="-342900"/>
            <a:r>
              <a:rPr lang="en-US" dirty="0"/>
              <a:t>Micro | </a:t>
            </a:r>
            <a:r>
              <a:rPr lang="en-US" dirty="0">
                <a:hlinkClick r:id="rId6"/>
              </a:rPr>
              <a:t>https://github.com/zyedidia/micro</a:t>
            </a:r>
            <a:r>
              <a:rPr lang="en-US" dirty="0"/>
              <a:t>  </a:t>
            </a:r>
          </a:p>
          <a:p>
            <a:pPr marL="342900" indent="-342900"/>
            <a:r>
              <a:rPr lang="en-US" dirty="0" err="1"/>
              <a:t>Git</a:t>
            </a:r>
            <a:r>
              <a:rPr lang="en-US" dirty="0"/>
              <a:t> | </a:t>
            </a:r>
            <a:r>
              <a:rPr lang="en-US" dirty="0">
                <a:hlinkClick r:id="rId7"/>
              </a:rPr>
              <a:t>https://github.com/git-for-windows/git-for-windows.github.io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ContactInformation</a:t>
            </a:r>
            <a:r>
              <a:rPr lang="en-US" dirty="0"/>
              <a:t> -Name dotps1 -All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 | </a:t>
            </a:r>
            <a:r>
              <a:rPr lang="en-US" dirty="0">
                <a:hlinkClick r:id="rId2"/>
              </a:rPr>
              <a:t>https://dotps1.github.io</a:t>
            </a:r>
            <a:endParaRPr lang="en-US" dirty="0"/>
          </a:p>
          <a:p>
            <a:r>
              <a:rPr lang="en-US" dirty="0"/>
              <a:t>PSUG | </a:t>
            </a:r>
            <a:r>
              <a:rPr lang="en-US" dirty="0">
                <a:hlinkClick r:id="rId3"/>
              </a:rPr>
              <a:t>https://grposh.github.io</a:t>
            </a:r>
            <a:endParaRPr lang="en-US" dirty="0"/>
          </a:p>
          <a:p>
            <a:r>
              <a:rPr lang="en-US" dirty="0"/>
              <a:t>GitHub | </a:t>
            </a:r>
            <a:r>
              <a:rPr lang="en-US" dirty="0">
                <a:hlinkClick r:id="rId4"/>
              </a:rPr>
              <a:t>https://github.com/dotps1</a:t>
            </a:r>
            <a:r>
              <a:rPr lang="en-US" dirty="0"/>
              <a:t> </a:t>
            </a:r>
          </a:p>
          <a:p>
            <a:r>
              <a:rPr lang="en-US" dirty="0"/>
              <a:t>Twitter | @dotps1</a:t>
            </a:r>
          </a:p>
          <a:p>
            <a:r>
              <a:rPr lang="en-US" dirty="0"/>
              <a:t>Email | </a:t>
            </a:r>
            <a:r>
              <a:rPr lang="en-US" dirty="0">
                <a:hlinkClick r:id="rId5"/>
              </a:rPr>
              <a:t>dotps1@outlook.com</a:t>
            </a:r>
            <a:endParaRPr lang="en-US" dirty="0"/>
          </a:p>
          <a:p>
            <a:r>
              <a:rPr lang="en-US" dirty="0"/>
              <a:t>Phone | 616-867-5309</a:t>
            </a:r>
          </a:p>
        </p:txBody>
      </p:sp>
    </p:spTree>
    <p:extLst>
      <p:ext uri="{BB962C8B-B14F-4D97-AF65-F5344CB8AC3E}">
        <p14:creationId xmlns:p14="http://schemas.microsoft.com/office/powerpoint/2010/main" val="101271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142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Book Antiqua</vt:lpstr>
      <vt:lpstr>Sales Direction 16X9</vt:lpstr>
      <vt:lpstr>Powering Up The Shell</vt:lpstr>
      <vt:lpstr>Get-Help -Category “Shell Customization”</vt:lpstr>
      <vt:lpstr>function Prompt {  return “PS THIS &gt; “ }</vt:lpstr>
      <vt:lpstr>$profile Loading Order</vt:lpstr>
      <vt:lpstr>What are some things you may put into your profile?</vt:lpstr>
      <vt:lpstr>PowerPoint Presentation</vt:lpstr>
      <vt:lpstr>Extensions and Tools</vt:lpstr>
      <vt:lpstr>Get-ContactInformation -Name dotps1 -All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2017-04-05T14:13:02Z</dcterms:created>
  <dcterms:modified xsi:type="dcterms:W3CDTF">2017-04-05T21:17:53Z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