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3" r:id="rId4"/>
    <p:sldId id="262" r:id="rId5"/>
    <p:sldId id="259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21/10/2024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9B3BA-44AE-6479-F598-EB4C2F34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C25893C-AA69-4ECA-7CDB-96330ABEA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B7CA4FF-2A5E-7530-513A-CAE8C5FA7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54E35B-E9BC-093B-C27A-1D75E556E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057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713E1-193B-D9ED-3F19-733FE6C26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C65745-5902-1957-AF87-3C85E2242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735085C-DBEB-DE8C-3413-A6B8E43B0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8FF8EC-AFD7-51DF-6AF1-C27D9349C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432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21/10/2024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199" y="-1"/>
            <a:ext cx="12191996" cy="6857999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760860"/>
            <a:ext cx="10993549" cy="895244"/>
          </a:xfrm>
        </p:spPr>
        <p:txBody>
          <a:bodyPr rtlCol="0">
            <a:noAutofit/>
          </a:bodyPr>
          <a:lstStyle/>
          <a:p>
            <a:pPr algn="ctr" rtl="0"/>
            <a:r>
              <a:rPr lang="en-001" sz="6000" dirty="0">
                <a:solidFill>
                  <a:schemeClr val="bg1"/>
                </a:solidFill>
              </a:rPr>
              <a:t>PRESENTACION</a:t>
            </a:r>
            <a:endParaRPr lang="es-ES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763" y="1656104"/>
            <a:ext cx="11260667" cy="4937201"/>
          </a:xfrm>
        </p:spPr>
        <p:txBody>
          <a:bodyPr rtlCol="0">
            <a:normAutofit/>
          </a:bodyPr>
          <a:lstStyle/>
          <a:p>
            <a:pPr rtl="0"/>
            <a:r>
              <a:rPr lang="es-PE" dirty="0">
                <a:solidFill>
                  <a:srgbClr val="92D050"/>
                </a:solidFill>
              </a:rPr>
              <a:t>CURSO</a:t>
            </a:r>
            <a:r>
              <a:rPr lang="en-001" dirty="0">
                <a:solidFill>
                  <a:srgbClr val="92D050"/>
                </a:solidFill>
              </a:rPr>
              <a:t>: </a:t>
            </a:r>
            <a:r>
              <a:rPr lang="es-PE" dirty="0">
                <a:solidFill>
                  <a:srgbClr val="7CEBFF"/>
                </a:solidFill>
              </a:rPr>
              <a:t>Desarrollo de aplicaciones móviles I</a:t>
            </a:r>
            <a:endParaRPr lang="en-001" dirty="0">
              <a:solidFill>
                <a:srgbClr val="7CEBFF"/>
              </a:solidFill>
            </a:endParaRPr>
          </a:p>
          <a:p>
            <a:pPr rtl="0"/>
            <a:r>
              <a:rPr lang="en-001" dirty="0">
                <a:solidFill>
                  <a:srgbClr val="92D050"/>
                </a:solidFill>
              </a:rPr>
              <a:t>PROFESOR: </a:t>
            </a:r>
            <a:r>
              <a:rPr lang="it-IT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Mg. Alex Tito Belleza Porras</a:t>
            </a:r>
            <a:endParaRPr lang="es-E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rtl="0"/>
            <a:r>
              <a:rPr lang="es-ES" dirty="0">
                <a:solidFill>
                  <a:srgbClr val="92D050"/>
                </a:solidFill>
              </a:rPr>
              <a:t>T</a:t>
            </a:r>
            <a:r>
              <a:rPr lang="en-001" dirty="0" err="1">
                <a:solidFill>
                  <a:srgbClr val="92D050"/>
                </a:solidFill>
              </a:rPr>
              <a:t>ituilo</a:t>
            </a:r>
            <a:r>
              <a:rPr lang="en-001" dirty="0">
                <a:solidFill>
                  <a:srgbClr val="92D050"/>
                </a:solidFill>
              </a:rPr>
              <a:t>: </a:t>
            </a:r>
            <a:r>
              <a:rPr lang="es-PE" noProof="1">
                <a:solidFill>
                  <a:schemeClr val="accent3">
                    <a:lumMod val="60000"/>
                    <a:lumOff val="40000"/>
                  </a:schemeClr>
                </a:solidFill>
              </a:rPr>
              <a:t>aplicacion</a:t>
            </a:r>
            <a:r>
              <a:rPr lang="en-0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00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movil</a:t>
            </a:r>
            <a:r>
              <a:rPr lang="en-0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</a:t>
            </a:r>
            <a:r>
              <a:rPr lang="en-00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prestamo</a:t>
            </a:r>
            <a:r>
              <a:rPr lang="en-00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de material </a:t>
            </a:r>
            <a:r>
              <a:rPr lang="en-00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educativo</a:t>
            </a:r>
            <a:endParaRPr lang="en-00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rtl="0"/>
            <a:endParaRPr lang="es-PE" dirty="0">
              <a:solidFill>
                <a:srgbClr val="92D050"/>
              </a:solidFill>
            </a:endParaRPr>
          </a:p>
          <a:p>
            <a:pPr rtl="0"/>
            <a:endParaRPr lang="en-001" dirty="0">
              <a:solidFill>
                <a:srgbClr val="92D050"/>
              </a:solidFill>
            </a:endParaRPr>
          </a:p>
          <a:p>
            <a:pPr rtl="0"/>
            <a:endParaRPr lang="en-001" dirty="0">
              <a:solidFill>
                <a:srgbClr val="92D050"/>
              </a:solidFill>
            </a:endParaRPr>
          </a:p>
          <a:p>
            <a:pPr rtl="0"/>
            <a:endParaRPr lang="en-001" dirty="0">
              <a:solidFill>
                <a:srgbClr val="92D050"/>
              </a:solidFill>
            </a:endParaRPr>
          </a:p>
          <a:p>
            <a:pPr rtl="0"/>
            <a:r>
              <a:rPr lang="es-ES" dirty="0">
                <a:solidFill>
                  <a:srgbClr val="92D050"/>
                </a:solidFill>
              </a:rPr>
              <a:t>INTEGRANTES DEL PROYECTO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•	Ian Cesar </a:t>
            </a:r>
            <a:r>
              <a:rPr lang="es-ES" dirty="0" err="1">
                <a:solidFill>
                  <a:srgbClr val="7CEBFF"/>
                </a:solidFill>
              </a:rPr>
              <a:t>Bazan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Mays</a:t>
            </a:r>
            <a:r>
              <a:rPr lang="es-ES" dirty="0">
                <a:solidFill>
                  <a:srgbClr val="7CEBFF"/>
                </a:solidFill>
              </a:rPr>
              <a:t> (i202220891)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•	Cristopher </a:t>
            </a:r>
            <a:r>
              <a:rPr lang="es-ES" dirty="0" err="1">
                <a:solidFill>
                  <a:srgbClr val="7CEBFF"/>
                </a:solidFill>
              </a:rPr>
              <a:t>Jesus</a:t>
            </a:r>
            <a:r>
              <a:rPr lang="es-ES" dirty="0">
                <a:solidFill>
                  <a:srgbClr val="7CEBFF"/>
                </a:solidFill>
              </a:rPr>
              <a:t> Ortega </a:t>
            </a:r>
            <a:r>
              <a:rPr lang="es-ES" dirty="0" err="1">
                <a:solidFill>
                  <a:srgbClr val="7CEBFF"/>
                </a:solidFill>
              </a:rPr>
              <a:t>Calderon</a:t>
            </a:r>
            <a:r>
              <a:rPr lang="es-ES" dirty="0">
                <a:solidFill>
                  <a:srgbClr val="7CEBFF"/>
                </a:solidFill>
              </a:rPr>
              <a:t> (i202224552)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•	Jhonatan Alberto Quiñones Romero </a:t>
            </a:r>
            <a:r>
              <a:rPr lang="en-001" dirty="0">
                <a:solidFill>
                  <a:srgbClr val="7CEBFF"/>
                </a:solidFill>
              </a:rPr>
              <a:t>(</a:t>
            </a:r>
            <a:r>
              <a:rPr lang="en-001" dirty="0" err="1">
                <a:solidFill>
                  <a:srgbClr val="7CEBFF"/>
                </a:solidFill>
              </a:rPr>
              <a:t>coordinador</a:t>
            </a:r>
            <a:r>
              <a:rPr lang="en-001" dirty="0">
                <a:solidFill>
                  <a:srgbClr val="7CEBFF"/>
                </a:solidFill>
              </a:rPr>
              <a:t> </a:t>
            </a:r>
            <a:r>
              <a:rPr lang="es-ES" dirty="0">
                <a:solidFill>
                  <a:srgbClr val="7CEBFF"/>
                </a:solidFill>
              </a:rPr>
              <a:t>i202224216)</a:t>
            </a:r>
          </a:p>
          <a:p>
            <a:pPr rtl="0"/>
            <a:r>
              <a:rPr lang="es-ES" dirty="0">
                <a:solidFill>
                  <a:srgbClr val="7CEBFF"/>
                </a:solidFill>
              </a:rPr>
              <a:t>•	Juan Antony Trejo Burga (i202223136)</a:t>
            </a:r>
          </a:p>
          <a:p>
            <a:pPr rtl="0"/>
            <a:endParaRPr lang="es-E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i</a:t>
            </a:r>
            <a:r>
              <a:rPr lang="en-001" dirty="0" err="1"/>
              <a:t>ntroduccion</a:t>
            </a:r>
            <a:endParaRPr lang="es-ES" dirty="0"/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EA9944F-9921-C19B-3BD3-E91896FB8C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7909" y="2622109"/>
            <a:ext cx="5422900" cy="2844094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92437-E7E1-9D49-E173-D86E13154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08C48-E277-8B51-03F1-E20D563D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PE" dirty="0"/>
              <a:t>Diagnóstico</a:t>
            </a:r>
            <a:r>
              <a:rPr lang="en-001" dirty="0"/>
              <a:t> y </a:t>
            </a:r>
            <a:r>
              <a:rPr lang="es-PE" dirty="0"/>
              <a:t>cronograma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1CF581EC-DFC8-B90E-5576-9CB0D32A05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9273" y="2721467"/>
            <a:ext cx="5221497" cy="3039001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2F942F-9E73-C823-CA41-74AA4CF5E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7" y="2137409"/>
            <a:ext cx="6323465" cy="420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C482-4106-FE1A-B186-03D8316AC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E9BEA-6D4F-73A1-DFC5-1E2762FD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06" y="441423"/>
            <a:ext cx="11029616" cy="988332"/>
          </a:xfrm>
        </p:spPr>
        <p:txBody>
          <a:bodyPr rtlCol="0"/>
          <a:lstStyle/>
          <a:p>
            <a:pPr rtl="0"/>
            <a:r>
              <a:rPr lang="es-ES" dirty="0"/>
              <a:t>D</a:t>
            </a:r>
            <a:r>
              <a:rPr lang="en-001" dirty="0" err="1"/>
              <a:t>ia.</a:t>
            </a:r>
            <a:r>
              <a:rPr lang="en-001" dirty="0"/>
              <a:t> </a:t>
            </a:r>
            <a:r>
              <a:rPr lang="es-ES" dirty="0"/>
              <a:t>G</a:t>
            </a:r>
            <a:r>
              <a:rPr lang="en-001" dirty="0" err="1"/>
              <a:t>ral</a:t>
            </a:r>
            <a:r>
              <a:rPr lang="en-001" dirty="0"/>
              <a:t> de </a:t>
            </a:r>
            <a:r>
              <a:rPr lang="en-001" dirty="0" err="1"/>
              <a:t>casos</a:t>
            </a:r>
            <a:r>
              <a:rPr lang="en-001" dirty="0"/>
              <a:t> de </a:t>
            </a:r>
            <a:r>
              <a:rPr lang="en-001" dirty="0" err="1"/>
              <a:t>uso</a:t>
            </a:r>
            <a:r>
              <a:rPr lang="en-001" dirty="0"/>
              <a:t> de</a:t>
            </a:r>
            <a:br>
              <a:rPr lang="en-001" dirty="0"/>
            </a:br>
            <a:r>
              <a:rPr lang="en-001" dirty="0" err="1"/>
              <a:t>sistema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B45450F-1A85-3CF9-3487-45FC8423BE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384085" y="318015"/>
            <a:ext cx="5418709" cy="622196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318C8E-CA6A-251F-5E91-70C2A93FB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1" y="1429754"/>
            <a:ext cx="6435908" cy="52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820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9" name="Imagen 8">
            <a:extLst>
              <a:ext uri="{FF2B5EF4-FFF2-40B4-BE49-F238E27FC236}">
                <a16:creationId xmlns:a16="http://schemas.microsoft.com/office/drawing/2014/main" id="{1F832AD4-9EA5-A82F-3E69-84423C0CDB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37" t="22307"/>
          <a:stretch/>
        </p:blipFill>
        <p:spPr>
          <a:xfrm>
            <a:off x="1" y="0"/>
            <a:ext cx="12192000" cy="68579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E2BD4E3-0A3C-C9C3-5330-0487E08806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781" b="11020"/>
          <a:stretch/>
        </p:blipFill>
        <p:spPr>
          <a:xfrm flipH="1">
            <a:off x="4951828" y="2688002"/>
            <a:ext cx="1494608" cy="120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4492887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8D2D01-F13A-C8A8-16D9-24E9AAF16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33" y="887746"/>
            <a:ext cx="11121695" cy="33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{C675558C-97D1-4DB6-B400-669CB1F42ECA}tf56390039_win32</Template>
  <TotalTime>1045</TotalTime>
  <Words>90</Words>
  <Application>Microsoft Office PowerPoint</Application>
  <PresentationFormat>Panorámica</PresentationFormat>
  <Paragraphs>23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Personalizado</vt:lpstr>
      <vt:lpstr>PRESENTACION</vt:lpstr>
      <vt:lpstr>introduccion</vt:lpstr>
      <vt:lpstr>Diagnóstico y cronograma</vt:lpstr>
      <vt:lpstr>Dia. Gral de casos de uso de sistema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jhonatan Quiñones Romero</dc:creator>
  <cp:lastModifiedBy>I202223136 (Trejo Burga,Juan Antony)</cp:lastModifiedBy>
  <cp:revision>4</cp:revision>
  <dcterms:created xsi:type="dcterms:W3CDTF">2024-10-19T23:16:50Z</dcterms:created>
  <dcterms:modified xsi:type="dcterms:W3CDTF">2024-10-21T16:08:04Z</dcterms:modified>
</cp:coreProperties>
</file>