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sldIdLst>
    <p:sldId id="256" r:id="rId5"/>
    <p:sldId id="264" r:id="rId6"/>
    <p:sldId id="257" r:id="rId7"/>
    <p:sldId id="260" r:id="rId8"/>
    <p:sldId id="262" r:id="rId9"/>
    <p:sldId id="263" r:id="rId10"/>
  </p:sldIdLst>
  <p:sldSz cx="18288000" cy="10287000"/>
  <p:notesSz cx="6858000" cy="9144000"/>
  <p:embeddedFontLst>
    <p:embeddedFont>
      <p:font typeface="Be Vietnam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Space Mon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F843F-5575-4B5B-902D-61CC3707FAB5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3D8CA-880A-4714-8C42-B0D613480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65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3D8CA-880A-4714-8C42-B0D61348082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743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91378" cy="10288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83CAC3-74B4-4245-BED2-1BD1FDAE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61" y="181089"/>
            <a:ext cx="1687640" cy="20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D6A8AE3B-76E0-488D-A762-A0C6B90F4B37}"/>
              </a:ext>
            </a:extLst>
          </p:cNvPr>
          <p:cNvGrpSpPr/>
          <p:nvPr/>
        </p:nvGrpSpPr>
        <p:grpSpPr>
          <a:xfrm>
            <a:off x="4757737" y="2871788"/>
            <a:ext cx="9767349" cy="3057525"/>
            <a:chOff x="-1443196" y="1714499"/>
            <a:chExt cx="14718705" cy="493518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13D98D7B-C0CE-4E52-8157-8BA17C1E1489}"/>
                </a:ext>
              </a:extLst>
            </p:cNvPr>
            <p:cNvGrpSpPr/>
            <p:nvPr/>
          </p:nvGrpSpPr>
          <p:grpSpPr>
            <a:xfrm>
              <a:off x="-1443196" y="1714499"/>
              <a:ext cx="14718705" cy="4935188"/>
              <a:chOff x="1181490" y="3156125"/>
              <a:chExt cx="14718705" cy="4935188"/>
            </a:xfrm>
          </p:grpSpPr>
          <p:grpSp>
            <p:nvGrpSpPr>
              <p:cNvPr id="11" name="Group 11"/>
              <p:cNvGrpSpPr>
                <a:grpSpLocks noChangeAspect="1"/>
              </p:cNvGrpSpPr>
              <p:nvPr/>
            </p:nvGrpSpPr>
            <p:grpSpPr>
              <a:xfrm>
                <a:off x="1181490" y="3156125"/>
                <a:ext cx="14718705" cy="4935188"/>
                <a:chOff x="0" y="0"/>
                <a:chExt cx="18938240" cy="6350000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27940" y="27940"/>
                  <a:ext cx="18882360" cy="91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2360" h="918210">
                      <a:moveTo>
                        <a:pt x="18882360" y="918210"/>
                      </a:moveTo>
                      <a:lnTo>
                        <a:pt x="12447270" y="918210"/>
                      </a:lnTo>
                      <a:moveTo>
                        <a:pt x="12447270" y="918210"/>
                      </a:moveTo>
                      <a:lnTo>
                        <a:pt x="0" y="918210"/>
                      </a:lnTo>
                      <a:lnTo>
                        <a:pt x="0" y="445770"/>
                      </a:lnTo>
                      <a:cubicBezTo>
                        <a:pt x="0" y="200660"/>
                        <a:pt x="199390" y="0"/>
                        <a:pt x="445770" y="0"/>
                      </a:cubicBezTo>
                      <a:lnTo>
                        <a:pt x="18437860" y="0"/>
                      </a:lnTo>
                      <a:cubicBezTo>
                        <a:pt x="18682971" y="0"/>
                        <a:pt x="18882360" y="199390"/>
                        <a:pt x="18882360" y="445770"/>
                      </a:cubicBezTo>
                      <a:lnTo>
                        <a:pt x="18882360" y="918210"/>
                      </a:lnTo>
                    </a:path>
                  </a:pathLst>
                </a:custGeom>
                <a:solidFill>
                  <a:srgbClr val="F1F4E8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" name="Freeform 13"/>
                <p:cNvSpPr/>
                <p:nvPr/>
              </p:nvSpPr>
              <p:spPr>
                <a:xfrm>
                  <a:off x="27940" y="944880"/>
                  <a:ext cx="18882360" cy="537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2360" h="5377180">
                      <a:moveTo>
                        <a:pt x="9331960" y="0"/>
                      </a:moveTo>
                      <a:lnTo>
                        <a:pt x="18882360" y="0"/>
                      </a:lnTo>
                      <a:lnTo>
                        <a:pt x="18882360" y="4931410"/>
                      </a:lnTo>
                      <a:cubicBezTo>
                        <a:pt x="18882360" y="5176520"/>
                        <a:pt x="18682971" y="5377180"/>
                        <a:pt x="18436590" y="5377180"/>
                      </a:cubicBezTo>
                      <a:lnTo>
                        <a:pt x="445770" y="5377180"/>
                      </a:lnTo>
                      <a:cubicBezTo>
                        <a:pt x="200660" y="5377180"/>
                        <a:pt x="0" y="5177790"/>
                        <a:pt x="0" y="4931410"/>
                      </a:cubicBezTo>
                      <a:lnTo>
                        <a:pt x="0" y="0"/>
                      </a:lnTo>
                      <a:lnTo>
                        <a:pt x="9014460" y="0"/>
                      </a:lnTo>
                      <a:moveTo>
                        <a:pt x="9014460" y="0"/>
                      </a:moveTo>
                      <a:lnTo>
                        <a:pt x="933196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0CC0DF">
                        <a:alpha val="100000"/>
                      </a:srgbClr>
                    </a:gs>
                    <a:gs pos="100000">
                      <a:srgbClr val="FFDE59">
                        <a:alpha val="100000"/>
                      </a:srgbClr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" name="Freeform 14"/>
                <p:cNvSpPr/>
                <p:nvPr/>
              </p:nvSpPr>
              <p:spPr>
                <a:xfrm>
                  <a:off x="499110" y="299720"/>
                  <a:ext cx="1515110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110" h="368300">
                      <a:moveTo>
                        <a:pt x="184150" y="0"/>
                      </a:moveTo>
                      <a:cubicBezTo>
                        <a:pt x="82550" y="0"/>
                        <a:pt x="0" y="82550"/>
                        <a:pt x="0" y="184150"/>
                      </a:cubicBezTo>
                      <a:cubicBezTo>
                        <a:pt x="0" y="285750"/>
                        <a:pt x="82550" y="368300"/>
                        <a:pt x="184150" y="368300"/>
                      </a:cubicBezTo>
                      <a:cubicBezTo>
                        <a:pt x="285750" y="368300"/>
                        <a:pt x="368300" y="285750"/>
                        <a:pt x="368300" y="184150"/>
                      </a:cubicBezTo>
                      <a:cubicBezTo>
                        <a:pt x="368300" y="82550"/>
                        <a:pt x="285750" y="0"/>
                        <a:pt x="184150" y="0"/>
                      </a:cubicBezTo>
                      <a:close/>
                      <a:moveTo>
                        <a:pt x="756920" y="0"/>
                      </a:moveTo>
                      <a:cubicBezTo>
                        <a:pt x="655320" y="0"/>
                        <a:pt x="572770" y="82550"/>
                        <a:pt x="572770" y="184150"/>
                      </a:cubicBezTo>
                      <a:cubicBezTo>
                        <a:pt x="572770" y="285750"/>
                        <a:pt x="655320" y="368300"/>
                        <a:pt x="756920" y="368300"/>
                      </a:cubicBezTo>
                      <a:cubicBezTo>
                        <a:pt x="858520" y="368300"/>
                        <a:pt x="941070" y="285750"/>
                        <a:pt x="941070" y="184150"/>
                      </a:cubicBezTo>
                      <a:cubicBezTo>
                        <a:pt x="941070" y="82550"/>
                        <a:pt x="858520" y="0"/>
                        <a:pt x="756920" y="0"/>
                      </a:cubicBezTo>
                      <a:close/>
                      <a:moveTo>
                        <a:pt x="1330960" y="0"/>
                      </a:moveTo>
                      <a:cubicBezTo>
                        <a:pt x="1229360" y="0"/>
                        <a:pt x="1146810" y="82550"/>
                        <a:pt x="1146810" y="184150"/>
                      </a:cubicBezTo>
                      <a:cubicBezTo>
                        <a:pt x="1146810" y="285750"/>
                        <a:pt x="1229360" y="368300"/>
                        <a:pt x="1330960" y="368300"/>
                      </a:cubicBezTo>
                      <a:cubicBezTo>
                        <a:pt x="1432560" y="368300"/>
                        <a:pt x="1515110" y="285750"/>
                        <a:pt x="1515110" y="184150"/>
                      </a:cubicBezTo>
                      <a:cubicBezTo>
                        <a:pt x="1515110" y="82550"/>
                        <a:pt x="1432560" y="0"/>
                        <a:pt x="13309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" name="Freeform 15"/>
                <p:cNvSpPr/>
                <p:nvPr/>
              </p:nvSpPr>
              <p:spPr>
                <a:xfrm>
                  <a:off x="0" y="0"/>
                  <a:ext cx="18939511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9511" h="6350000">
                      <a:moveTo>
                        <a:pt x="18464530" y="0"/>
                      </a:moveTo>
                      <a:lnTo>
                        <a:pt x="473710" y="0"/>
                      </a:lnTo>
                      <a:cubicBezTo>
                        <a:pt x="212090" y="0"/>
                        <a:pt x="0" y="212090"/>
                        <a:pt x="0" y="473710"/>
                      </a:cubicBezTo>
                      <a:lnTo>
                        <a:pt x="0" y="946150"/>
                      </a:lnTo>
                      <a:lnTo>
                        <a:pt x="0" y="5877560"/>
                      </a:lnTo>
                      <a:cubicBezTo>
                        <a:pt x="0" y="6137910"/>
                        <a:pt x="212090" y="6350000"/>
                        <a:pt x="473710" y="6350000"/>
                      </a:cubicBezTo>
                      <a:lnTo>
                        <a:pt x="18465800" y="6350000"/>
                      </a:lnTo>
                      <a:cubicBezTo>
                        <a:pt x="18727420" y="6350000"/>
                        <a:pt x="18939511" y="6137910"/>
                        <a:pt x="18939511" y="5876290"/>
                      </a:cubicBezTo>
                      <a:lnTo>
                        <a:pt x="18939511" y="944880"/>
                      </a:lnTo>
                      <a:lnTo>
                        <a:pt x="18939511" y="473710"/>
                      </a:lnTo>
                      <a:cubicBezTo>
                        <a:pt x="18938239" y="212090"/>
                        <a:pt x="18726150" y="0"/>
                        <a:pt x="18464530" y="0"/>
                      </a:cubicBezTo>
                      <a:close/>
                      <a:moveTo>
                        <a:pt x="55880" y="473710"/>
                      </a:moveTo>
                      <a:cubicBezTo>
                        <a:pt x="55880" y="243840"/>
                        <a:pt x="242570" y="55880"/>
                        <a:pt x="473710" y="55880"/>
                      </a:cubicBezTo>
                      <a:lnTo>
                        <a:pt x="18465800" y="55880"/>
                      </a:lnTo>
                      <a:cubicBezTo>
                        <a:pt x="18695670" y="55880"/>
                        <a:pt x="18883630" y="242570"/>
                        <a:pt x="18883630" y="473710"/>
                      </a:cubicBezTo>
                      <a:lnTo>
                        <a:pt x="18883630" y="918210"/>
                      </a:lnTo>
                      <a:lnTo>
                        <a:pt x="55880" y="918210"/>
                      </a:lnTo>
                      <a:lnTo>
                        <a:pt x="55880" y="473710"/>
                      </a:lnTo>
                      <a:close/>
                      <a:moveTo>
                        <a:pt x="18464530" y="6294120"/>
                      </a:moveTo>
                      <a:lnTo>
                        <a:pt x="473710" y="6294120"/>
                      </a:lnTo>
                      <a:cubicBezTo>
                        <a:pt x="243840" y="6294120"/>
                        <a:pt x="55880" y="6107430"/>
                        <a:pt x="55880" y="5876290"/>
                      </a:cubicBezTo>
                      <a:lnTo>
                        <a:pt x="55880" y="972820"/>
                      </a:lnTo>
                      <a:lnTo>
                        <a:pt x="18882361" y="972820"/>
                      </a:lnTo>
                      <a:lnTo>
                        <a:pt x="18882361" y="5876290"/>
                      </a:lnTo>
                      <a:cubicBezTo>
                        <a:pt x="18882361" y="6107430"/>
                        <a:pt x="18695670" y="6294120"/>
                        <a:pt x="18464530" y="6294120"/>
                      </a:cubicBezTo>
                      <a:close/>
                      <a:moveTo>
                        <a:pt x="683260" y="273050"/>
                      </a:moveTo>
                      <a:cubicBezTo>
                        <a:pt x="566420" y="273050"/>
                        <a:pt x="471170" y="368300"/>
                        <a:pt x="471170" y="485140"/>
                      </a:cubicBezTo>
                      <a:cubicBezTo>
                        <a:pt x="471170" y="601980"/>
                        <a:pt x="566420" y="697230"/>
                        <a:pt x="683260" y="697230"/>
                      </a:cubicBezTo>
                      <a:cubicBezTo>
                        <a:pt x="800100" y="697230"/>
                        <a:pt x="895350" y="601980"/>
                        <a:pt x="895350" y="485140"/>
                      </a:cubicBezTo>
                      <a:cubicBezTo>
                        <a:pt x="895350" y="368300"/>
                        <a:pt x="800100" y="273050"/>
                        <a:pt x="683260" y="273050"/>
                      </a:cubicBezTo>
                      <a:close/>
                      <a:moveTo>
                        <a:pt x="683260" y="641350"/>
                      </a:moveTo>
                      <a:cubicBezTo>
                        <a:pt x="596900" y="641350"/>
                        <a:pt x="527050" y="571500"/>
                        <a:pt x="527050" y="485140"/>
                      </a:cubicBezTo>
                      <a:cubicBezTo>
                        <a:pt x="527050" y="398780"/>
                        <a:pt x="596900" y="328930"/>
                        <a:pt x="683260" y="328930"/>
                      </a:cubicBezTo>
                      <a:cubicBezTo>
                        <a:pt x="769620" y="328930"/>
                        <a:pt x="839470" y="398780"/>
                        <a:pt x="839470" y="485140"/>
                      </a:cubicBezTo>
                      <a:cubicBezTo>
                        <a:pt x="839470" y="571500"/>
                        <a:pt x="769620" y="641350"/>
                        <a:pt x="683260" y="641350"/>
                      </a:cubicBezTo>
                      <a:close/>
                      <a:moveTo>
                        <a:pt x="1256030" y="273050"/>
                      </a:moveTo>
                      <a:cubicBezTo>
                        <a:pt x="1139190" y="273050"/>
                        <a:pt x="1043940" y="368300"/>
                        <a:pt x="1043940" y="485140"/>
                      </a:cubicBezTo>
                      <a:cubicBezTo>
                        <a:pt x="1043940" y="601980"/>
                        <a:pt x="1139190" y="697230"/>
                        <a:pt x="1256030" y="697230"/>
                      </a:cubicBezTo>
                      <a:cubicBezTo>
                        <a:pt x="1372870" y="697230"/>
                        <a:pt x="1468120" y="601980"/>
                        <a:pt x="1468120" y="485140"/>
                      </a:cubicBezTo>
                      <a:cubicBezTo>
                        <a:pt x="1468120" y="368300"/>
                        <a:pt x="1372870" y="273050"/>
                        <a:pt x="1256030" y="273050"/>
                      </a:cubicBezTo>
                      <a:close/>
                      <a:moveTo>
                        <a:pt x="1256030" y="641350"/>
                      </a:moveTo>
                      <a:cubicBezTo>
                        <a:pt x="1169670" y="641350"/>
                        <a:pt x="1099820" y="571500"/>
                        <a:pt x="1099820" y="485140"/>
                      </a:cubicBezTo>
                      <a:cubicBezTo>
                        <a:pt x="1099820" y="398780"/>
                        <a:pt x="1169670" y="328930"/>
                        <a:pt x="1256030" y="328930"/>
                      </a:cubicBezTo>
                      <a:cubicBezTo>
                        <a:pt x="1342390" y="328930"/>
                        <a:pt x="1412240" y="398780"/>
                        <a:pt x="1412240" y="485140"/>
                      </a:cubicBezTo>
                      <a:cubicBezTo>
                        <a:pt x="1412240" y="571500"/>
                        <a:pt x="1342390" y="641350"/>
                        <a:pt x="1256030" y="641350"/>
                      </a:cubicBezTo>
                      <a:close/>
                      <a:moveTo>
                        <a:pt x="1830070" y="273050"/>
                      </a:moveTo>
                      <a:cubicBezTo>
                        <a:pt x="1713230" y="273050"/>
                        <a:pt x="1617980" y="368300"/>
                        <a:pt x="1617980" y="485140"/>
                      </a:cubicBezTo>
                      <a:cubicBezTo>
                        <a:pt x="1617980" y="601980"/>
                        <a:pt x="1713230" y="697230"/>
                        <a:pt x="1830070" y="697230"/>
                      </a:cubicBezTo>
                      <a:cubicBezTo>
                        <a:pt x="1946910" y="697230"/>
                        <a:pt x="2042160" y="601980"/>
                        <a:pt x="2042160" y="485140"/>
                      </a:cubicBezTo>
                      <a:cubicBezTo>
                        <a:pt x="2042160" y="368300"/>
                        <a:pt x="1946910" y="273050"/>
                        <a:pt x="1830070" y="273050"/>
                      </a:cubicBezTo>
                      <a:close/>
                      <a:moveTo>
                        <a:pt x="1830070" y="641350"/>
                      </a:moveTo>
                      <a:cubicBezTo>
                        <a:pt x="1743710" y="641350"/>
                        <a:pt x="1673860" y="571500"/>
                        <a:pt x="1673860" y="485140"/>
                      </a:cubicBezTo>
                      <a:cubicBezTo>
                        <a:pt x="1673860" y="398780"/>
                        <a:pt x="1743710" y="328930"/>
                        <a:pt x="1830070" y="328930"/>
                      </a:cubicBezTo>
                      <a:cubicBezTo>
                        <a:pt x="1916430" y="328930"/>
                        <a:pt x="1986280" y="398780"/>
                        <a:pt x="1986280" y="485140"/>
                      </a:cubicBezTo>
                      <a:cubicBezTo>
                        <a:pt x="1986280" y="571500"/>
                        <a:pt x="1915160" y="641350"/>
                        <a:pt x="1830070" y="641350"/>
                      </a:cubicBezTo>
                      <a:close/>
                      <a:moveTo>
                        <a:pt x="18502630" y="488950"/>
                      </a:moveTo>
                      <a:cubicBezTo>
                        <a:pt x="18502630" y="504190"/>
                        <a:pt x="18489930" y="516890"/>
                        <a:pt x="18474691" y="516890"/>
                      </a:cubicBezTo>
                      <a:lnTo>
                        <a:pt x="18474691" y="516890"/>
                      </a:lnTo>
                      <a:lnTo>
                        <a:pt x="18318480" y="515620"/>
                      </a:lnTo>
                      <a:lnTo>
                        <a:pt x="18318480" y="670560"/>
                      </a:lnTo>
                      <a:cubicBezTo>
                        <a:pt x="18318480" y="685800"/>
                        <a:pt x="18305780" y="698500"/>
                        <a:pt x="18290541" y="698500"/>
                      </a:cubicBezTo>
                      <a:cubicBezTo>
                        <a:pt x="18275302" y="698500"/>
                        <a:pt x="18262602" y="685800"/>
                        <a:pt x="18262602" y="670560"/>
                      </a:cubicBezTo>
                      <a:lnTo>
                        <a:pt x="18262602" y="515620"/>
                      </a:lnTo>
                      <a:lnTo>
                        <a:pt x="18106391" y="514350"/>
                      </a:lnTo>
                      <a:cubicBezTo>
                        <a:pt x="18091152" y="514350"/>
                        <a:pt x="18078452" y="501650"/>
                        <a:pt x="18078452" y="486410"/>
                      </a:cubicBezTo>
                      <a:cubicBezTo>
                        <a:pt x="18078452" y="471170"/>
                        <a:pt x="18091152" y="458470"/>
                        <a:pt x="18106391" y="458470"/>
                      </a:cubicBezTo>
                      <a:lnTo>
                        <a:pt x="18106391" y="458470"/>
                      </a:lnTo>
                      <a:lnTo>
                        <a:pt x="18262602" y="459740"/>
                      </a:lnTo>
                      <a:lnTo>
                        <a:pt x="18262602" y="302260"/>
                      </a:lnTo>
                      <a:cubicBezTo>
                        <a:pt x="18262602" y="287020"/>
                        <a:pt x="18275302" y="274320"/>
                        <a:pt x="18290541" y="274320"/>
                      </a:cubicBezTo>
                      <a:cubicBezTo>
                        <a:pt x="18305780" y="274320"/>
                        <a:pt x="18318480" y="287020"/>
                        <a:pt x="18318480" y="302260"/>
                      </a:cubicBezTo>
                      <a:lnTo>
                        <a:pt x="18318480" y="459740"/>
                      </a:lnTo>
                      <a:lnTo>
                        <a:pt x="18474691" y="461010"/>
                      </a:lnTo>
                      <a:cubicBezTo>
                        <a:pt x="18491200" y="461010"/>
                        <a:pt x="18502630" y="473710"/>
                        <a:pt x="18502630" y="488950"/>
                      </a:cubicBezTo>
                      <a:close/>
                    </a:path>
                  </a:pathLst>
                </a:custGeom>
                <a:solidFill>
                  <a:srgbClr val="0071B3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</p:grpSp>
          <p:sp>
            <p:nvSpPr>
              <p:cNvPr id="21" name="TextBox 21"/>
              <p:cNvSpPr txBox="1"/>
              <p:nvPr/>
            </p:nvSpPr>
            <p:spPr>
              <a:xfrm>
                <a:off x="1543730" y="5927022"/>
                <a:ext cx="4600964" cy="41437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188"/>
                  </a:lnSpc>
                </a:pPr>
                <a:r>
                  <a:rPr lang="en-US" sz="3188">
                    <a:solidFill>
                      <a:srgbClr val="000000"/>
                    </a:solidFill>
                    <a:latin typeface="Space Mono Bold"/>
                  </a:rPr>
                  <a:t>Contraseña:</a:t>
                </a: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1543730" y="4505511"/>
                <a:ext cx="4600964" cy="11182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159"/>
                  </a:lnSpc>
                </a:pPr>
                <a:r>
                  <a:rPr lang="en-US" sz="3159">
                    <a:solidFill>
                      <a:srgbClr val="000000"/>
                    </a:solidFill>
                    <a:latin typeface="Space Mono Bold"/>
                  </a:rPr>
                  <a:t>Usuario:</a:t>
                </a:r>
              </a:p>
              <a:p>
                <a:pPr>
                  <a:lnSpc>
                    <a:spcPts val="5388"/>
                  </a:lnSpc>
                </a:pPr>
                <a:endParaRPr lang="en-US" sz="3159">
                  <a:solidFill>
                    <a:srgbClr val="000000"/>
                  </a:solidFill>
                  <a:latin typeface="Space Mono Bold"/>
                </a:endParaRPr>
              </a:p>
            </p:txBody>
          </p:sp>
          <p:grpSp>
            <p:nvGrpSpPr>
              <p:cNvPr id="24" name="Group 24"/>
              <p:cNvGrpSpPr/>
              <p:nvPr/>
            </p:nvGrpSpPr>
            <p:grpSpPr>
              <a:xfrm>
                <a:off x="5379981" y="4320063"/>
                <a:ext cx="3852459" cy="824218"/>
                <a:chOff x="661366" y="854"/>
                <a:chExt cx="4212569" cy="901262"/>
              </a:xfrm>
            </p:grpSpPr>
            <p:sp>
              <p:nvSpPr>
                <p:cNvPr id="25" name="Freeform 25"/>
                <p:cNvSpPr/>
                <p:nvPr/>
              </p:nvSpPr>
              <p:spPr>
                <a:xfrm>
                  <a:off x="661366" y="27636"/>
                  <a:ext cx="4180817" cy="837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620" h="837762">
                      <a:moveTo>
                        <a:pt x="2838910" y="837762"/>
                      </a:moveTo>
                      <a:lnTo>
                        <a:pt x="92710" y="837762"/>
                      </a:lnTo>
                      <a:cubicBezTo>
                        <a:pt x="41910" y="837762"/>
                        <a:pt x="0" y="795852"/>
                        <a:pt x="0" y="745052"/>
                      </a:cubicBezTo>
                      <a:lnTo>
                        <a:pt x="0" y="92710"/>
                      </a:lnTo>
                      <a:cubicBezTo>
                        <a:pt x="0" y="41910"/>
                        <a:pt x="41910" y="0"/>
                        <a:pt x="92710" y="0"/>
                      </a:cubicBezTo>
                      <a:lnTo>
                        <a:pt x="2837640" y="0"/>
                      </a:lnTo>
                      <a:cubicBezTo>
                        <a:pt x="2888440" y="0"/>
                        <a:pt x="2930350" y="41910"/>
                        <a:pt x="2930350" y="92710"/>
                      </a:cubicBezTo>
                      <a:lnTo>
                        <a:pt x="2930350" y="743782"/>
                      </a:lnTo>
                      <a:cubicBezTo>
                        <a:pt x="2931620" y="795852"/>
                        <a:pt x="2889710" y="837762"/>
                        <a:pt x="2838910" y="8377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" name="Freeform 26"/>
                <p:cNvSpPr/>
                <p:nvPr/>
              </p:nvSpPr>
              <p:spPr>
                <a:xfrm>
                  <a:off x="661366" y="854"/>
                  <a:ext cx="4212569" cy="90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120" h="901262">
                      <a:moveTo>
                        <a:pt x="2870660" y="59690"/>
                      </a:moveTo>
                      <a:cubicBezTo>
                        <a:pt x="2906220" y="59690"/>
                        <a:pt x="2935430" y="88900"/>
                        <a:pt x="2935430" y="124460"/>
                      </a:cubicBezTo>
                      <a:lnTo>
                        <a:pt x="2935430" y="776802"/>
                      </a:lnTo>
                      <a:cubicBezTo>
                        <a:pt x="2935430" y="812362"/>
                        <a:pt x="2906220" y="841572"/>
                        <a:pt x="2870660" y="841572"/>
                      </a:cubicBezTo>
                      <a:lnTo>
                        <a:pt x="124460" y="841572"/>
                      </a:lnTo>
                      <a:cubicBezTo>
                        <a:pt x="88900" y="841572"/>
                        <a:pt x="59690" y="812362"/>
                        <a:pt x="59690" y="776802"/>
                      </a:cubicBezTo>
                      <a:lnTo>
                        <a:pt x="59690" y="124460"/>
                      </a:lnTo>
                      <a:cubicBezTo>
                        <a:pt x="59690" y="88900"/>
                        <a:pt x="88900" y="59690"/>
                        <a:pt x="124460" y="59690"/>
                      </a:cubicBezTo>
                      <a:lnTo>
                        <a:pt x="2870660" y="59690"/>
                      </a:lnTo>
                      <a:moveTo>
                        <a:pt x="2870660" y="0"/>
                      </a:moveTo>
                      <a:lnTo>
                        <a:pt x="124460" y="0"/>
                      </a:lnTo>
                      <a:cubicBezTo>
                        <a:pt x="55880" y="0"/>
                        <a:pt x="0" y="55880"/>
                        <a:pt x="0" y="124460"/>
                      </a:cubicBezTo>
                      <a:lnTo>
                        <a:pt x="0" y="776802"/>
                      </a:lnTo>
                      <a:cubicBezTo>
                        <a:pt x="0" y="845382"/>
                        <a:pt x="55880" y="901262"/>
                        <a:pt x="124460" y="901262"/>
                      </a:cubicBezTo>
                      <a:lnTo>
                        <a:pt x="2870660" y="901262"/>
                      </a:lnTo>
                      <a:cubicBezTo>
                        <a:pt x="2939240" y="901262"/>
                        <a:pt x="2995120" y="845382"/>
                        <a:pt x="2995120" y="776802"/>
                      </a:cubicBezTo>
                      <a:lnTo>
                        <a:pt x="2995120" y="124460"/>
                      </a:lnTo>
                      <a:cubicBezTo>
                        <a:pt x="2995120" y="55880"/>
                        <a:pt x="2939240" y="0"/>
                        <a:pt x="2870660" y="0"/>
                      </a:cubicBezTo>
                      <a:close/>
                    </a:path>
                  </a:pathLst>
                </a:custGeom>
                <a:solidFill>
                  <a:srgbClr val="0071B3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</p:grpSp>
          <p:grpSp>
            <p:nvGrpSpPr>
              <p:cNvPr id="27" name="Group 27"/>
              <p:cNvGrpSpPr/>
              <p:nvPr/>
            </p:nvGrpSpPr>
            <p:grpSpPr>
              <a:xfrm>
                <a:off x="5357279" y="5688759"/>
                <a:ext cx="3846125" cy="824218"/>
                <a:chOff x="636542" y="-3"/>
                <a:chExt cx="4205643" cy="901262"/>
              </a:xfrm>
            </p:grpSpPr>
            <p:sp>
              <p:nvSpPr>
                <p:cNvPr id="28" name="Freeform 28"/>
                <p:cNvSpPr/>
                <p:nvPr/>
              </p:nvSpPr>
              <p:spPr>
                <a:xfrm>
                  <a:off x="636542" y="12340"/>
                  <a:ext cx="4180817" cy="837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620" h="837762">
                      <a:moveTo>
                        <a:pt x="2838910" y="837762"/>
                      </a:moveTo>
                      <a:lnTo>
                        <a:pt x="92710" y="837762"/>
                      </a:lnTo>
                      <a:cubicBezTo>
                        <a:pt x="41910" y="837762"/>
                        <a:pt x="0" y="795852"/>
                        <a:pt x="0" y="745052"/>
                      </a:cubicBezTo>
                      <a:lnTo>
                        <a:pt x="0" y="92710"/>
                      </a:lnTo>
                      <a:cubicBezTo>
                        <a:pt x="0" y="41910"/>
                        <a:pt x="41910" y="0"/>
                        <a:pt x="92710" y="0"/>
                      </a:cubicBezTo>
                      <a:lnTo>
                        <a:pt x="2837640" y="0"/>
                      </a:lnTo>
                      <a:cubicBezTo>
                        <a:pt x="2888440" y="0"/>
                        <a:pt x="2930350" y="41910"/>
                        <a:pt x="2930350" y="92710"/>
                      </a:cubicBezTo>
                      <a:lnTo>
                        <a:pt x="2930350" y="743782"/>
                      </a:lnTo>
                      <a:cubicBezTo>
                        <a:pt x="2931620" y="795852"/>
                        <a:pt x="2889710" y="837762"/>
                        <a:pt x="2838910" y="8377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661367" y="-3"/>
                  <a:ext cx="4180818" cy="90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120" h="901262">
                      <a:moveTo>
                        <a:pt x="2870660" y="59690"/>
                      </a:moveTo>
                      <a:cubicBezTo>
                        <a:pt x="2906220" y="59690"/>
                        <a:pt x="2935430" y="88900"/>
                        <a:pt x="2935430" y="124460"/>
                      </a:cubicBezTo>
                      <a:lnTo>
                        <a:pt x="2935430" y="776802"/>
                      </a:lnTo>
                      <a:cubicBezTo>
                        <a:pt x="2935430" y="812362"/>
                        <a:pt x="2906220" y="841572"/>
                        <a:pt x="2870660" y="841572"/>
                      </a:cubicBezTo>
                      <a:lnTo>
                        <a:pt x="124460" y="841572"/>
                      </a:lnTo>
                      <a:cubicBezTo>
                        <a:pt x="88900" y="841572"/>
                        <a:pt x="59690" y="812362"/>
                        <a:pt x="59690" y="776802"/>
                      </a:cubicBezTo>
                      <a:lnTo>
                        <a:pt x="59690" y="124460"/>
                      </a:lnTo>
                      <a:cubicBezTo>
                        <a:pt x="59690" y="88900"/>
                        <a:pt x="88900" y="59690"/>
                        <a:pt x="124460" y="59690"/>
                      </a:cubicBezTo>
                      <a:lnTo>
                        <a:pt x="2870660" y="59690"/>
                      </a:lnTo>
                      <a:moveTo>
                        <a:pt x="2870660" y="0"/>
                      </a:moveTo>
                      <a:lnTo>
                        <a:pt x="124460" y="0"/>
                      </a:lnTo>
                      <a:cubicBezTo>
                        <a:pt x="55880" y="0"/>
                        <a:pt x="0" y="55880"/>
                        <a:pt x="0" y="124460"/>
                      </a:cubicBezTo>
                      <a:lnTo>
                        <a:pt x="0" y="776802"/>
                      </a:lnTo>
                      <a:cubicBezTo>
                        <a:pt x="0" y="845382"/>
                        <a:pt x="55880" y="901262"/>
                        <a:pt x="124460" y="901262"/>
                      </a:cubicBezTo>
                      <a:lnTo>
                        <a:pt x="2870660" y="901262"/>
                      </a:lnTo>
                      <a:cubicBezTo>
                        <a:pt x="2939240" y="901262"/>
                        <a:pt x="2995120" y="845382"/>
                        <a:pt x="2995120" y="776802"/>
                      </a:cubicBezTo>
                      <a:lnTo>
                        <a:pt x="2995120" y="124460"/>
                      </a:lnTo>
                      <a:cubicBezTo>
                        <a:pt x="2995120" y="55880"/>
                        <a:pt x="2939240" y="0"/>
                        <a:pt x="2870660" y="0"/>
                      </a:cubicBezTo>
                      <a:close/>
                    </a:path>
                  </a:pathLst>
                </a:custGeom>
                <a:solidFill>
                  <a:srgbClr val="0071B3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  <p:sp>
          <p:nvSpPr>
            <p:cNvPr id="23" name="TextBox 23"/>
            <p:cNvSpPr txBox="1"/>
            <p:nvPr/>
          </p:nvSpPr>
          <p:spPr>
            <a:xfrm>
              <a:off x="5781687" y="5860353"/>
              <a:ext cx="6680121" cy="5724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188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pace Mono Bold"/>
                </a:rPr>
                <a:t>¿</a:t>
              </a:r>
              <a:r>
                <a:rPr lang="en-US" sz="2000" dirty="0" err="1">
                  <a:solidFill>
                    <a:srgbClr val="000000"/>
                  </a:solidFill>
                  <a:latin typeface="Space Mono Bold"/>
                </a:rPr>
                <a:t>Olvidaste</a:t>
              </a:r>
              <a:r>
                <a:rPr lang="en-US" sz="2000" dirty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pace Mono Bold"/>
                </a:rPr>
                <a:t>tu</a:t>
              </a:r>
              <a:r>
                <a:rPr lang="en-US" sz="2000" dirty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pace Mono Bold"/>
                </a:rPr>
                <a:t>contraseña</a:t>
              </a:r>
              <a:r>
                <a:rPr lang="en-US" sz="2000" dirty="0">
                  <a:solidFill>
                    <a:srgbClr val="000000"/>
                  </a:solidFill>
                  <a:latin typeface="Space Mono Bold"/>
                </a:rPr>
                <a:t>?</a:t>
              </a:r>
            </a:p>
          </p:txBody>
        </p:sp>
      </p:grpSp>
      <p:sp>
        <p:nvSpPr>
          <p:cNvPr id="41" name="INICIAR SESION">
            <a:hlinkClick r:id="rId4" action="ppaction://hlinksldjump"/>
            <a:extLst>
              <a:ext uri="{FF2B5EF4-FFF2-40B4-BE49-F238E27FC236}">
                <a16:creationId xmlns:a16="http://schemas.microsoft.com/office/drawing/2014/main" id="{E75D494D-7B3F-4E6C-8EA1-F516AA9A032E}"/>
              </a:ext>
            </a:extLst>
          </p:cNvPr>
          <p:cNvSpPr/>
          <p:nvPr/>
        </p:nvSpPr>
        <p:spPr>
          <a:xfrm>
            <a:off x="10881833" y="4416905"/>
            <a:ext cx="2930985" cy="889252"/>
          </a:xfrm>
          <a:custGeom>
            <a:avLst/>
            <a:gdLst/>
            <a:ahLst/>
            <a:cxnLst/>
            <a:rect l="l" t="t" r="r" b="b"/>
            <a:pathLst>
              <a:path w="4416787" h="1435353">
                <a:moveTo>
                  <a:pt x="0" y="0"/>
                </a:moveTo>
                <a:lnTo>
                  <a:pt x="4416788" y="0"/>
                </a:lnTo>
                <a:lnTo>
                  <a:pt x="4416788" y="1435354"/>
                </a:lnTo>
                <a:lnTo>
                  <a:pt x="0" y="14353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0" name="ERROR INICIO SESION">
            <a:extLst>
              <a:ext uri="{FF2B5EF4-FFF2-40B4-BE49-F238E27FC236}">
                <a16:creationId xmlns:a16="http://schemas.microsoft.com/office/drawing/2014/main" id="{59D31DF1-3A71-4F1B-8AF2-17F4829F2649}"/>
              </a:ext>
            </a:extLst>
          </p:cNvPr>
          <p:cNvGrpSpPr/>
          <p:nvPr/>
        </p:nvGrpSpPr>
        <p:grpSpPr>
          <a:xfrm>
            <a:off x="6157275" y="1989562"/>
            <a:ext cx="6968272" cy="4584589"/>
            <a:chOff x="2588194" y="983866"/>
            <a:chExt cx="11827894" cy="8881134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03F7E608-A6B8-4307-AC0F-C2F08E2878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8194" y="983866"/>
              <a:ext cx="11827894" cy="8881134"/>
              <a:chOff x="0" y="0"/>
              <a:chExt cx="8456930" cy="6350000"/>
            </a:xfrm>
          </p:grpSpPr>
          <p:sp>
            <p:nvSpPr>
              <p:cNvPr id="35" name="Freeform 4">
                <a:extLst>
                  <a:ext uri="{FF2B5EF4-FFF2-40B4-BE49-F238E27FC236}">
                    <a16:creationId xmlns:a16="http://schemas.microsoft.com/office/drawing/2014/main" id="{A3B4AA1D-FC2D-446C-AFF7-7AB7D84AAADA}"/>
                  </a:ext>
                </a:extLst>
              </p:cNvPr>
              <p:cNvSpPr/>
              <p:nvPr/>
            </p:nvSpPr>
            <p:spPr>
              <a:xfrm>
                <a:off x="0" y="0"/>
                <a:ext cx="845693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8456930" h="6350000">
                    <a:moveTo>
                      <a:pt x="8456930" y="355600"/>
                    </a:moveTo>
                    <a:lnTo>
                      <a:pt x="8456930" y="637540"/>
                    </a:lnTo>
                    <a:lnTo>
                      <a:pt x="8455661" y="5728970"/>
                    </a:lnTo>
                    <a:lnTo>
                      <a:pt x="8455661" y="5994400"/>
                    </a:lnTo>
                    <a:cubicBezTo>
                      <a:pt x="8455661" y="6189980"/>
                      <a:pt x="8295641" y="6350000"/>
                      <a:pt x="8100061" y="6350000"/>
                    </a:cubicBezTo>
                    <a:lnTo>
                      <a:pt x="355600" y="6350000"/>
                    </a:lnTo>
                    <a:cubicBezTo>
                      <a:pt x="160020" y="6350000"/>
                      <a:pt x="0" y="6189980"/>
                      <a:pt x="0" y="5994400"/>
                    </a:cubicBezTo>
                    <a:lnTo>
                      <a:pt x="0" y="638810"/>
                    </a:lnTo>
                    <a:cubicBezTo>
                      <a:pt x="0" y="637540"/>
                      <a:pt x="0" y="638810"/>
                      <a:pt x="0" y="637540"/>
                    </a:cubicBezTo>
                    <a:cubicBezTo>
                      <a:pt x="0" y="636270"/>
                      <a:pt x="0" y="636270"/>
                      <a:pt x="0" y="636270"/>
                    </a:cubicBezTo>
                    <a:lnTo>
                      <a:pt x="0" y="355600"/>
                    </a:lnTo>
                    <a:cubicBezTo>
                      <a:pt x="0" y="160020"/>
                      <a:pt x="160020" y="0"/>
                      <a:pt x="355600" y="0"/>
                    </a:cubicBezTo>
                    <a:lnTo>
                      <a:pt x="8101330" y="0"/>
                    </a:lnTo>
                    <a:cubicBezTo>
                      <a:pt x="8296910" y="0"/>
                      <a:pt x="8456930" y="160020"/>
                      <a:pt x="8456930" y="355600"/>
                    </a:cubicBezTo>
                    <a:close/>
                  </a:path>
                </a:pathLst>
              </a:custGeom>
              <a:solidFill>
                <a:srgbClr val="0071B3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A60E2049-3B16-489C-8CF5-B619B21309B7}"/>
                  </a:ext>
                </a:extLst>
              </p:cNvPr>
              <p:cNvSpPr/>
              <p:nvPr/>
            </p:nvSpPr>
            <p:spPr>
              <a:xfrm>
                <a:off x="828040" y="26543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196850"/>
                    </a:moveTo>
                    <a:lnTo>
                      <a:pt x="175260" y="196850"/>
                    </a:lnTo>
                    <a:lnTo>
                      <a:pt x="175260" y="0"/>
                    </a:lnTo>
                    <a:lnTo>
                      <a:pt x="165100" y="0"/>
                    </a:lnTo>
                    <a:lnTo>
                      <a:pt x="165100" y="171450"/>
                    </a:lnTo>
                    <a:cubicBezTo>
                      <a:pt x="165100" y="179070"/>
                      <a:pt x="158750" y="186690"/>
                      <a:pt x="149860" y="186690"/>
                    </a:cubicBezTo>
                    <a:lnTo>
                      <a:pt x="0" y="18669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1F4E8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116AE1D8-A847-41CA-808B-D978191B104C}"/>
                  </a:ext>
                </a:extLst>
              </p:cNvPr>
              <p:cNvSpPr/>
              <p:nvPr/>
            </p:nvSpPr>
            <p:spPr>
              <a:xfrm>
                <a:off x="786130" y="22479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0"/>
                    </a:moveTo>
                    <a:lnTo>
                      <a:pt x="175260" y="0"/>
                    </a:lnTo>
                    <a:lnTo>
                      <a:pt x="17526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1F4E8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F3793FAB-EF76-4BD5-8FDB-6595B8471BFE}"/>
                  </a:ext>
                </a:extLst>
              </p:cNvPr>
              <p:cNvSpPr/>
              <p:nvPr/>
            </p:nvSpPr>
            <p:spPr>
              <a:xfrm>
                <a:off x="31750" y="31750"/>
                <a:ext cx="839216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8392160" h="590550">
                    <a:moveTo>
                      <a:pt x="0" y="590550"/>
                    </a:moveTo>
                    <a:lnTo>
                      <a:pt x="8392160" y="590550"/>
                    </a:lnTo>
                    <a:lnTo>
                      <a:pt x="8392160" y="323850"/>
                    </a:lnTo>
                    <a:cubicBezTo>
                      <a:pt x="8392160" y="146050"/>
                      <a:pt x="8247380" y="0"/>
                      <a:pt x="8068310" y="0"/>
                    </a:cubicBezTo>
                    <a:lnTo>
                      <a:pt x="323850" y="0"/>
                    </a:lnTo>
                    <a:cubicBezTo>
                      <a:pt x="144780" y="0"/>
                      <a:pt x="0" y="144780"/>
                      <a:pt x="0" y="323850"/>
                    </a:cubicBezTo>
                    <a:lnTo>
                      <a:pt x="0" y="590550"/>
                    </a:lnTo>
                    <a:close/>
                    <a:moveTo>
                      <a:pt x="1182370" y="297180"/>
                    </a:moveTo>
                    <a:lnTo>
                      <a:pt x="1426210" y="297180"/>
                    </a:lnTo>
                    <a:cubicBezTo>
                      <a:pt x="1435100" y="297180"/>
                      <a:pt x="1441450" y="304800"/>
                      <a:pt x="1441450" y="312420"/>
                    </a:cubicBezTo>
                    <a:cubicBezTo>
                      <a:pt x="1441450" y="321310"/>
                      <a:pt x="1433830" y="327660"/>
                      <a:pt x="1426210" y="327660"/>
                    </a:cubicBezTo>
                    <a:lnTo>
                      <a:pt x="1182370" y="327660"/>
                    </a:lnTo>
                    <a:cubicBezTo>
                      <a:pt x="1173480" y="327660"/>
                      <a:pt x="1167130" y="320040"/>
                      <a:pt x="1167130" y="312420"/>
                    </a:cubicBezTo>
                    <a:cubicBezTo>
                      <a:pt x="1167130" y="303530"/>
                      <a:pt x="1174750" y="297180"/>
                      <a:pt x="1182370" y="297180"/>
                    </a:cubicBezTo>
                    <a:close/>
                    <a:moveTo>
                      <a:pt x="723900" y="177800"/>
                    </a:moveTo>
                    <a:cubicBezTo>
                      <a:pt x="723900" y="170180"/>
                      <a:pt x="730250" y="162560"/>
                      <a:pt x="739140" y="162560"/>
                    </a:cubicBezTo>
                    <a:lnTo>
                      <a:pt x="946150" y="162560"/>
                    </a:lnTo>
                    <a:cubicBezTo>
                      <a:pt x="953770" y="162560"/>
                      <a:pt x="961390" y="168910"/>
                      <a:pt x="961390" y="177800"/>
                    </a:cubicBezTo>
                    <a:lnTo>
                      <a:pt x="961390" y="203200"/>
                    </a:lnTo>
                    <a:lnTo>
                      <a:pt x="986790" y="203200"/>
                    </a:lnTo>
                    <a:cubicBezTo>
                      <a:pt x="994410" y="203200"/>
                      <a:pt x="1002030" y="209550"/>
                      <a:pt x="1002030" y="218440"/>
                    </a:cubicBezTo>
                    <a:lnTo>
                      <a:pt x="1002030" y="445770"/>
                    </a:lnTo>
                    <a:cubicBezTo>
                      <a:pt x="1002030" y="453390"/>
                      <a:pt x="995680" y="461010"/>
                      <a:pt x="986790" y="461010"/>
                    </a:cubicBezTo>
                    <a:lnTo>
                      <a:pt x="779780" y="461010"/>
                    </a:lnTo>
                    <a:cubicBezTo>
                      <a:pt x="772160" y="461010"/>
                      <a:pt x="764540" y="454660"/>
                      <a:pt x="764540" y="445770"/>
                    </a:cubicBezTo>
                    <a:lnTo>
                      <a:pt x="764540" y="420370"/>
                    </a:lnTo>
                    <a:lnTo>
                      <a:pt x="739140" y="420370"/>
                    </a:lnTo>
                    <a:cubicBezTo>
                      <a:pt x="730250" y="420370"/>
                      <a:pt x="723900" y="414020"/>
                      <a:pt x="723900" y="405130"/>
                    </a:cubicBezTo>
                    <a:lnTo>
                      <a:pt x="723900" y="177800"/>
                    </a:lnTo>
                    <a:close/>
                    <a:moveTo>
                      <a:pt x="289560" y="165100"/>
                    </a:moveTo>
                    <a:cubicBezTo>
                      <a:pt x="295910" y="158750"/>
                      <a:pt x="306070" y="160020"/>
                      <a:pt x="311150" y="166370"/>
                    </a:cubicBezTo>
                    <a:lnTo>
                      <a:pt x="421640" y="288290"/>
                    </a:lnTo>
                    <a:lnTo>
                      <a:pt x="532130" y="166370"/>
                    </a:lnTo>
                    <a:cubicBezTo>
                      <a:pt x="538480" y="160020"/>
                      <a:pt x="547370" y="160020"/>
                      <a:pt x="553720" y="165100"/>
                    </a:cubicBezTo>
                    <a:cubicBezTo>
                      <a:pt x="560070" y="171450"/>
                      <a:pt x="560070" y="180340"/>
                      <a:pt x="554990" y="186690"/>
                    </a:cubicBezTo>
                    <a:lnTo>
                      <a:pt x="441960" y="311150"/>
                    </a:lnTo>
                    <a:lnTo>
                      <a:pt x="554990" y="435610"/>
                    </a:lnTo>
                    <a:cubicBezTo>
                      <a:pt x="561340" y="441960"/>
                      <a:pt x="560070" y="452120"/>
                      <a:pt x="553720" y="457200"/>
                    </a:cubicBezTo>
                    <a:cubicBezTo>
                      <a:pt x="551180" y="459740"/>
                      <a:pt x="547370" y="461010"/>
                      <a:pt x="543560" y="461010"/>
                    </a:cubicBezTo>
                    <a:cubicBezTo>
                      <a:pt x="539750" y="461010"/>
                      <a:pt x="534670" y="459740"/>
                      <a:pt x="532130" y="455930"/>
                    </a:cubicBezTo>
                    <a:lnTo>
                      <a:pt x="421640" y="334010"/>
                    </a:lnTo>
                    <a:lnTo>
                      <a:pt x="311150" y="457200"/>
                    </a:lnTo>
                    <a:cubicBezTo>
                      <a:pt x="308610" y="461010"/>
                      <a:pt x="303530" y="462280"/>
                      <a:pt x="299720" y="462280"/>
                    </a:cubicBezTo>
                    <a:cubicBezTo>
                      <a:pt x="295910" y="462280"/>
                      <a:pt x="292100" y="461010"/>
                      <a:pt x="289560" y="458470"/>
                    </a:cubicBezTo>
                    <a:cubicBezTo>
                      <a:pt x="283210" y="452120"/>
                      <a:pt x="283210" y="441960"/>
                      <a:pt x="288290" y="435610"/>
                    </a:cubicBezTo>
                    <a:lnTo>
                      <a:pt x="401320" y="311150"/>
                    </a:lnTo>
                    <a:lnTo>
                      <a:pt x="288290" y="186690"/>
                    </a:lnTo>
                    <a:cubicBezTo>
                      <a:pt x="281940" y="180340"/>
                      <a:pt x="283210" y="170180"/>
                      <a:pt x="289560" y="165100"/>
                    </a:cubicBezTo>
                    <a:close/>
                  </a:path>
                </a:pathLst>
              </a:custGeom>
              <a:solidFill>
                <a:srgbClr val="F1F4E8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6BE98708-2206-4C15-87C7-4868F6A4FA67}"/>
                  </a:ext>
                </a:extLst>
              </p:cNvPr>
              <p:cNvSpPr/>
              <p:nvPr/>
            </p:nvSpPr>
            <p:spPr>
              <a:xfrm>
                <a:off x="31750" y="652780"/>
                <a:ext cx="8393430" cy="5059681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059680">
                    <a:moveTo>
                      <a:pt x="0" y="0"/>
                    </a:moveTo>
                    <a:lnTo>
                      <a:pt x="8393430" y="0"/>
                    </a:lnTo>
                    <a:lnTo>
                      <a:pt x="8393430" y="5059680"/>
                    </a:lnTo>
                    <a:lnTo>
                      <a:pt x="0" y="505968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BA1BCFF1-67E1-4817-B9F2-13FC1CF33898}"/>
                  </a:ext>
                </a:extLst>
              </p:cNvPr>
              <p:cNvSpPr/>
              <p:nvPr/>
            </p:nvSpPr>
            <p:spPr>
              <a:xfrm>
                <a:off x="31750" y="5744210"/>
                <a:ext cx="8393430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74040">
                    <a:moveTo>
                      <a:pt x="8393430" y="0"/>
                    </a:moveTo>
                    <a:lnTo>
                      <a:pt x="0" y="0"/>
                    </a:lnTo>
                    <a:cubicBezTo>
                      <a:pt x="0" y="68580"/>
                      <a:pt x="0" y="157480"/>
                      <a:pt x="0" y="250190"/>
                    </a:cubicBezTo>
                    <a:cubicBezTo>
                      <a:pt x="0" y="427990"/>
                      <a:pt x="144780" y="574040"/>
                      <a:pt x="323850" y="574040"/>
                    </a:cubicBezTo>
                    <a:lnTo>
                      <a:pt x="8068310" y="574040"/>
                    </a:lnTo>
                    <a:cubicBezTo>
                      <a:pt x="8247380" y="574040"/>
                      <a:pt x="8393430" y="429260"/>
                      <a:pt x="8393430" y="250190"/>
                    </a:cubicBezTo>
                    <a:lnTo>
                      <a:pt x="8393430" y="0"/>
                    </a:lnTo>
                    <a:close/>
                    <a:moveTo>
                      <a:pt x="435610" y="401320"/>
                    </a:moveTo>
                    <a:cubicBezTo>
                      <a:pt x="433070" y="406400"/>
                      <a:pt x="426720" y="410210"/>
                      <a:pt x="421640" y="410210"/>
                    </a:cubicBezTo>
                    <a:cubicBezTo>
                      <a:pt x="419100" y="410210"/>
                      <a:pt x="416560" y="410210"/>
                      <a:pt x="414020" y="408940"/>
                    </a:cubicBezTo>
                    <a:lnTo>
                      <a:pt x="199390" y="300990"/>
                    </a:lnTo>
                    <a:cubicBezTo>
                      <a:pt x="194310" y="298450"/>
                      <a:pt x="190500" y="293370"/>
                      <a:pt x="190500" y="287020"/>
                    </a:cubicBezTo>
                    <a:cubicBezTo>
                      <a:pt x="190500" y="280670"/>
                      <a:pt x="194310" y="275590"/>
                      <a:pt x="199390" y="273050"/>
                    </a:cubicBezTo>
                    <a:lnTo>
                      <a:pt x="414020" y="166370"/>
                    </a:lnTo>
                    <a:cubicBezTo>
                      <a:pt x="421640" y="162560"/>
                      <a:pt x="430530" y="165100"/>
                      <a:pt x="435610" y="173990"/>
                    </a:cubicBezTo>
                    <a:cubicBezTo>
                      <a:pt x="438150" y="180340"/>
                      <a:pt x="435610" y="190500"/>
                      <a:pt x="427990" y="194310"/>
                    </a:cubicBezTo>
                    <a:lnTo>
                      <a:pt x="241300" y="287020"/>
                    </a:lnTo>
                    <a:lnTo>
                      <a:pt x="427990" y="379730"/>
                    </a:lnTo>
                    <a:cubicBezTo>
                      <a:pt x="435610" y="383540"/>
                      <a:pt x="439420" y="392430"/>
                      <a:pt x="435610" y="401320"/>
                    </a:cubicBezTo>
                    <a:close/>
                    <a:moveTo>
                      <a:pt x="2663190" y="462280"/>
                    </a:moveTo>
                    <a:lnTo>
                      <a:pt x="795020" y="462280"/>
                    </a:lnTo>
                    <a:cubicBezTo>
                      <a:pt x="698500" y="462280"/>
                      <a:pt x="619760" y="383540"/>
                      <a:pt x="619760" y="287020"/>
                    </a:cubicBezTo>
                    <a:cubicBezTo>
                      <a:pt x="619760" y="190501"/>
                      <a:pt x="698500" y="111760"/>
                      <a:pt x="795020" y="111760"/>
                    </a:cubicBezTo>
                    <a:lnTo>
                      <a:pt x="2664460" y="111760"/>
                    </a:lnTo>
                    <a:cubicBezTo>
                      <a:pt x="2760980" y="111760"/>
                      <a:pt x="2838450" y="190501"/>
                      <a:pt x="2838450" y="287020"/>
                    </a:cubicBezTo>
                    <a:cubicBezTo>
                      <a:pt x="2838450" y="383540"/>
                      <a:pt x="2759710" y="462280"/>
                      <a:pt x="2663190" y="462280"/>
                    </a:cubicBezTo>
                    <a:close/>
                    <a:moveTo>
                      <a:pt x="8194040" y="300990"/>
                    </a:moveTo>
                    <a:lnTo>
                      <a:pt x="7979410" y="407670"/>
                    </a:lnTo>
                    <a:cubicBezTo>
                      <a:pt x="7976870" y="408940"/>
                      <a:pt x="7974330" y="408940"/>
                      <a:pt x="7971790" y="408940"/>
                    </a:cubicBezTo>
                    <a:cubicBezTo>
                      <a:pt x="7965440" y="408940"/>
                      <a:pt x="7960360" y="405130"/>
                      <a:pt x="7957820" y="400050"/>
                    </a:cubicBezTo>
                    <a:cubicBezTo>
                      <a:pt x="7954011" y="392430"/>
                      <a:pt x="7956551" y="382270"/>
                      <a:pt x="7965440" y="378460"/>
                    </a:cubicBezTo>
                    <a:lnTo>
                      <a:pt x="8152130" y="285750"/>
                    </a:lnTo>
                    <a:lnTo>
                      <a:pt x="7965440" y="193040"/>
                    </a:lnTo>
                    <a:cubicBezTo>
                      <a:pt x="7957820" y="189230"/>
                      <a:pt x="7954010" y="180340"/>
                      <a:pt x="7957820" y="171450"/>
                    </a:cubicBezTo>
                    <a:cubicBezTo>
                      <a:pt x="7961630" y="163830"/>
                      <a:pt x="7970520" y="160020"/>
                      <a:pt x="7979411" y="163830"/>
                    </a:cubicBezTo>
                    <a:lnTo>
                      <a:pt x="8194041" y="270510"/>
                    </a:lnTo>
                    <a:cubicBezTo>
                      <a:pt x="8199121" y="275590"/>
                      <a:pt x="8202931" y="281940"/>
                      <a:pt x="8202931" y="287020"/>
                    </a:cubicBezTo>
                    <a:cubicBezTo>
                      <a:pt x="8202930" y="293370"/>
                      <a:pt x="8199120" y="298450"/>
                      <a:pt x="8194040" y="3009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D70D42D8-B030-4D04-AC30-E73407475779}"/>
                </a:ext>
              </a:extLst>
            </p:cNvPr>
            <p:cNvSpPr txBox="1"/>
            <p:nvPr/>
          </p:nvSpPr>
          <p:spPr>
            <a:xfrm>
              <a:off x="2743202" y="2944678"/>
              <a:ext cx="11626705" cy="49107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latin typeface="Space Mono Bold"/>
                </a:rPr>
                <a:t>USUARIO O CONTRASEÑA INCORRECTA</a:t>
              </a:r>
            </a:p>
            <a:p>
              <a:pPr>
                <a:lnSpc>
                  <a:spcPts val="11190"/>
                </a:lnSpc>
              </a:pPr>
              <a:endParaRPr lang="en-US" sz="9325" dirty="0">
                <a:solidFill>
                  <a:srgbClr val="000000"/>
                </a:solidFill>
                <a:latin typeface="Space Mono Bold"/>
              </a:endParaRPr>
            </a:p>
          </p:txBody>
        </p:sp>
      </p:grpSp>
      <p:sp>
        <p:nvSpPr>
          <p:cNvPr id="42" name="CERRAR">
            <a:hlinkClick r:id="rId6" action="ppaction://hlinksldjump"/>
            <a:extLst>
              <a:ext uri="{FF2B5EF4-FFF2-40B4-BE49-F238E27FC236}">
                <a16:creationId xmlns:a16="http://schemas.microsoft.com/office/drawing/2014/main" id="{04D8F6A7-4B61-4674-A8A4-FBC78EC44DC9}"/>
              </a:ext>
            </a:extLst>
          </p:cNvPr>
          <p:cNvSpPr/>
          <p:nvPr/>
        </p:nvSpPr>
        <p:spPr>
          <a:xfrm>
            <a:off x="8725598" y="5385645"/>
            <a:ext cx="1655902" cy="506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s-PE" dirty="0"/>
              <a:t>CERRAR</a:t>
            </a:r>
          </a:p>
          <a:p>
            <a:pPr algn="ctr"/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-1900"/>
            <a:ext cx="18291378" cy="10288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83CAC3-74B4-4245-BED2-1BD1FDAE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61" y="181089"/>
            <a:ext cx="1687640" cy="20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D6A8AE3B-76E0-488D-A762-A0C6B90F4B37}"/>
              </a:ext>
            </a:extLst>
          </p:cNvPr>
          <p:cNvGrpSpPr/>
          <p:nvPr/>
        </p:nvGrpSpPr>
        <p:grpSpPr>
          <a:xfrm>
            <a:off x="4757737" y="2871788"/>
            <a:ext cx="9767349" cy="3057525"/>
            <a:chOff x="-1443196" y="1714499"/>
            <a:chExt cx="14718705" cy="493518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13D98D7B-C0CE-4E52-8157-8BA17C1E1489}"/>
                </a:ext>
              </a:extLst>
            </p:cNvPr>
            <p:cNvGrpSpPr/>
            <p:nvPr/>
          </p:nvGrpSpPr>
          <p:grpSpPr>
            <a:xfrm>
              <a:off x="-1443196" y="1714499"/>
              <a:ext cx="14718705" cy="4935188"/>
              <a:chOff x="1181490" y="3156125"/>
              <a:chExt cx="14718705" cy="4935188"/>
            </a:xfrm>
          </p:grpSpPr>
          <p:grpSp>
            <p:nvGrpSpPr>
              <p:cNvPr id="11" name="Group 11"/>
              <p:cNvGrpSpPr>
                <a:grpSpLocks noChangeAspect="1"/>
              </p:cNvGrpSpPr>
              <p:nvPr/>
            </p:nvGrpSpPr>
            <p:grpSpPr>
              <a:xfrm>
                <a:off x="1181490" y="3156125"/>
                <a:ext cx="14718705" cy="4935188"/>
                <a:chOff x="0" y="0"/>
                <a:chExt cx="18938240" cy="6350000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27940" y="27940"/>
                  <a:ext cx="18882360" cy="91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2360" h="918210">
                      <a:moveTo>
                        <a:pt x="18882360" y="918210"/>
                      </a:moveTo>
                      <a:lnTo>
                        <a:pt x="12447270" y="918210"/>
                      </a:lnTo>
                      <a:moveTo>
                        <a:pt x="12447270" y="918210"/>
                      </a:moveTo>
                      <a:lnTo>
                        <a:pt x="0" y="918210"/>
                      </a:lnTo>
                      <a:lnTo>
                        <a:pt x="0" y="445770"/>
                      </a:lnTo>
                      <a:cubicBezTo>
                        <a:pt x="0" y="200660"/>
                        <a:pt x="199390" y="0"/>
                        <a:pt x="445770" y="0"/>
                      </a:cubicBezTo>
                      <a:lnTo>
                        <a:pt x="18437860" y="0"/>
                      </a:lnTo>
                      <a:cubicBezTo>
                        <a:pt x="18682971" y="0"/>
                        <a:pt x="18882360" y="199390"/>
                        <a:pt x="18882360" y="445770"/>
                      </a:cubicBezTo>
                      <a:lnTo>
                        <a:pt x="18882360" y="918210"/>
                      </a:lnTo>
                    </a:path>
                  </a:pathLst>
                </a:custGeom>
                <a:solidFill>
                  <a:srgbClr val="F1F4E8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" name="Freeform 13"/>
                <p:cNvSpPr/>
                <p:nvPr/>
              </p:nvSpPr>
              <p:spPr>
                <a:xfrm>
                  <a:off x="27940" y="944880"/>
                  <a:ext cx="18882360" cy="537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2360" h="5377180">
                      <a:moveTo>
                        <a:pt x="9331960" y="0"/>
                      </a:moveTo>
                      <a:lnTo>
                        <a:pt x="18882360" y="0"/>
                      </a:lnTo>
                      <a:lnTo>
                        <a:pt x="18882360" y="4931410"/>
                      </a:lnTo>
                      <a:cubicBezTo>
                        <a:pt x="18882360" y="5176520"/>
                        <a:pt x="18682971" y="5377180"/>
                        <a:pt x="18436590" y="5377180"/>
                      </a:cubicBezTo>
                      <a:lnTo>
                        <a:pt x="445770" y="5377180"/>
                      </a:lnTo>
                      <a:cubicBezTo>
                        <a:pt x="200660" y="5377180"/>
                        <a:pt x="0" y="5177790"/>
                        <a:pt x="0" y="4931410"/>
                      </a:cubicBezTo>
                      <a:lnTo>
                        <a:pt x="0" y="0"/>
                      </a:lnTo>
                      <a:lnTo>
                        <a:pt x="9014460" y="0"/>
                      </a:lnTo>
                      <a:moveTo>
                        <a:pt x="9014460" y="0"/>
                      </a:moveTo>
                      <a:lnTo>
                        <a:pt x="933196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0CC0DF">
                        <a:alpha val="100000"/>
                      </a:srgbClr>
                    </a:gs>
                    <a:gs pos="100000">
                      <a:srgbClr val="FFDE59">
                        <a:alpha val="100000"/>
                      </a:srgbClr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" name="Freeform 14"/>
                <p:cNvSpPr/>
                <p:nvPr/>
              </p:nvSpPr>
              <p:spPr>
                <a:xfrm>
                  <a:off x="499110" y="299720"/>
                  <a:ext cx="1515110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110" h="368300">
                      <a:moveTo>
                        <a:pt x="184150" y="0"/>
                      </a:moveTo>
                      <a:cubicBezTo>
                        <a:pt x="82550" y="0"/>
                        <a:pt x="0" y="82550"/>
                        <a:pt x="0" y="184150"/>
                      </a:cubicBezTo>
                      <a:cubicBezTo>
                        <a:pt x="0" y="285750"/>
                        <a:pt x="82550" y="368300"/>
                        <a:pt x="184150" y="368300"/>
                      </a:cubicBezTo>
                      <a:cubicBezTo>
                        <a:pt x="285750" y="368300"/>
                        <a:pt x="368300" y="285750"/>
                        <a:pt x="368300" y="184150"/>
                      </a:cubicBezTo>
                      <a:cubicBezTo>
                        <a:pt x="368300" y="82550"/>
                        <a:pt x="285750" y="0"/>
                        <a:pt x="184150" y="0"/>
                      </a:cubicBezTo>
                      <a:close/>
                      <a:moveTo>
                        <a:pt x="756920" y="0"/>
                      </a:moveTo>
                      <a:cubicBezTo>
                        <a:pt x="655320" y="0"/>
                        <a:pt x="572770" y="82550"/>
                        <a:pt x="572770" y="184150"/>
                      </a:cubicBezTo>
                      <a:cubicBezTo>
                        <a:pt x="572770" y="285750"/>
                        <a:pt x="655320" y="368300"/>
                        <a:pt x="756920" y="368300"/>
                      </a:cubicBezTo>
                      <a:cubicBezTo>
                        <a:pt x="858520" y="368300"/>
                        <a:pt x="941070" y="285750"/>
                        <a:pt x="941070" y="184150"/>
                      </a:cubicBezTo>
                      <a:cubicBezTo>
                        <a:pt x="941070" y="82550"/>
                        <a:pt x="858520" y="0"/>
                        <a:pt x="756920" y="0"/>
                      </a:cubicBezTo>
                      <a:close/>
                      <a:moveTo>
                        <a:pt x="1330960" y="0"/>
                      </a:moveTo>
                      <a:cubicBezTo>
                        <a:pt x="1229360" y="0"/>
                        <a:pt x="1146810" y="82550"/>
                        <a:pt x="1146810" y="184150"/>
                      </a:cubicBezTo>
                      <a:cubicBezTo>
                        <a:pt x="1146810" y="285750"/>
                        <a:pt x="1229360" y="368300"/>
                        <a:pt x="1330960" y="368300"/>
                      </a:cubicBezTo>
                      <a:cubicBezTo>
                        <a:pt x="1432560" y="368300"/>
                        <a:pt x="1515110" y="285750"/>
                        <a:pt x="1515110" y="184150"/>
                      </a:cubicBezTo>
                      <a:cubicBezTo>
                        <a:pt x="1515110" y="82550"/>
                        <a:pt x="1432560" y="0"/>
                        <a:pt x="13309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" name="Freeform 15"/>
                <p:cNvSpPr/>
                <p:nvPr/>
              </p:nvSpPr>
              <p:spPr>
                <a:xfrm>
                  <a:off x="0" y="0"/>
                  <a:ext cx="18939511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9511" h="6350000">
                      <a:moveTo>
                        <a:pt x="18464530" y="0"/>
                      </a:moveTo>
                      <a:lnTo>
                        <a:pt x="473710" y="0"/>
                      </a:lnTo>
                      <a:cubicBezTo>
                        <a:pt x="212090" y="0"/>
                        <a:pt x="0" y="212090"/>
                        <a:pt x="0" y="473710"/>
                      </a:cubicBezTo>
                      <a:lnTo>
                        <a:pt x="0" y="946150"/>
                      </a:lnTo>
                      <a:lnTo>
                        <a:pt x="0" y="5877560"/>
                      </a:lnTo>
                      <a:cubicBezTo>
                        <a:pt x="0" y="6137910"/>
                        <a:pt x="212090" y="6350000"/>
                        <a:pt x="473710" y="6350000"/>
                      </a:cubicBezTo>
                      <a:lnTo>
                        <a:pt x="18465800" y="6350000"/>
                      </a:lnTo>
                      <a:cubicBezTo>
                        <a:pt x="18727420" y="6350000"/>
                        <a:pt x="18939511" y="6137910"/>
                        <a:pt x="18939511" y="5876290"/>
                      </a:cubicBezTo>
                      <a:lnTo>
                        <a:pt x="18939511" y="944880"/>
                      </a:lnTo>
                      <a:lnTo>
                        <a:pt x="18939511" y="473710"/>
                      </a:lnTo>
                      <a:cubicBezTo>
                        <a:pt x="18938239" y="212090"/>
                        <a:pt x="18726150" y="0"/>
                        <a:pt x="18464530" y="0"/>
                      </a:cubicBezTo>
                      <a:close/>
                      <a:moveTo>
                        <a:pt x="55880" y="473710"/>
                      </a:moveTo>
                      <a:cubicBezTo>
                        <a:pt x="55880" y="243840"/>
                        <a:pt x="242570" y="55880"/>
                        <a:pt x="473710" y="55880"/>
                      </a:cubicBezTo>
                      <a:lnTo>
                        <a:pt x="18465800" y="55880"/>
                      </a:lnTo>
                      <a:cubicBezTo>
                        <a:pt x="18695670" y="55880"/>
                        <a:pt x="18883630" y="242570"/>
                        <a:pt x="18883630" y="473710"/>
                      </a:cubicBezTo>
                      <a:lnTo>
                        <a:pt x="18883630" y="918210"/>
                      </a:lnTo>
                      <a:lnTo>
                        <a:pt x="55880" y="918210"/>
                      </a:lnTo>
                      <a:lnTo>
                        <a:pt x="55880" y="473710"/>
                      </a:lnTo>
                      <a:close/>
                      <a:moveTo>
                        <a:pt x="18464530" y="6294120"/>
                      </a:moveTo>
                      <a:lnTo>
                        <a:pt x="473710" y="6294120"/>
                      </a:lnTo>
                      <a:cubicBezTo>
                        <a:pt x="243840" y="6294120"/>
                        <a:pt x="55880" y="6107430"/>
                        <a:pt x="55880" y="5876290"/>
                      </a:cubicBezTo>
                      <a:lnTo>
                        <a:pt x="55880" y="972820"/>
                      </a:lnTo>
                      <a:lnTo>
                        <a:pt x="18882361" y="972820"/>
                      </a:lnTo>
                      <a:lnTo>
                        <a:pt x="18882361" y="5876290"/>
                      </a:lnTo>
                      <a:cubicBezTo>
                        <a:pt x="18882361" y="6107430"/>
                        <a:pt x="18695670" y="6294120"/>
                        <a:pt x="18464530" y="6294120"/>
                      </a:cubicBezTo>
                      <a:close/>
                      <a:moveTo>
                        <a:pt x="683260" y="273050"/>
                      </a:moveTo>
                      <a:cubicBezTo>
                        <a:pt x="566420" y="273050"/>
                        <a:pt x="471170" y="368300"/>
                        <a:pt x="471170" y="485140"/>
                      </a:cubicBezTo>
                      <a:cubicBezTo>
                        <a:pt x="471170" y="601980"/>
                        <a:pt x="566420" y="697230"/>
                        <a:pt x="683260" y="697230"/>
                      </a:cubicBezTo>
                      <a:cubicBezTo>
                        <a:pt x="800100" y="697230"/>
                        <a:pt x="895350" y="601980"/>
                        <a:pt x="895350" y="485140"/>
                      </a:cubicBezTo>
                      <a:cubicBezTo>
                        <a:pt x="895350" y="368300"/>
                        <a:pt x="800100" y="273050"/>
                        <a:pt x="683260" y="273050"/>
                      </a:cubicBezTo>
                      <a:close/>
                      <a:moveTo>
                        <a:pt x="683260" y="641350"/>
                      </a:moveTo>
                      <a:cubicBezTo>
                        <a:pt x="596900" y="641350"/>
                        <a:pt x="527050" y="571500"/>
                        <a:pt x="527050" y="485140"/>
                      </a:cubicBezTo>
                      <a:cubicBezTo>
                        <a:pt x="527050" y="398780"/>
                        <a:pt x="596900" y="328930"/>
                        <a:pt x="683260" y="328930"/>
                      </a:cubicBezTo>
                      <a:cubicBezTo>
                        <a:pt x="769620" y="328930"/>
                        <a:pt x="839470" y="398780"/>
                        <a:pt x="839470" y="485140"/>
                      </a:cubicBezTo>
                      <a:cubicBezTo>
                        <a:pt x="839470" y="571500"/>
                        <a:pt x="769620" y="641350"/>
                        <a:pt x="683260" y="641350"/>
                      </a:cubicBezTo>
                      <a:close/>
                      <a:moveTo>
                        <a:pt x="1256030" y="273050"/>
                      </a:moveTo>
                      <a:cubicBezTo>
                        <a:pt x="1139190" y="273050"/>
                        <a:pt x="1043940" y="368300"/>
                        <a:pt x="1043940" y="485140"/>
                      </a:cubicBezTo>
                      <a:cubicBezTo>
                        <a:pt x="1043940" y="601980"/>
                        <a:pt x="1139190" y="697230"/>
                        <a:pt x="1256030" y="697230"/>
                      </a:cubicBezTo>
                      <a:cubicBezTo>
                        <a:pt x="1372870" y="697230"/>
                        <a:pt x="1468120" y="601980"/>
                        <a:pt x="1468120" y="485140"/>
                      </a:cubicBezTo>
                      <a:cubicBezTo>
                        <a:pt x="1468120" y="368300"/>
                        <a:pt x="1372870" y="273050"/>
                        <a:pt x="1256030" y="273050"/>
                      </a:cubicBezTo>
                      <a:close/>
                      <a:moveTo>
                        <a:pt x="1256030" y="641350"/>
                      </a:moveTo>
                      <a:cubicBezTo>
                        <a:pt x="1169670" y="641350"/>
                        <a:pt x="1099820" y="571500"/>
                        <a:pt x="1099820" y="485140"/>
                      </a:cubicBezTo>
                      <a:cubicBezTo>
                        <a:pt x="1099820" y="398780"/>
                        <a:pt x="1169670" y="328930"/>
                        <a:pt x="1256030" y="328930"/>
                      </a:cubicBezTo>
                      <a:cubicBezTo>
                        <a:pt x="1342390" y="328930"/>
                        <a:pt x="1412240" y="398780"/>
                        <a:pt x="1412240" y="485140"/>
                      </a:cubicBezTo>
                      <a:cubicBezTo>
                        <a:pt x="1412240" y="571500"/>
                        <a:pt x="1342390" y="641350"/>
                        <a:pt x="1256030" y="641350"/>
                      </a:cubicBezTo>
                      <a:close/>
                      <a:moveTo>
                        <a:pt x="1830070" y="273050"/>
                      </a:moveTo>
                      <a:cubicBezTo>
                        <a:pt x="1713230" y="273050"/>
                        <a:pt x="1617980" y="368300"/>
                        <a:pt x="1617980" y="485140"/>
                      </a:cubicBezTo>
                      <a:cubicBezTo>
                        <a:pt x="1617980" y="601980"/>
                        <a:pt x="1713230" y="697230"/>
                        <a:pt x="1830070" y="697230"/>
                      </a:cubicBezTo>
                      <a:cubicBezTo>
                        <a:pt x="1946910" y="697230"/>
                        <a:pt x="2042160" y="601980"/>
                        <a:pt x="2042160" y="485140"/>
                      </a:cubicBezTo>
                      <a:cubicBezTo>
                        <a:pt x="2042160" y="368300"/>
                        <a:pt x="1946910" y="273050"/>
                        <a:pt x="1830070" y="273050"/>
                      </a:cubicBezTo>
                      <a:close/>
                      <a:moveTo>
                        <a:pt x="1830070" y="641350"/>
                      </a:moveTo>
                      <a:cubicBezTo>
                        <a:pt x="1743710" y="641350"/>
                        <a:pt x="1673860" y="571500"/>
                        <a:pt x="1673860" y="485140"/>
                      </a:cubicBezTo>
                      <a:cubicBezTo>
                        <a:pt x="1673860" y="398780"/>
                        <a:pt x="1743710" y="328930"/>
                        <a:pt x="1830070" y="328930"/>
                      </a:cubicBezTo>
                      <a:cubicBezTo>
                        <a:pt x="1916430" y="328930"/>
                        <a:pt x="1986280" y="398780"/>
                        <a:pt x="1986280" y="485140"/>
                      </a:cubicBezTo>
                      <a:cubicBezTo>
                        <a:pt x="1986280" y="571500"/>
                        <a:pt x="1915160" y="641350"/>
                        <a:pt x="1830070" y="641350"/>
                      </a:cubicBezTo>
                      <a:close/>
                      <a:moveTo>
                        <a:pt x="18502630" y="488950"/>
                      </a:moveTo>
                      <a:cubicBezTo>
                        <a:pt x="18502630" y="504190"/>
                        <a:pt x="18489930" y="516890"/>
                        <a:pt x="18474691" y="516890"/>
                      </a:cubicBezTo>
                      <a:lnTo>
                        <a:pt x="18474691" y="516890"/>
                      </a:lnTo>
                      <a:lnTo>
                        <a:pt x="18318480" y="515620"/>
                      </a:lnTo>
                      <a:lnTo>
                        <a:pt x="18318480" y="670560"/>
                      </a:lnTo>
                      <a:cubicBezTo>
                        <a:pt x="18318480" y="685800"/>
                        <a:pt x="18305780" y="698500"/>
                        <a:pt x="18290541" y="698500"/>
                      </a:cubicBezTo>
                      <a:cubicBezTo>
                        <a:pt x="18275302" y="698500"/>
                        <a:pt x="18262602" y="685800"/>
                        <a:pt x="18262602" y="670560"/>
                      </a:cubicBezTo>
                      <a:lnTo>
                        <a:pt x="18262602" y="515620"/>
                      </a:lnTo>
                      <a:lnTo>
                        <a:pt x="18106391" y="514350"/>
                      </a:lnTo>
                      <a:cubicBezTo>
                        <a:pt x="18091152" y="514350"/>
                        <a:pt x="18078452" y="501650"/>
                        <a:pt x="18078452" y="486410"/>
                      </a:cubicBezTo>
                      <a:cubicBezTo>
                        <a:pt x="18078452" y="471170"/>
                        <a:pt x="18091152" y="458470"/>
                        <a:pt x="18106391" y="458470"/>
                      </a:cubicBezTo>
                      <a:lnTo>
                        <a:pt x="18106391" y="458470"/>
                      </a:lnTo>
                      <a:lnTo>
                        <a:pt x="18262602" y="459740"/>
                      </a:lnTo>
                      <a:lnTo>
                        <a:pt x="18262602" y="302260"/>
                      </a:lnTo>
                      <a:cubicBezTo>
                        <a:pt x="18262602" y="287020"/>
                        <a:pt x="18275302" y="274320"/>
                        <a:pt x="18290541" y="274320"/>
                      </a:cubicBezTo>
                      <a:cubicBezTo>
                        <a:pt x="18305780" y="274320"/>
                        <a:pt x="18318480" y="287020"/>
                        <a:pt x="18318480" y="302260"/>
                      </a:cubicBezTo>
                      <a:lnTo>
                        <a:pt x="18318480" y="459740"/>
                      </a:lnTo>
                      <a:lnTo>
                        <a:pt x="18474691" y="461010"/>
                      </a:lnTo>
                      <a:cubicBezTo>
                        <a:pt x="18491200" y="461010"/>
                        <a:pt x="18502630" y="473710"/>
                        <a:pt x="18502630" y="488950"/>
                      </a:cubicBezTo>
                      <a:close/>
                    </a:path>
                  </a:pathLst>
                </a:custGeom>
                <a:solidFill>
                  <a:srgbClr val="0071B3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</p:grpSp>
          <p:sp>
            <p:nvSpPr>
              <p:cNvPr id="21" name="TextBox 21"/>
              <p:cNvSpPr txBox="1"/>
              <p:nvPr/>
            </p:nvSpPr>
            <p:spPr>
              <a:xfrm>
                <a:off x="1543730" y="5927022"/>
                <a:ext cx="4600964" cy="41437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188"/>
                  </a:lnSpc>
                </a:pPr>
                <a:r>
                  <a:rPr lang="en-US" sz="3188">
                    <a:solidFill>
                      <a:srgbClr val="000000"/>
                    </a:solidFill>
                    <a:latin typeface="Space Mono Bold"/>
                  </a:rPr>
                  <a:t>Contraseña:</a:t>
                </a: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1543730" y="4505511"/>
                <a:ext cx="4600964" cy="11182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159"/>
                  </a:lnSpc>
                </a:pPr>
                <a:r>
                  <a:rPr lang="en-US" sz="3159">
                    <a:solidFill>
                      <a:srgbClr val="000000"/>
                    </a:solidFill>
                    <a:latin typeface="Space Mono Bold"/>
                  </a:rPr>
                  <a:t>Usuario:</a:t>
                </a:r>
              </a:p>
              <a:p>
                <a:pPr>
                  <a:lnSpc>
                    <a:spcPts val="5388"/>
                  </a:lnSpc>
                </a:pPr>
                <a:endParaRPr lang="en-US" sz="3159">
                  <a:solidFill>
                    <a:srgbClr val="000000"/>
                  </a:solidFill>
                  <a:latin typeface="Space Mono Bold"/>
                </a:endParaRPr>
              </a:p>
            </p:txBody>
          </p:sp>
          <p:grpSp>
            <p:nvGrpSpPr>
              <p:cNvPr id="24" name="Group 24"/>
              <p:cNvGrpSpPr/>
              <p:nvPr/>
            </p:nvGrpSpPr>
            <p:grpSpPr>
              <a:xfrm>
                <a:off x="5379981" y="4320063"/>
                <a:ext cx="3852459" cy="824218"/>
                <a:chOff x="661366" y="854"/>
                <a:chExt cx="4212569" cy="901262"/>
              </a:xfrm>
            </p:grpSpPr>
            <p:sp>
              <p:nvSpPr>
                <p:cNvPr id="25" name="Freeform 25"/>
                <p:cNvSpPr/>
                <p:nvPr/>
              </p:nvSpPr>
              <p:spPr>
                <a:xfrm>
                  <a:off x="661366" y="27636"/>
                  <a:ext cx="4180817" cy="837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620" h="837762">
                      <a:moveTo>
                        <a:pt x="2838910" y="837762"/>
                      </a:moveTo>
                      <a:lnTo>
                        <a:pt x="92710" y="837762"/>
                      </a:lnTo>
                      <a:cubicBezTo>
                        <a:pt x="41910" y="837762"/>
                        <a:pt x="0" y="795852"/>
                        <a:pt x="0" y="745052"/>
                      </a:cubicBezTo>
                      <a:lnTo>
                        <a:pt x="0" y="92710"/>
                      </a:lnTo>
                      <a:cubicBezTo>
                        <a:pt x="0" y="41910"/>
                        <a:pt x="41910" y="0"/>
                        <a:pt x="92710" y="0"/>
                      </a:cubicBezTo>
                      <a:lnTo>
                        <a:pt x="2837640" y="0"/>
                      </a:lnTo>
                      <a:cubicBezTo>
                        <a:pt x="2888440" y="0"/>
                        <a:pt x="2930350" y="41910"/>
                        <a:pt x="2930350" y="92710"/>
                      </a:cubicBezTo>
                      <a:lnTo>
                        <a:pt x="2930350" y="743782"/>
                      </a:lnTo>
                      <a:cubicBezTo>
                        <a:pt x="2931620" y="795852"/>
                        <a:pt x="2889710" y="837762"/>
                        <a:pt x="2838910" y="8377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" name="Freeform 26"/>
                <p:cNvSpPr/>
                <p:nvPr/>
              </p:nvSpPr>
              <p:spPr>
                <a:xfrm>
                  <a:off x="661366" y="854"/>
                  <a:ext cx="4212569" cy="90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120" h="901262">
                      <a:moveTo>
                        <a:pt x="2870660" y="59690"/>
                      </a:moveTo>
                      <a:cubicBezTo>
                        <a:pt x="2906220" y="59690"/>
                        <a:pt x="2935430" y="88900"/>
                        <a:pt x="2935430" y="124460"/>
                      </a:cubicBezTo>
                      <a:lnTo>
                        <a:pt x="2935430" y="776802"/>
                      </a:lnTo>
                      <a:cubicBezTo>
                        <a:pt x="2935430" y="812362"/>
                        <a:pt x="2906220" y="841572"/>
                        <a:pt x="2870660" y="841572"/>
                      </a:cubicBezTo>
                      <a:lnTo>
                        <a:pt x="124460" y="841572"/>
                      </a:lnTo>
                      <a:cubicBezTo>
                        <a:pt x="88900" y="841572"/>
                        <a:pt x="59690" y="812362"/>
                        <a:pt x="59690" y="776802"/>
                      </a:cubicBezTo>
                      <a:lnTo>
                        <a:pt x="59690" y="124460"/>
                      </a:lnTo>
                      <a:cubicBezTo>
                        <a:pt x="59690" y="88900"/>
                        <a:pt x="88900" y="59690"/>
                        <a:pt x="124460" y="59690"/>
                      </a:cubicBezTo>
                      <a:lnTo>
                        <a:pt x="2870660" y="59690"/>
                      </a:lnTo>
                      <a:moveTo>
                        <a:pt x="2870660" y="0"/>
                      </a:moveTo>
                      <a:lnTo>
                        <a:pt x="124460" y="0"/>
                      </a:lnTo>
                      <a:cubicBezTo>
                        <a:pt x="55880" y="0"/>
                        <a:pt x="0" y="55880"/>
                        <a:pt x="0" y="124460"/>
                      </a:cubicBezTo>
                      <a:lnTo>
                        <a:pt x="0" y="776802"/>
                      </a:lnTo>
                      <a:cubicBezTo>
                        <a:pt x="0" y="845382"/>
                        <a:pt x="55880" y="901262"/>
                        <a:pt x="124460" y="901262"/>
                      </a:cubicBezTo>
                      <a:lnTo>
                        <a:pt x="2870660" y="901262"/>
                      </a:lnTo>
                      <a:cubicBezTo>
                        <a:pt x="2939240" y="901262"/>
                        <a:pt x="2995120" y="845382"/>
                        <a:pt x="2995120" y="776802"/>
                      </a:cubicBezTo>
                      <a:lnTo>
                        <a:pt x="2995120" y="124460"/>
                      </a:lnTo>
                      <a:cubicBezTo>
                        <a:pt x="2995120" y="55880"/>
                        <a:pt x="2939240" y="0"/>
                        <a:pt x="2870660" y="0"/>
                      </a:cubicBezTo>
                      <a:close/>
                    </a:path>
                  </a:pathLst>
                </a:custGeom>
                <a:solidFill>
                  <a:srgbClr val="0071B3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</p:grpSp>
          <p:grpSp>
            <p:nvGrpSpPr>
              <p:cNvPr id="27" name="Group 27"/>
              <p:cNvGrpSpPr/>
              <p:nvPr/>
            </p:nvGrpSpPr>
            <p:grpSpPr>
              <a:xfrm>
                <a:off x="5357279" y="5688759"/>
                <a:ext cx="3846125" cy="824218"/>
                <a:chOff x="636542" y="-3"/>
                <a:chExt cx="4205643" cy="901262"/>
              </a:xfrm>
            </p:grpSpPr>
            <p:sp>
              <p:nvSpPr>
                <p:cNvPr id="28" name="Freeform 28"/>
                <p:cNvSpPr/>
                <p:nvPr/>
              </p:nvSpPr>
              <p:spPr>
                <a:xfrm>
                  <a:off x="636542" y="12340"/>
                  <a:ext cx="4180817" cy="837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620" h="837762">
                      <a:moveTo>
                        <a:pt x="2838910" y="837762"/>
                      </a:moveTo>
                      <a:lnTo>
                        <a:pt x="92710" y="837762"/>
                      </a:lnTo>
                      <a:cubicBezTo>
                        <a:pt x="41910" y="837762"/>
                        <a:pt x="0" y="795852"/>
                        <a:pt x="0" y="745052"/>
                      </a:cubicBezTo>
                      <a:lnTo>
                        <a:pt x="0" y="92710"/>
                      </a:lnTo>
                      <a:cubicBezTo>
                        <a:pt x="0" y="41910"/>
                        <a:pt x="41910" y="0"/>
                        <a:pt x="92710" y="0"/>
                      </a:cubicBezTo>
                      <a:lnTo>
                        <a:pt x="2837640" y="0"/>
                      </a:lnTo>
                      <a:cubicBezTo>
                        <a:pt x="2888440" y="0"/>
                        <a:pt x="2930350" y="41910"/>
                        <a:pt x="2930350" y="92710"/>
                      </a:cubicBezTo>
                      <a:lnTo>
                        <a:pt x="2930350" y="743782"/>
                      </a:lnTo>
                      <a:cubicBezTo>
                        <a:pt x="2931620" y="795852"/>
                        <a:pt x="2889710" y="837762"/>
                        <a:pt x="2838910" y="8377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661367" y="-3"/>
                  <a:ext cx="4180818" cy="90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120" h="901262">
                      <a:moveTo>
                        <a:pt x="2870660" y="59690"/>
                      </a:moveTo>
                      <a:cubicBezTo>
                        <a:pt x="2906220" y="59690"/>
                        <a:pt x="2935430" y="88900"/>
                        <a:pt x="2935430" y="124460"/>
                      </a:cubicBezTo>
                      <a:lnTo>
                        <a:pt x="2935430" y="776802"/>
                      </a:lnTo>
                      <a:cubicBezTo>
                        <a:pt x="2935430" y="812362"/>
                        <a:pt x="2906220" y="841572"/>
                        <a:pt x="2870660" y="841572"/>
                      </a:cubicBezTo>
                      <a:lnTo>
                        <a:pt x="124460" y="841572"/>
                      </a:lnTo>
                      <a:cubicBezTo>
                        <a:pt x="88900" y="841572"/>
                        <a:pt x="59690" y="812362"/>
                        <a:pt x="59690" y="776802"/>
                      </a:cubicBezTo>
                      <a:lnTo>
                        <a:pt x="59690" y="124460"/>
                      </a:lnTo>
                      <a:cubicBezTo>
                        <a:pt x="59690" y="88900"/>
                        <a:pt x="88900" y="59690"/>
                        <a:pt x="124460" y="59690"/>
                      </a:cubicBezTo>
                      <a:lnTo>
                        <a:pt x="2870660" y="59690"/>
                      </a:lnTo>
                      <a:moveTo>
                        <a:pt x="2870660" y="0"/>
                      </a:moveTo>
                      <a:lnTo>
                        <a:pt x="124460" y="0"/>
                      </a:lnTo>
                      <a:cubicBezTo>
                        <a:pt x="55880" y="0"/>
                        <a:pt x="0" y="55880"/>
                        <a:pt x="0" y="124460"/>
                      </a:cubicBezTo>
                      <a:lnTo>
                        <a:pt x="0" y="776802"/>
                      </a:lnTo>
                      <a:cubicBezTo>
                        <a:pt x="0" y="845382"/>
                        <a:pt x="55880" y="901262"/>
                        <a:pt x="124460" y="901262"/>
                      </a:cubicBezTo>
                      <a:lnTo>
                        <a:pt x="2870660" y="901262"/>
                      </a:lnTo>
                      <a:cubicBezTo>
                        <a:pt x="2939240" y="901262"/>
                        <a:pt x="2995120" y="845382"/>
                        <a:pt x="2995120" y="776802"/>
                      </a:cubicBezTo>
                      <a:lnTo>
                        <a:pt x="2995120" y="124460"/>
                      </a:lnTo>
                      <a:cubicBezTo>
                        <a:pt x="2995120" y="55880"/>
                        <a:pt x="2939240" y="0"/>
                        <a:pt x="2870660" y="0"/>
                      </a:cubicBezTo>
                      <a:close/>
                    </a:path>
                  </a:pathLst>
                </a:custGeom>
                <a:solidFill>
                  <a:srgbClr val="0071B3"/>
                </a:solidFill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  <p:sp>
          <p:nvSpPr>
            <p:cNvPr id="23" name="TextBox 23"/>
            <p:cNvSpPr txBox="1"/>
            <p:nvPr/>
          </p:nvSpPr>
          <p:spPr>
            <a:xfrm>
              <a:off x="5781687" y="5860353"/>
              <a:ext cx="6680121" cy="5724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188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pace Mono Bold"/>
                </a:rPr>
                <a:t>¿</a:t>
              </a:r>
              <a:r>
                <a:rPr lang="en-US" sz="2000" dirty="0" err="1">
                  <a:solidFill>
                    <a:srgbClr val="000000"/>
                  </a:solidFill>
                  <a:latin typeface="Space Mono Bold"/>
                </a:rPr>
                <a:t>Olvidaste</a:t>
              </a:r>
              <a:r>
                <a:rPr lang="en-US" sz="2000" dirty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pace Mono Bold"/>
                </a:rPr>
                <a:t>tu</a:t>
              </a:r>
              <a:r>
                <a:rPr lang="en-US" sz="2000" dirty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pace Mono Bold"/>
                </a:rPr>
                <a:t>contraseña</a:t>
              </a:r>
              <a:r>
                <a:rPr lang="en-US" sz="2000" dirty="0">
                  <a:solidFill>
                    <a:srgbClr val="000000"/>
                  </a:solidFill>
                  <a:latin typeface="Space Mono Bold"/>
                </a:rPr>
                <a:t>?</a:t>
              </a:r>
            </a:p>
          </p:txBody>
        </p:sp>
      </p:grpSp>
      <p:sp>
        <p:nvSpPr>
          <p:cNvPr id="31" name="INICIAR SESION">
            <a:hlinkClick r:id="rId4" action="ppaction://hlinksldjump"/>
            <a:extLst>
              <a:ext uri="{FF2B5EF4-FFF2-40B4-BE49-F238E27FC236}">
                <a16:creationId xmlns:a16="http://schemas.microsoft.com/office/drawing/2014/main" id="{CCFC41BC-AD6D-4385-AEA5-61B970B31FEF}"/>
              </a:ext>
            </a:extLst>
          </p:cNvPr>
          <p:cNvSpPr/>
          <p:nvPr/>
        </p:nvSpPr>
        <p:spPr>
          <a:xfrm>
            <a:off x="10895287" y="4417731"/>
            <a:ext cx="2930985" cy="889252"/>
          </a:xfrm>
          <a:custGeom>
            <a:avLst/>
            <a:gdLst/>
            <a:ahLst/>
            <a:cxnLst/>
            <a:rect l="l" t="t" r="r" b="b"/>
            <a:pathLst>
              <a:path w="4416787" h="1435353">
                <a:moveTo>
                  <a:pt x="0" y="0"/>
                </a:moveTo>
                <a:lnTo>
                  <a:pt x="4416788" y="0"/>
                </a:lnTo>
                <a:lnTo>
                  <a:pt x="4416788" y="1435354"/>
                </a:lnTo>
                <a:lnTo>
                  <a:pt x="0" y="14353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0" name="BIENVENIDA">
            <a:extLst>
              <a:ext uri="{FF2B5EF4-FFF2-40B4-BE49-F238E27FC236}">
                <a16:creationId xmlns:a16="http://schemas.microsoft.com/office/drawing/2014/main" id="{59D31DF1-3A71-4F1B-8AF2-17F4829F2649}"/>
              </a:ext>
            </a:extLst>
          </p:cNvPr>
          <p:cNvGrpSpPr/>
          <p:nvPr/>
        </p:nvGrpSpPr>
        <p:grpSpPr>
          <a:xfrm>
            <a:off x="6157275" y="1989562"/>
            <a:ext cx="6968272" cy="4584589"/>
            <a:chOff x="2588194" y="983866"/>
            <a:chExt cx="11827894" cy="8881134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03F7E608-A6B8-4307-AC0F-C2F08E2878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8194" y="983866"/>
              <a:ext cx="11827894" cy="8881134"/>
              <a:chOff x="0" y="0"/>
              <a:chExt cx="8456930" cy="6350000"/>
            </a:xfrm>
          </p:grpSpPr>
          <p:sp>
            <p:nvSpPr>
              <p:cNvPr id="35" name="Freeform 4">
                <a:extLst>
                  <a:ext uri="{FF2B5EF4-FFF2-40B4-BE49-F238E27FC236}">
                    <a16:creationId xmlns:a16="http://schemas.microsoft.com/office/drawing/2014/main" id="{A3B4AA1D-FC2D-446C-AFF7-7AB7D84AAADA}"/>
                  </a:ext>
                </a:extLst>
              </p:cNvPr>
              <p:cNvSpPr/>
              <p:nvPr/>
            </p:nvSpPr>
            <p:spPr>
              <a:xfrm>
                <a:off x="0" y="0"/>
                <a:ext cx="845693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8456930" h="6350000">
                    <a:moveTo>
                      <a:pt x="8456930" y="355600"/>
                    </a:moveTo>
                    <a:lnTo>
                      <a:pt x="8456930" y="637540"/>
                    </a:lnTo>
                    <a:lnTo>
                      <a:pt x="8455661" y="5728970"/>
                    </a:lnTo>
                    <a:lnTo>
                      <a:pt x="8455661" y="5994400"/>
                    </a:lnTo>
                    <a:cubicBezTo>
                      <a:pt x="8455661" y="6189980"/>
                      <a:pt x="8295641" y="6350000"/>
                      <a:pt x="8100061" y="6350000"/>
                    </a:cubicBezTo>
                    <a:lnTo>
                      <a:pt x="355600" y="6350000"/>
                    </a:lnTo>
                    <a:cubicBezTo>
                      <a:pt x="160020" y="6350000"/>
                      <a:pt x="0" y="6189980"/>
                      <a:pt x="0" y="5994400"/>
                    </a:cubicBezTo>
                    <a:lnTo>
                      <a:pt x="0" y="638810"/>
                    </a:lnTo>
                    <a:cubicBezTo>
                      <a:pt x="0" y="637540"/>
                      <a:pt x="0" y="638810"/>
                      <a:pt x="0" y="637540"/>
                    </a:cubicBezTo>
                    <a:cubicBezTo>
                      <a:pt x="0" y="636270"/>
                      <a:pt x="0" y="636270"/>
                      <a:pt x="0" y="636270"/>
                    </a:cubicBezTo>
                    <a:lnTo>
                      <a:pt x="0" y="355600"/>
                    </a:lnTo>
                    <a:cubicBezTo>
                      <a:pt x="0" y="160020"/>
                      <a:pt x="160020" y="0"/>
                      <a:pt x="355600" y="0"/>
                    </a:cubicBezTo>
                    <a:lnTo>
                      <a:pt x="8101330" y="0"/>
                    </a:lnTo>
                    <a:cubicBezTo>
                      <a:pt x="8296910" y="0"/>
                      <a:pt x="8456930" y="160020"/>
                      <a:pt x="8456930" y="355600"/>
                    </a:cubicBezTo>
                    <a:close/>
                  </a:path>
                </a:pathLst>
              </a:custGeom>
              <a:solidFill>
                <a:srgbClr val="0071B3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A60E2049-3B16-489C-8CF5-B619B21309B7}"/>
                  </a:ext>
                </a:extLst>
              </p:cNvPr>
              <p:cNvSpPr/>
              <p:nvPr/>
            </p:nvSpPr>
            <p:spPr>
              <a:xfrm>
                <a:off x="828040" y="26543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196850"/>
                    </a:moveTo>
                    <a:lnTo>
                      <a:pt x="175260" y="196850"/>
                    </a:lnTo>
                    <a:lnTo>
                      <a:pt x="175260" y="0"/>
                    </a:lnTo>
                    <a:lnTo>
                      <a:pt x="165100" y="0"/>
                    </a:lnTo>
                    <a:lnTo>
                      <a:pt x="165100" y="171450"/>
                    </a:lnTo>
                    <a:cubicBezTo>
                      <a:pt x="165100" y="179070"/>
                      <a:pt x="158750" y="186690"/>
                      <a:pt x="149860" y="186690"/>
                    </a:cubicBezTo>
                    <a:lnTo>
                      <a:pt x="0" y="18669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1F4E8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116AE1D8-A847-41CA-808B-D978191B104C}"/>
                  </a:ext>
                </a:extLst>
              </p:cNvPr>
              <p:cNvSpPr/>
              <p:nvPr/>
            </p:nvSpPr>
            <p:spPr>
              <a:xfrm>
                <a:off x="786130" y="22479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0"/>
                    </a:moveTo>
                    <a:lnTo>
                      <a:pt x="175260" y="0"/>
                    </a:lnTo>
                    <a:lnTo>
                      <a:pt x="17526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1F4E8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F3793FAB-EF76-4BD5-8FDB-6595B8471BFE}"/>
                  </a:ext>
                </a:extLst>
              </p:cNvPr>
              <p:cNvSpPr/>
              <p:nvPr/>
            </p:nvSpPr>
            <p:spPr>
              <a:xfrm>
                <a:off x="31750" y="31750"/>
                <a:ext cx="839216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8392160" h="590550">
                    <a:moveTo>
                      <a:pt x="0" y="590550"/>
                    </a:moveTo>
                    <a:lnTo>
                      <a:pt x="8392160" y="590550"/>
                    </a:lnTo>
                    <a:lnTo>
                      <a:pt x="8392160" y="323850"/>
                    </a:lnTo>
                    <a:cubicBezTo>
                      <a:pt x="8392160" y="146050"/>
                      <a:pt x="8247380" y="0"/>
                      <a:pt x="8068310" y="0"/>
                    </a:cubicBezTo>
                    <a:lnTo>
                      <a:pt x="323850" y="0"/>
                    </a:lnTo>
                    <a:cubicBezTo>
                      <a:pt x="144780" y="0"/>
                      <a:pt x="0" y="144780"/>
                      <a:pt x="0" y="323850"/>
                    </a:cubicBezTo>
                    <a:lnTo>
                      <a:pt x="0" y="590550"/>
                    </a:lnTo>
                    <a:close/>
                    <a:moveTo>
                      <a:pt x="1182370" y="297180"/>
                    </a:moveTo>
                    <a:lnTo>
                      <a:pt x="1426210" y="297180"/>
                    </a:lnTo>
                    <a:cubicBezTo>
                      <a:pt x="1435100" y="297180"/>
                      <a:pt x="1441450" y="304800"/>
                      <a:pt x="1441450" y="312420"/>
                    </a:cubicBezTo>
                    <a:cubicBezTo>
                      <a:pt x="1441450" y="321310"/>
                      <a:pt x="1433830" y="327660"/>
                      <a:pt x="1426210" y="327660"/>
                    </a:cubicBezTo>
                    <a:lnTo>
                      <a:pt x="1182370" y="327660"/>
                    </a:lnTo>
                    <a:cubicBezTo>
                      <a:pt x="1173480" y="327660"/>
                      <a:pt x="1167130" y="320040"/>
                      <a:pt x="1167130" y="312420"/>
                    </a:cubicBezTo>
                    <a:cubicBezTo>
                      <a:pt x="1167130" y="303530"/>
                      <a:pt x="1174750" y="297180"/>
                      <a:pt x="1182370" y="297180"/>
                    </a:cubicBezTo>
                    <a:close/>
                    <a:moveTo>
                      <a:pt x="723900" y="177800"/>
                    </a:moveTo>
                    <a:cubicBezTo>
                      <a:pt x="723900" y="170180"/>
                      <a:pt x="730250" y="162560"/>
                      <a:pt x="739140" y="162560"/>
                    </a:cubicBezTo>
                    <a:lnTo>
                      <a:pt x="946150" y="162560"/>
                    </a:lnTo>
                    <a:cubicBezTo>
                      <a:pt x="953770" y="162560"/>
                      <a:pt x="961390" y="168910"/>
                      <a:pt x="961390" y="177800"/>
                    </a:cubicBezTo>
                    <a:lnTo>
                      <a:pt x="961390" y="203200"/>
                    </a:lnTo>
                    <a:lnTo>
                      <a:pt x="986790" y="203200"/>
                    </a:lnTo>
                    <a:cubicBezTo>
                      <a:pt x="994410" y="203200"/>
                      <a:pt x="1002030" y="209550"/>
                      <a:pt x="1002030" y="218440"/>
                    </a:cubicBezTo>
                    <a:lnTo>
                      <a:pt x="1002030" y="445770"/>
                    </a:lnTo>
                    <a:cubicBezTo>
                      <a:pt x="1002030" y="453390"/>
                      <a:pt x="995680" y="461010"/>
                      <a:pt x="986790" y="461010"/>
                    </a:cubicBezTo>
                    <a:lnTo>
                      <a:pt x="779780" y="461010"/>
                    </a:lnTo>
                    <a:cubicBezTo>
                      <a:pt x="772160" y="461010"/>
                      <a:pt x="764540" y="454660"/>
                      <a:pt x="764540" y="445770"/>
                    </a:cubicBezTo>
                    <a:lnTo>
                      <a:pt x="764540" y="420370"/>
                    </a:lnTo>
                    <a:lnTo>
                      <a:pt x="739140" y="420370"/>
                    </a:lnTo>
                    <a:cubicBezTo>
                      <a:pt x="730250" y="420370"/>
                      <a:pt x="723900" y="414020"/>
                      <a:pt x="723900" y="405130"/>
                    </a:cubicBezTo>
                    <a:lnTo>
                      <a:pt x="723900" y="177800"/>
                    </a:lnTo>
                    <a:close/>
                    <a:moveTo>
                      <a:pt x="289560" y="165100"/>
                    </a:moveTo>
                    <a:cubicBezTo>
                      <a:pt x="295910" y="158750"/>
                      <a:pt x="306070" y="160020"/>
                      <a:pt x="311150" y="166370"/>
                    </a:cubicBezTo>
                    <a:lnTo>
                      <a:pt x="421640" y="288290"/>
                    </a:lnTo>
                    <a:lnTo>
                      <a:pt x="532130" y="166370"/>
                    </a:lnTo>
                    <a:cubicBezTo>
                      <a:pt x="538480" y="160020"/>
                      <a:pt x="547370" y="160020"/>
                      <a:pt x="553720" y="165100"/>
                    </a:cubicBezTo>
                    <a:cubicBezTo>
                      <a:pt x="560070" y="171450"/>
                      <a:pt x="560070" y="180340"/>
                      <a:pt x="554990" y="186690"/>
                    </a:cubicBezTo>
                    <a:lnTo>
                      <a:pt x="441960" y="311150"/>
                    </a:lnTo>
                    <a:lnTo>
                      <a:pt x="554990" y="435610"/>
                    </a:lnTo>
                    <a:cubicBezTo>
                      <a:pt x="561340" y="441960"/>
                      <a:pt x="560070" y="452120"/>
                      <a:pt x="553720" y="457200"/>
                    </a:cubicBezTo>
                    <a:cubicBezTo>
                      <a:pt x="551180" y="459740"/>
                      <a:pt x="547370" y="461010"/>
                      <a:pt x="543560" y="461010"/>
                    </a:cubicBezTo>
                    <a:cubicBezTo>
                      <a:pt x="539750" y="461010"/>
                      <a:pt x="534670" y="459740"/>
                      <a:pt x="532130" y="455930"/>
                    </a:cubicBezTo>
                    <a:lnTo>
                      <a:pt x="421640" y="334010"/>
                    </a:lnTo>
                    <a:lnTo>
                      <a:pt x="311150" y="457200"/>
                    </a:lnTo>
                    <a:cubicBezTo>
                      <a:pt x="308610" y="461010"/>
                      <a:pt x="303530" y="462280"/>
                      <a:pt x="299720" y="462280"/>
                    </a:cubicBezTo>
                    <a:cubicBezTo>
                      <a:pt x="295910" y="462280"/>
                      <a:pt x="292100" y="461010"/>
                      <a:pt x="289560" y="458470"/>
                    </a:cubicBezTo>
                    <a:cubicBezTo>
                      <a:pt x="283210" y="452120"/>
                      <a:pt x="283210" y="441960"/>
                      <a:pt x="288290" y="435610"/>
                    </a:cubicBezTo>
                    <a:lnTo>
                      <a:pt x="401320" y="311150"/>
                    </a:lnTo>
                    <a:lnTo>
                      <a:pt x="288290" y="186690"/>
                    </a:lnTo>
                    <a:cubicBezTo>
                      <a:pt x="281940" y="180340"/>
                      <a:pt x="283210" y="170180"/>
                      <a:pt x="289560" y="165100"/>
                    </a:cubicBezTo>
                    <a:close/>
                  </a:path>
                </a:pathLst>
              </a:custGeom>
              <a:solidFill>
                <a:srgbClr val="F1F4E8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6BE98708-2206-4C15-87C7-4868F6A4FA67}"/>
                  </a:ext>
                </a:extLst>
              </p:cNvPr>
              <p:cNvSpPr/>
              <p:nvPr/>
            </p:nvSpPr>
            <p:spPr>
              <a:xfrm>
                <a:off x="31750" y="652780"/>
                <a:ext cx="8393430" cy="5059681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059680">
                    <a:moveTo>
                      <a:pt x="0" y="0"/>
                    </a:moveTo>
                    <a:lnTo>
                      <a:pt x="8393430" y="0"/>
                    </a:lnTo>
                    <a:lnTo>
                      <a:pt x="8393430" y="5059680"/>
                    </a:lnTo>
                    <a:lnTo>
                      <a:pt x="0" y="505968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BA1BCFF1-67E1-4817-B9F2-13FC1CF33898}"/>
                  </a:ext>
                </a:extLst>
              </p:cNvPr>
              <p:cNvSpPr/>
              <p:nvPr/>
            </p:nvSpPr>
            <p:spPr>
              <a:xfrm>
                <a:off x="31750" y="5744210"/>
                <a:ext cx="8393430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74040">
                    <a:moveTo>
                      <a:pt x="8393430" y="0"/>
                    </a:moveTo>
                    <a:lnTo>
                      <a:pt x="0" y="0"/>
                    </a:lnTo>
                    <a:cubicBezTo>
                      <a:pt x="0" y="68580"/>
                      <a:pt x="0" y="157480"/>
                      <a:pt x="0" y="250190"/>
                    </a:cubicBezTo>
                    <a:cubicBezTo>
                      <a:pt x="0" y="427990"/>
                      <a:pt x="144780" y="574040"/>
                      <a:pt x="323850" y="574040"/>
                    </a:cubicBezTo>
                    <a:lnTo>
                      <a:pt x="8068310" y="574040"/>
                    </a:lnTo>
                    <a:cubicBezTo>
                      <a:pt x="8247380" y="574040"/>
                      <a:pt x="8393430" y="429260"/>
                      <a:pt x="8393430" y="250190"/>
                    </a:cubicBezTo>
                    <a:lnTo>
                      <a:pt x="8393430" y="0"/>
                    </a:lnTo>
                    <a:close/>
                    <a:moveTo>
                      <a:pt x="435610" y="401320"/>
                    </a:moveTo>
                    <a:cubicBezTo>
                      <a:pt x="433070" y="406400"/>
                      <a:pt x="426720" y="410210"/>
                      <a:pt x="421640" y="410210"/>
                    </a:cubicBezTo>
                    <a:cubicBezTo>
                      <a:pt x="419100" y="410210"/>
                      <a:pt x="416560" y="410210"/>
                      <a:pt x="414020" y="408940"/>
                    </a:cubicBezTo>
                    <a:lnTo>
                      <a:pt x="199390" y="300990"/>
                    </a:lnTo>
                    <a:cubicBezTo>
                      <a:pt x="194310" y="298450"/>
                      <a:pt x="190500" y="293370"/>
                      <a:pt x="190500" y="287020"/>
                    </a:cubicBezTo>
                    <a:cubicBezTo>
                      <a:pt x="190500" y="280670"/>
                      <a:pt x="194310" y="275590"/>
                      <a:pt x="199390" y="273050"/>
                    </a:cubicBezTo>
                    <a:lnTo>
                      <a:pt x="414020" y="166370"/>
                    </a:lnTo>
                    <a:cubicBezTo>
                      <a:pt x="421640" y="162560"/>
                      <a:pt x="430530" y="165100"/>
                      <a:pt x="435610" y="173990"/>
                    </a:cubicBezTo>
                    <a:cubicBezTo>
                      <a:pt x="438150" y="180340"/>
                      <a:pt x="435610" y="190500"/>
                      <a:pt x="427990" y="194310"/>
                    </a:cubicBezTo>
                    <a:lnTo>
                      <a:pt x="241300" y="287020"/>
                    </a:lnTo>
                    <a:lnTo>
                      <a:pt x="427990" y="379730"/>
                    </a:lnTo>
                    <a:cubicBezTo>
                      <a:pt x="435610" y="383540"/>
                      <a:pt x="439420" y="392430"/>
                      <a:pt x="435610" y="401320"/>
                    </a:cubicBezTo>
                    <a:close/>
                    <a:moveTo>
                      <a:pt x="2663190" y="462280"/>
                    </a:moveTo>
                    <a:lnTo>
                      <a:pt x="795020" y="462280"/>
                    </a:lnTo>
                    <a:cubicBezTo>
                      <a:pt x="698500" y="462280"/>
                      <a:pt x="619760" y="383540"/>
                      <a:pt x="619760" y="287020"/>
                    </a:cubicBezTo>
                    <a:cubicBezTo>
                      <a:pt x="619760" y="190501"/>
                      <a:pt x="698500" y="111760"/>
                      <a:pt x="795020" y="111760"/>
                    </a:cubicBezTo>
                    <a:lnTo>
                      <a:pt x="2664460" y="111760"/>
                    </a:lnTo>
                    <a:cubicBezTo>
                      <a:pt x="2760980" y="111760"/>
                      <a:pt x="2838450" y="190501"/>
                      <a:pt x="2838450" y="287020"/>
                    </a:cubicBezTo>
                    <a:cubicBezTo>
                      <a:pt x="2838450" y="383540"/>
                      <a:pt x="2759710" y="462280"/>
                      <a:pt x="2663190" y="462280"/>
                    </a:cubicBezTo>
                    <a:close/>
                    <a:moveTo>
                      <a:pt x="8194040" y="300990"/>
                    </a:moveTo>
                    <a:lnTo>
                      <a:pt x="7979410" y="407670"/>
                    </a:lnTo>
                    <a:cubicBezTo>
                      <a:pt x="7976870" y="408940"/>
                      <a:pt x="7974330" y="408940"/>
                      <a:pt x="7971790" y="408940"/>
                    </a:cubicBezTo>
                    <a:cubicBezTo>
                      <a:pt x="7965440" y="408940"/>
                      <a:pt x="7960360" y="405130"/>
                      <a:pt x="7957820" y="400050"/>
                    </a:cubicBezTo>
                    <a:cubicBezTo>
                      <a:pt x="7954011" y="392430"/>
                      <a:pt x="7956551" y="382270"/>
                      <a:pt x="7965440" y="378460"/>
                    </a:cubicBezTo>
                    <a:lnTo>
                      <a:pt x="8152130" y="285750"/>
                    </a:lnTo>
                    <a:lnTo>
                      <a:pt x="7965440" y="193040"/>
                    </a:lnTo>
                    <a:cubicBezTo>
                      <a:pt x="7957820" y="189230"/>
                      <a:pt x="7954010" y="180340"/>
                      <a:pt x="7957820" y="171450"/>
                    </a:cubicBezTo>
                    <a:cubicBezTo>
                      <a:pt x="7961630" y="163830"/>
                      <a:pt x="7970520" y="160020"/>
                      <a:pt x="7979411" y="163830"/>
                    </a:cubicBezTo>
                    <a:lnTo>
                      <a:pt x="8194041" y="270510"/>
                    </a:lnTo>
                    <a:cubicBezTo>
                      <a:pt x="8199121" y="275590"/>
                      <a:pt x="8202931" y="281940"/>
                      <a:pt x="8202931" y="287020"/>
                    </a:cubicBezTo>
                    <a:cubicBezTo>
                      <a:pt x="8202930" y="293370"/>
                      <a:pt x="8199120" y="298450"/>
                      <a:pt x="8194040" y="3009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D70D42D8-B030-4D04-AC30-E73407475779}"/>
                </a:ext>
              </a:extLst>
            </p:cNvPr>
            <p:cNvSpPr txBox="1"/>
            <p:nvPr/>
          </p:nvSpPr>
          <p:spPr>
            <a:xfrm>
              <a:off x="2743201" y="2944678"/>
              <a:ext cx="11626706" cy="3987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latin typeface="Space Mono Bold"/>
                </a:rPr>
                <a:t>¡</a:t>
              </a:r>
              <a:r>
                <a:rPr lang="en-US" sz="3600" dirty="0" err="1">
                  <a:solidFill>
                    <a:srgbClr val="000000"/>
                  </a:solidFill>
                  <a:latin typeface="Space Mono Bold"/>
                </a:rPr>
                <a:t>Bienvenido</a:t>
              </a:r>
              <a:r>
                <a:rPr lang="en-US" sz="3600" dirty="0">
                  <a:solidFill>
                    <a:srgbClr val="000000"/>
                  </a:solidFill>
                  <a:latin typeface="Space Mono Bold"/>
                </a:rPr>
                <a:t>!</a:t>
              </a:r>
            </a:p>
            <a:p>
              <a:pPr algn="ctr"/>
              <a:r>
                <a:rPr lang="en-US" sz="3600" dirty="0">
                  <a:solidFill>
                    <a:srgbClr val="000000"/>
                  </a:solidFill>
                  <a:latin typeface="Space Mono Bold"/>
                </a:rPr>
                <a:t>Que </a:t>
              </a:r>
              <a:r>
                <a:rPr lang="en-US" sz="3600" dirty="0" err="1">
                  <a:solidFill>
                    <a:srgbClr val="000000"/>
                  </a:solidFill>
                  <a:latin typeface="Space Mono Bold"/>
                </a:rPr>
                <a:t>tenga</a:t>
              </a:r>
              <a:r>
                <a:rPr lang="en-US" sz="3600" dirty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Space Mono Bold"/>
                </a:rPr>
                <a:t>buen</a:t>
              </a:r>
              <a:r>
                <a:rPr lang="en-US" sz="3600" dirty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Space Mono Bold"/>
                </a:rPr>
                <a:t>dia</a:t>
              </a:r>
              <a:endParaRPr lang="en-US" sz="3600" dirty="0">
                <a:solidFill>
                  <a:srgbClr val="000000"/>
                </a:solidFill>
                <a:latin typeface="Space Mono Bold"/>
              </a:endParaRPr>
            </a:p>
            <a:p>
              <a:pPr>
                <a:lnSpc>
                  <a:spcPts val="11190"/>
                </a:lnSpc>
              </a:pPr>
              <a:endParaRPr lang="en-US" sz="9325" dirty="0">
                <a:solidFill>
                  <a:srgbClr val="000000"/>
                </a:solidFill>
                <a:latin typeface="Space Mono Bold"/>
              </a:endParaRPr>
            </a:p>
          </p:txBody>
        </p:sp>
        <p:sp>
          <p:nvSpPr>
            <p:cNvPr id="34" name="CONTINUAR">
              <a:extLst>
                <a:ext uri="{FF2B5EF4-FFF2-40B4-BE49-F238E27FC236}">
                  <a16:creationId xmlns:a16="http://schemas.microsoft.com/office/drawing/2014/main" id="{9FF32591-37E5-47A7-86F4-C78CBE18E740}"/>
                </a:ext>
              </a:extLst>
            </p:cNvPr>
            <p:cNvSpPr/>
            <p:nvPr/>
          </p:nvSpPr>
          <p:spPr>
            <a:xfrm>
              <a:off x="6947647" y="7562660"/>
              <a:ext cx="2810716" cy="9812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s-PE" dirty="0"/>
                <a:t>CONTINUAR</a:t>
              </a:r>
            </a:p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70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063D597-4693-404C-A800-124A1BDE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61" y="181089"/>
            <a:ext cx="1687640" cy="20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13492" y="3572293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Solicitud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registrada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exitosamente</a:t>
            </a:r>
            <a:endParaRPr lang="en-US" sz="379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774458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3" action="ppaction://hlinksldjump"/>
              </a:rPr>
              <a:t>Continuar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B4084FF-D0D1-2DB6-D063-83054F94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508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Solicitud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aceptada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Continuar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4977" y="201877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Reclutamiento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en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línea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001979" y="2156053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001979" y="3212127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001979" y="4220577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001979" y="5304285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001979" y="6214201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180245" y="7352716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180245" y="8461704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15F16E58-7F21-16C5-F233-B224739F3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50" y="332847"/>
            <a:ext cx="1666192" cy="1619256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D519A0E-82DB-94B1-CDCB-16C9DCB9C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19" t="23845" r="50198" b="15766"/>
          <a:stretch/>
        </p:blipFill>
        <p:spPr>
          <a:xfrm>
            <a:off x="5629091" y="1376202"/>
            <a:ext cx="5683992" cy="6517567"/>
          </a:xfrm>
          <a:prstGeom prst="rect">
            <a:avLst/>
          </a:prstGeom>
        </p:spPr>
      </p:pic>
      <p:grpSp>
        <p:nvGrpSpPr>
          <p:cNvPr id="52" name="Group 14">
            <a:extLst>
              <a:ext uri="{FF2B5EF4-FFF2-40B4-BE49-F238E27FC236}">
                <a16:creationId xmlns:a16="http://schemas.microsoft.com/office/drawing/2014/main" id="{A5841169-641D-B628-D5FB-8A21301EBF22}"/>
              </a:ext>
            </a:extLst>
          </p:cNvPr>
          <p:cNvGrpSpPr/>
          <p:nvPr/>
        </p:nvGrpSpPr>
        <p:grpSpPr>
          <a:xfrm>
            <a:off x="11493385" y="8496160"/>
            <a:ext cx="2868479" cy="889438"/>
            <a:chOff x="1738633" y="-31750"/>
            <a:chExt cx="3136611" cy="972579"/>
          </a:xfrm>
        </p:grpSpPr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F50F698-FC6C-F866-8F92-F6E7FB8FB9DA}"/>
                </a:ext>
              </a:extLst>
            </p:cNvPr>
            <p:cNvSpPr/>
            <p:nvPr/>
          </p:nvSpPr>
          <p:spPr>
            <a:xfrm>
              <a:off x="1758109" y="55903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4000" dirty="0"/>
                <a:t>ENVIAR</a:t>
              </a:r>
              <a:endParaRPr lang="es-PE" sz="4000" dirty="0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C49C6F-B4C5-519E-1C82-9760A1C17C63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  <p:sp>
        <p:nvSpPr>
          <p:cNvPr id="55" name="Freeform 16">
            <a:extLst>
              <a:ext uri="{FF2B5EF4-FFF2-40B4-BE49-F238E27FC236}">
                <a16:creationId xmlns:a16="http://schemas.microsoft.com/office/drawing/2014/main" id="{2DA1183F-1776-690E-D126-CD493CF99BD3}"/>
              </a:ext>
            </a:extLst>
          </p:cNvPr>
          <p:cNvSpPr/>
          <p:nvPr/>
        </p:nvSpPr>
        <p:spPr>
          <a:xfrm>
            <a:off x="14763993" y="8461704"/>
            <a:ext cx="2868479" cy="867350"/>
          </a:xfrm>
          <a:custGeom>
            <a:avLst/>
            <a:gdLst/>
            <a:ahLst/>
            <a:cxnLst/>
            <a:rect l="l" t="t" r="r" b="b"/>
            <a:pathLst>
              <a:path w="3136611" h="948426">
                <a:moveTo>
                  <a:pt x="3012151" y="59690"/>
                </a:moveTo>
                <a:cubicBezTo>
                  <a:pt x="3047711" y="59690"/>
                  <a:pt x="3076921" y="88900"/>
                  <a:pt x="3076921" y="124460"/>
                </a:cubicBezTo>
                <a:lnTo>
                  <a:pt x="3076921" y="823966"/>
                </a:lnTo>
                <a:cubicBezTo>
                  <a:pt x="3076921" y="859526"/>
                  <a:pt x="3047711" y="888736"/>
                  <a:pt x="3012151" y="888736"/>
                </a:cubicBezTo>
                <a:lnTo>
                  <a:pt x="124460" y="888736"/>
                </a:lnTo>
                <a:cubicBezTo>
                  <a:pt x="88900" y="888736"/>
                  <a:pt x="59690" y="859526"/>
                  <a:pt x="59690" y="823966"/>
                </a:cubicBezTo>
                <a:lnTo>
                  <a:pt x="59690" y="124460"/>
                </a:lnTo>
                <a:cubicBezTo>
                  <a:pt x="59690" y="88900"/>
                  <a:pt x="88900" y="59690"/>
                  <a:pt x="124460" y="59690"/>
                </a:cubicBezTo>
                <a:lnTo>
                  <a:pt x="3012151" y="59690"/>
                </a:lnTo>
                <a:moveTo>
                  <a:pt x="3012151" y="0"/>
                </a:moveTo>
                <a:lnTo>
                  <a:pt x="124460" y="0"/>
                </a:lnTo>
                <a:cubicBezTo>
                  <a:pt x="55880" y="0"/>
                  <a:pt x="0" y="55880"/>
                  <a:pt x="0" y="124460"/>
                </a:cubicBezTo>
                <a:lnTo>
                  <a:pt x="0" y="823966"/>
                </a:lnTo>
                <a:cubicBezTo>
                  <a:pt x="0" y="892546"/>
                  <a:pt x="55880" y="948426"/>
                  <a:pt x="124460" y="948426"/>
                </a:cubicBezTo>
                <a:lnTo>
                  <a:pt x="3012151" y="948426"/>
                </a:lnTo>
                <a:cubicBezTo>
                  <a:pt x="3080731" y="948426"/>
                  <a:pt x="3136611" y="892546"/>
                  <a:pt x="3136611" y="823966"/>
                </a:cubicBezTo>
                <a:lnTo>
                  <a:pt x="3136611" y="124460"/>
                </a:lnTo>
                <a:cubicBezTo>
                  <a:pt x="3136611" y="55880"/>
                  <a:pt x="3080731" y="0"/>
                  <a:pt x="3012151" y="0"/>
                </a:cubicBezTo>
                <a:close/>
              </a:path>
            </a:pathLst>
          </a:custGeom>
          <a:solidFill>
            <a:srgbClr val="FE502D"/>
          </a:solidFill>
        </p:spPr>
        <p:txBody>
          <a:bodyPr/>
          <a:lstStyle/>
          <a:p>
            <a:endParaRPr lang="es-PE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8E611BF-2494-555C-6EC0-2D8C49C53C4B}"/>
              </a:ext>
            </a:extLst>
          </p:cNvPr>
          <p:cNvSpPr txBox="1"/>
          <p:nvPr/>
        </p:nvSpPr>
        <p:spPr>
          <a:xfrm>
            <a:off x="14930438" y="8668908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CANCELAR</a:t>
            </a:r>
            <a:endParaRPr lang="es-PE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B899F29351B498C0FC183EB3560B9" ma:contentTypeVersion="11" ma:contentTypeDescription="Create a new document." ma:contentTypeScope="" ma:versionID="a9fc27449b4b752c39797807ca6a42e7">
  <xsd:schema xmlns:xsd="http://www.w3.org/2001/XMLSchema" xmlns:xs="http://www.w3.org/2001/XMLSchema" xmlns:p="http://schemas.microsoft.com/office/2006/metadata/properties" xmlns:ns3="29bcace4-0cdb-4a9e-9b0b-7698a462244c" targetNamespace="http://schemas.microsoft.com/office/2006/metadata/properties" ma:root="true" ma:fieldsID="b3d4d5dafe2dec6df51291ae50eca547" ns3:_="">
    <xsd:import namespace="29bcace4-0cdb-4a9e-9b0b-7698a46224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bcace4-0cdb-4a9e-9b0b-7698a46224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bcace4-0cdb-4a9e-9b0b-7698a462244c" xsi:nil="true"/>
  </documentManagement>
</p:properties>
</file>

<file path=customXml/itemProps1.xml><?xml version="1.0" encoding="utf-8"?>
<ds:datastoreItem xmlns:ds="http://schemas.openxmlformats.org/officeDocument/2006/customXml" ds:itemID="{14296ED6-998E-49CB-92ED-5E71875580E6}">
  <ds:schemaRefs>
    <ds:schemaRef ds:uri="29bcace4-0cdb-4a9e-9b0b-7698a46224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64FE06-D615-4F9F-B591-356FDF42C6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221996-E60F-404E-AF9D-2D59B6E718C9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9bcace4-0cdb-4a9e-9b0b-7698a46224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54</Words>
  <Application>Microsoft Office PowerPoint</Application>
  <PresentationFormat>Personalizado</PresentationFormat>
  <Paragraphs>26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 Light</vt:lpstr>
      <vt:lpstr>Calibri</vt:lpstr>
      <vt:lpstr>Space Mono Bold</vt:lpstr>
      <vt:lpstr>Arial</vt:lpstr>
      <vt:lpstr>Be Vietnam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Edición equipo vs. equipo</dc:title>
  <dc:creator>Wagner</dc:creator>
  <cp:lastModifiedBy>cris090998@outlook.es</cp:lastModifiedBy>
  <cp:revision>15</cp:revision>
  <dcterms:created xsi:type="dcterms:W3CDTF">2006-08-16T00:00:00Z</dcterms:created>
  <dcterms:modified xsi:type="dcterms:W3CDTF">2023-11-02T16:31:06Z</dcterms:modified>
  <dc:identifier>DAFknYz9lAQ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0x010100F23B899F29351B498C0FC183EB3560B9</vt:lpwstr>
  </property>
</Properties>
</file>