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1" r:id="rId4"/>
    <p:sldId id="262" r:id="rId5"/>
    <p:sldId id="263" r:id="rId6"/>
    <p:sldId id="264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8FA6C6-60A2-4C0A-B65D-4C83304FBB9B}" type="datetimeFigureOut">
              <a:rPr lang="es-PE" smtClean="0"/>
              <a:t>22/06/2024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350FC-366F-4BB1-A1F9-0BB92DC4AED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83837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D350FC-366F-4BB1-A1F9-0BB92DC4AED2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3727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23AB-4D04-47B7-82EF-DF1BA91BD7BE}" type="datetimeFigureOut">
              <a:rPr lang="es-PE" smtClean="0"/>
              <a:t>22/06/2024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16B6-7C26-47DD-8BCD-F093F40BA1E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23202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23AB-4D04-47B7-82EF-DF1BA91BD7BE}" type="datetimeFigureOut">
              <a:rPr lang="es-PE" smtClean="0"/>
              <a:t>22/06/2024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16B6-7C26-47DD-8BCD-F093F40BA1E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97248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23AB-4D04-47B7-82EF-DF1BA91BD7BE}" type="datetimeFigureOut">
              <a:rPr lang="es-PE" smtClean="0"/>
              <a:t>22/06/2024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16B6-7C26-47DD-8BCD-F093F40BA1E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04515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23AB-4D04-47B7-82EF-DF1BA91BD7BE}" type="datetimeFigureOut">
              <a:rPr lang="es-PE" smtClean="0"/>
              <a:t>22/06/2024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16B6-7C26-47DD-8BCD-F093F40BA1EB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7782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23AB-4D04-47B7-82EF-DF1BA91BD7BE}" type="datetimeFigureOut">
              <a:rPr lang="es-PE" smtClean="0"/>
              <a:t>22/06/2024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16B6-7C26-47DD-8BCD-F093F40BA1E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424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23AB-4D04-47B7-82EF-DF1BA91BD7BE}" type="datetimeFigureOut">
              <a:rPr lang="es-PE" smtClean="0"/>
              <a:t>22/06/2024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16B6-7C26-47DD-8BCD-F093F40BA1E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5818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23AB-4D04-47B7-82EF-DF1BA91BD7BE}" type="datetimeFigureOut">
              <a:rPr lang="es-PE" smtClean="0"/>
              <a:t>22/06/2024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16B6-7C26-47DD-8BCD-F093F40BA1E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733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23AB-4D04-47B7-82EF-DF1BA91BD7BE}" type="datetimeFigureOut">
              <a:rPr lang="es-PE" smtClean="0"/>
              <a:t>22/06/2024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16B6-7C26-47DD-8BCD-F093F40BA1E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56592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23AB-4D04-47B7-82EF-DF1BA91BD7BE}" type="datetimeFigureOut">
              <a:rPr lang="es-PE" smtClean="0"/>
              <a:t>22/06/2024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16B6-7C26-47DD-8BCD-F093F40BA1E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0430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23AB-4D04-47B7-82EF-DF1BA91BD7BE}" type="datetimeFigureOut">
              <a:rPr lang="es-PE" smtClean="0"/>
              <a:t>22/06/2024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16B6-7C26-47DD-8BCD-F093F40BA1E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25151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23AB-4D04-47B7-82EF-DF1BA91BD7BE}" type="datetimeFigureOut">
              <a:rPr lang="es-PE" smtClean="0"/>
              <a:t>22/06/2024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16B6-7C26-47DD-8BCD-F093F40BA1E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21512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23AB-4D04-47B7-82EF-DF1BA91BD7BE}" type="datetimeFigureOut">
              <a:rPr lang="es-PE" smtClean="0"/>
              <a:t>22/06/2024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16B6-7C26-47DD-8BCD-F093F40BA1E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1253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23AB-4D04-47B7-82EF-DF1BA91BD7BE}" type="datetimeFigureOut">
              <a:rPr lang="es-PE" smtClean="0"/>
              <a:t>22/06/2024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16B6-7C26-47DD-8BCD-F093F40BA1E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500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23AB-4D04-47B7-82EF-DF1BA91BD7BE}" type="datetimeFigureOut">
              <a:rPr lang="es-PE" smtClean="0"/>
              <a:t>22/06/2024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16B6-7C26-47DD-8BCD-F093F40BA1E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632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23AB-4D04-47B7-82EF-DF1BA91BD7BE}" type="datetimeFigureOut">
              <a:rPr lang="es-PE" smtClean="0"/>
              <a:t>22/06/2024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16B6-7C26-47DD-8BCD-F093F40BA1E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364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23AB-4D04-47B7-82EF-DF1BA91BD7BE}" type="datetimeFigureOut">
              <a:rPr lang="es-PE" smtClean="0"/>
              <a:t>22/06/2024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16B6-7C26-47DD-8BCD-F093F40BA1E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6279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23AB-4D04-47B7-82EF-DF1BA91BD7BE}" type="datetimeFigureOut">
              <a:rPr lang="es-PE" smtClean="0"/>
              <a:t>22/06/2024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16B6-7C26-47DD-8BCD-F093F40BA1E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21418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94023AB-4D04-47B7-82EF-DF1BA91BD7BE}" type="datetimeFigureOut">
              <a:rPr lang="es-PE" smtClean="0"/>
              <a:t>22/06/2024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B5616B6-7C26-47DD-8BCD-F093F40BA1E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31391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F5E9421D-4777-6D64-BFBD-68258FE91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9282" y="3429000"/>
            <a:ext cx="7467599" cy="3027784"/>
          </a:xfrm>
        </p:spPr>
        <p:txBody>
          <a:bodyPr>
            <a:normAutofit fontScale="92500"/>
          </a:bodyPr>
          <a:lstStyle/>
          <a:p>
            <a:pPr algn="l"/>
            <a:r>
              <a:rPr lang="es-ES" sz="2800" u="sng" dirty="0"/>
              <a:t>Integrantes: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PE" sz="2800" dirty="0"/>
              <a:t>Quiñones Romero </a:t>
            </a:r>
            <a:r>
              <a:rPr lang="es-PE" sz="2800" dirty="0" err="1"/>
              <a:t>Jhonatan</a:t>
            </a:r>
            <a:r>
              <a:rPr lang="es-PE" sz="2800" dirty="0"/>
              <a:t> Alberto (i202224216)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PE" sz="2800" dirty="0"/>
              <a:t>Aguirre </a:t>
            </a:r>
            <a:r>
              <a:rPr lang="es-PE" sz="2800" dirty="0" err="1"/>
              <a:t>Balbin</a:t>
            </a:r>
            <a:r>
              <a:rPr lang="es-PE" sz="2800" dirty="0"/>
              <a:t> </a:t>
            </a:r>
            <a:r>
              <a:rPr lang="es-PE" sz="2800" dirty="0" err="1"/>
              <a:t>Moises</a:t>
            </a:r>
            <a:r>
              <a:rPr lang="es-PE" sz="2800" dirty="0"/>
              <a:t> </a:t>
            </a:r>
            <a:r>
              <a:rPr lang="es-PE" sz="2800" dirty="0" err="1"/>
              <a:t>Jhordy</a:t>
            </a:r>
            <a:r>
              <a:rPr lang="es-PE" sz="2800" dirty="0"/>
              <a:t> (i202224187)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PE" sz="2800" dirty="0"/>
              <a:t>Ortega Calderón Cristopher Jesus (i202224552)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PE" sz="2800" dirty="0"/>
              <a:t>Portillo Parreño Gianfranco Jesus (i202220613)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PE" sz="2800" dirty="0"/>
              <a:t>Trejo Burga Juan Antony (i202223136)</a:t>
            </a:r>
          </a:p>
          <a:p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BD0EC6E-C805-7E19-AAF9-CC0D79BA76EB}"/>
              </a:ext>
            </a:extLst>
          </p:cNvPr>
          <p:cNvSpPr txBox="1"/>
          <p:nvPr/>
        </p:nvSpPr>
        <p:spPr>
          <a:xfrm>
            <a:off x="4107025" y="331839"/>
            <a:ext cx="39779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Título del Proyecto: </a:t>
            </a:r>
          </a:p>
          <a:p>
            <a:r>
              <a:rPr lang="es-ES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    </a:t>
            </a:r>
            <a:r>
              <a:rPr lang="es-ES" sz="32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Ecommerce</a:t>
            </a:r>
            <a:r>
              <a:rPr lang="es-ES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endParaRPr lang="es-PE" sz="3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B071F23-4BCE-6987-5458-C21A97F596C6}"/>
              </a:ext>
            </a:extLst>
          </p:cNvPr>
          <p:cNvSpPr txBox="1"/>
          <p:nvPr/>
        </p:nvSpPr>
        <p:spPr>
          <a:xfrm>
            <a:off x="939283" y="1670180"/>
            <a:ext cx="46684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Profesor: Luis Alex </a:t>
            </a:r>
            <a:r>
              <a:rPr lang="es-ES" sz="24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Cordova</a:t>
            </a:r>
            <a:r>
              <a:rPr lang="es-E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Leon</a:t>
            </a:r>
          </a:p>
          <a:p>
            <a:endParaRPr lang="es-PE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BDE5476-2697-EA70-7DD5-4A2A9C1B5CE4}"/>
              </a:ext>
            </a:extLst>
          </p:cNvPr>
          <p:cNvSpPr txBox="1"/>
          <p:nvPr/>
        </p:nvSpPr>
        <p:spPr>
          <a:xfrm>
            <a:off x="939283" y="2225151"/>
            <a:ext cx="4684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Curso: Lenguaje de Programación II</a:t>
            </a:r>
            <a:endParaRPr lang="es-PE" sz="2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292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57B9D-DE80-AC4A-68D8-D20467E3F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90" y="1558827"/>
            <a:ext cx="11683483" cy="3777669"/>
          </a:xfrm>
        </p:spPr>
        <p:txBody>
          <a:bodyPr>
            <a:norm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ES" sz="2200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Problema</a:t>
            </a:r>
            <a:r>
              <a:rPr lang="es-E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La baja accesibilidad de una compra – venta de una tienda</a:t>
            </a:r>
            <a:br>
              <a:rPr lang="es-E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br>
              <a:rPr lang="es-E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s-ES" sz="2200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Importancia del problema</a:t>
            </a:r>
            <a:r>
              <a:rPr lang="es-E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La baja accesibilidad puede afectar las ventas y la satisfacción del cliente, limitando el crecimiento y la reputación de la tienda.</a:t>
            </a:r>
            <a:br>
              <a:rPr lang="es-E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br>
              <a:rPr lang="es-E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s-ES" sz="2200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Objetivos del Proyecto</a:t>
            </a:r>
            <a:r>
              <a:rPr lang="es-E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 </a:t>
            </a:r>
            <a:br>
              <a:rPr lang="es-E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br>
              <a:rPr lang="es-E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s-ES" sz="2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- </a:t>
            </a:r>
            <a:r>
              <a:rPr kumimoji="0" lang="es-PE" altLang="es-PE" sz="2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Mejorar la accesibilidad del sitio web de la tienda.</a:t>
            </a:r>
            <a:br>
              <a:rPr kumimoji="0" lang="es-PE" altLang="es-PE" sz="2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</a:br>
            <a:r>
              <a:rPr kumimoji="0" lang="es-PE" altLang="es-PE" sz="2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- Incrementar el número de usuarios que completan una compra.</a:t>
            </a:r>
            <a:br>
              <a:rPr kumimoji="0" lang="es-PE" altLang="es-PE" sz="2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</a:br>
            <a:r>
              <a:rPr kumimoji="0" lang="es-PE" altLang="es-PE" sz="2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- Reducir el tiempo de navegación necesario para realizar una compra.</a:t>
            </a:r>
            <a:br>
              <a:rPr lang="es-ES" sz="2000" dirty="0"/>
            </a:br>
            <a:r>
              <a:rPr lang="es-ES" sz="2000" dirty="0"/>
              <a:t>			</a:t>
            </a:r>
            <a:endParaRPr lang="es-PE" sz="20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6E50C25-CE43-3FF2-CEB3-9BE928CB65D4}"/>
              </a:ext>
            </a:extLst>
          </p:cNvPr>
          <p:cNvSpPr txBox="1"/>
          <p:nvPr/>
        </p:nvSpPr>
        <p:spPr>
          <a:xfrm>
            <a:off x="4107023" y="264309"/>
            <a:ext cx="3977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    </a:t>
            </a:r>
            <a:r>
              <a:rPr lang="es-ES" sz="32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Ecommerce</a:t>
            </a:r>
            <a:r>
              <a:rPr lang="es-ES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endParaRPr lang="es-PE" sz="3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833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23CA1F3-3B04-525C-2A31-D597DA2E7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00" y="1219586"/>
            <a:ext cx="9311800" cy="441882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AE80455-DF38-0166-F88E-DA556DB8E475}"/>
              </a:ext>
            </a:extLst>
          </p:cNvPr>
          <p:cNvSpPr txBox="1"/>
          <p:nvPr/>
        </p:nvSpPr>
        <p:spPr>
          <a:xfrm>
            <a:off x="1959428" y="345232"/>
            <a:ext cx="7660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Diagrama general de caso de uso de negocio</a:t>
            </a:r>
            <a:endParaRPr lang="es-PE" sz="3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323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6CBCF8-5CFB-6878-B950-BA705B65D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8047" y="59082"/>
            <a:ext cx="5655906" cy="987814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Diagrama de clases y entidades</a:t>
            </a:r>
            <a:endParaRPr lang="es-PE" sz="3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1957662-61D2-1DAE-4B8C-EF0B26A4D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479" y="1046896"/>
            <a:ext cx="9107041" cy="540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558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92B088-178B-ABCF-C563-27753E53C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46" y="1903445"/>
            <a:ext cx="4285861" cy="2743200"/>
          </a:xfrm>
        </p:spPr>
        <p:txBody>
          <a:bodyPr>
            <a:normAutofit/>
          </a:bodyPr>
          <a:lstStyle/>
          <a:p>
            <a:r>
              <a:rPr lang="es-ES" sz="4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Diagrama de actividades de la situación propuesta</a:t>
            </a:r>
            <a:endParaRPr lang="es-PE" sz="4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557AB6C-7F7A-C115-2A97-1884DF3C8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588" y="214263"/>
            <a:ext cx="6708710" cy="642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06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AC2995-3CAA-875B-FCB8-D76668084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88" y="1553547"/>
            <a:ext cx="3442996" cy="3750906"/>
          </a:xfrm>
        </p:spPr>
        <p:txBody>
          <a:bodyPr>
            <a:normAutofit/>
          </a:bodyPr>
          <a:lstStyle/>
          <a:p>
            <a:r>
              <a:rPr lang="es-ES" sz="4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Diagrama general de modelo de caso de uso de sistema</a:t>
            </a:r>
            <a:endParaRPr lang="es-PE" sz="4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F684E4-7969-647C-DE43-AD9800B61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924" y="315737"/>
            <a:ext cx="7072606" cy="622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695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C9240E-6E02-9639-7D8D-CB98692AF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666" y="149290"/>
            <a:ext cx="5712668" cy="457200"/>
          </a:xfrm>
        </p:spPr>
        <p:txBody>
          <a:bodyPr>
            <a:normAutofit fontScale="90000"/>
          </a:bodyPr>
          <a:lstStyle/>
          <a:p>
            <a:r>
              <a:rPr lang="es-ES" sz="4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Diseño de la interfaz (Carrito)</a:t>
            </a:r>
            <a:endParaRPr lang="es-PE" sz="4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A417E05-8B8D-184B-0D99-3743480DF0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730" r="201" b="5076"/>
          <a:stretch/>
        </p:blipFill>
        <p:spPr bwMode="auto">
          <a:xfrm>
            <a:off x="121298" y="690465"/>
            <a:ext cx="11933853" cy="6092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180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BE36A8EA-5788-997C-A503-78D00675A9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9" b="3946"/>
          <a:stretch/>
        </p:blipFill>
        <p:spPr bwMode="auto">
          <a:xfrm>
            <a:off x="203718" y="205273"/>
            <a:ext cx="11784563" cy="6470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788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9451290-AA5F-6230-A5B0-79829F123FAD}"/>
              </a:ext>
            </a:extLst>
          </p:cNvPr>
          <p:cNvSpPr txBox="1"/>
          <p:nvPr/>
        </p:nvSpPr>
        <p:spPr>
          <a:xfrm>
            <a:off x="469640" y="1102048"/>
            <a:ext cx="11252719" cy="4653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PE" sz="2400" u="sng" kern="1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Conclusiones: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PE" sz="1800" kern="1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Importancia de la Accesibilidad: Proporcionar una mejor experiencia de usuario a todos los clientes.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PE" sz="1800" kern="1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Satisfacción del Usuario: Llegar a que el usuario tenga una experiencia más satisfactoria.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PE" sz="1800" kern="1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Feedback</a:t>
            </a:r>
            <a:r>
              <a:rPr lang="es-PE" sz="1800" kern="1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Positivo: Pruebas de usabilidad y encuestas de satisfacción muestran una respuesta positiva por parte de los usuarios.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PE" sz="1800" kern="1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PE" sz="1800" kern="10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PE" sz="2400" u="sng" kern="1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Impacto del Proyecto: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PE" sz="1800" kern="1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Reputación: El Carrito sea más accesible y fácil de usar mejorará la percepción que tienen los clientes actuales sobre la tienda y atraerá a nuevos clientes.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PE" sz="1800" kern="1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Fidelización de Clientes: Con una buena experiencia de usuario, se espera que más clientes se conviertan en compradores recurrentes.</a:t>
            </a:r>
          </a:p>
        </p:txBody>
      </p:sp>
    </p:spTree>
    <p:extLst>
      <p:ext uri="{BB962C8B-B14F-4D97-AF65-F5344CB8AC3E}">
        <p14:creationId xmlns:p14="http://schemas.microsoft.com/office/powerpoint/2010/main" val="3289293676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Profundidad</Template>
  <TotalTime>151</TotalTime>
  <Words>295</Words>
  <Application>Microsoft Office PowerPoint</Application>
  <PresentationFormat>Panorámica</PresentationFormat>
  <Paragraphs>27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Profundidad</vt:lpstr>
      <vt:lpstr>Presentación de PowerPoint</vt:lpstr>
      <vt:lpstr>Problema: La baja accesibilidad de una compra – venta de una tienda  Importancia del problema: La baja accesibilidad puede afectar las ventas y la satisfacción del cliente, limitando el crecimiento y la reputación de la tienda.  Objetivos del Proyecto:    - Mejorar la accesibilidad del sitio web de la tienda. - Incrementar el número de usuarios que completan una compra. - Reducir el tiempo de navegación necesario para realizar una compra.    </vt:lpstr>
      <vt:lpstr>Presentación de PowerPoint</vt:lpstr>
      <vt:lpstr>Diagrama de clases y entidades</vt:lpstr>
      <vt:lpstr>Diagrama de actividades de la situación propuesta</vt:lpstr>
      <vt:lpstr>Diagrama general de modelo de caso de uso de sistema</vt:lpstr>
      <vt:lpstr>Diseño de la interfaz (Carrito)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I202224552 (Ortega Calderon,Cristopher Jesus)</dc:creator>
  <cp:lastModifiedBy>I202224552 (Ortega Calderon,Cristopher Jesus)</cp:lastModifiedBy>
  <cp:revision>12</cp:revision>
  <dcterms:created xsi:type="dcterms:W3CDTF">2024-06-23T03:35:12Z</dcterms:created>
  <dcterms:modified xsi:type="dcterms:W3CDTF">2024-06-23T06:07:06Z</dcterms:modified>
</cp:coreProperties>
</file>