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72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FA6C6-60A2-4C0A-B65D-4C83304FBB9B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350FC-366F-4BB1-A1F9-0BB92DC4AED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383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350FC-366F-4BB1-A1F9-0BB92DC4AED2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94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EFE82-F8F2-9061-3A6B-EEFEBEB2B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74579A-0A7B-B59D-909C-E6DD8A9D7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C65C01-7856-3A0F-6C8F-17EA3238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2F118B-48A5-B719-4013-7E77B921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38352B-5B29-6F7F-3FBD-669A5DE7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445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51DD1-08AA-E632-06E1-0B3CDAE8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E61547-414D-E453-A144-A80641EE3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79A173-13A3-8CF8-DF13-AF2320B5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A98752-2E83-5918-671A-D7B50CE0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950A73-630C-8A31-2132-8AE618CD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664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86D472-903A-7C67-13DF-7CDD52EA4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16BCBC-7BE8-82F3-7FEE-A5798C2F2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8F48FC-071F-F8EF-EB49-CDB4BBA5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2A8AC3-2779-96DE-812C-DB9F6F7D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CD34C9-D5E3-FB83-F7DF-389B7BDC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671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D7C49-9FD6-E54A-4FBE-B607144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66F52C-82C8-EA0A-CB1F-086D3F24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67B939-A45D-6F7D-0684-C430ABB3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423394-D06C-FDB3-38F4-12E1E27E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28AAE-6208-A94A-D680-98BC6D9E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88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DFB67-37C3-8607-3096-E152744B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6B4BC4-8DEE-A3D2-67FF-51B886599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20E6EF-BE8C-4685-72F7-91587288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AE5716-B007-CA51-9071-9068EF45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6F4493-1BEC-090F-BDA8-D01ADDD47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679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D0AA1F-23F2-AF20-7BDE-B734DBED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0AA5F-634D-B60A-079F-1503FF35A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486A6F-AE51-895E-943C-228D9B840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D14BF3-43E5-2BAE-5815-615EC013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245D88-5425-66C4-B91B-13F3812F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99A313-DE01-8062-79B5-861CB66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067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F9573-9311-37DE-5601-805B63E3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152D4E-63A3-B629-4823-253050F8D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4893F3-9719-5CD9-ADB9-BDF83C939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BE1C75-BA56-F546-D933-A5B1D14F2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6A0B69-833F-74B3-7B2B-108C81606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C40C3D-02C0-1C14-261F-B7E6CF13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D2ECBE-B342-D83F-E36A-35326ED9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FB7228-ABB7-448A-ABBA-BE1F1DEC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821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8B8D7-636D-5B12-82AC-7474904F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0877CE-A524-F4B3-49E0-4BB553A5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D46C71-3F6B-00B4-BDC7-D44C566A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66F672-4941-BB0B-3380-EE043DF8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758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DC2D9A-E321-F78A-7188-1A61DEA19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41C02A-24D8-3577-20D3-A45E3093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764C62-28EA-E5EE-7635-3D4FD687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994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D2320-C4E3-B4A8-8A4E-E810CA916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D1A8CB-8ABB-33D2-7FF5-309BE3E6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BA504D-3F2B-719F-1CE0-8A2181E63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4AE971-58AA-F0BB-1AA0-0331CC84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9505B2-D39C-D57C-9AB4-9EFA54C8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7678C4-F814-7E59-AC09-A312D2F8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101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16F29-B761-FD72-6759-4521771D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8D0CF5-8737-35AE-8A8A-C184124DE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291DF4-6825-6B21-C592-E378BCDFF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B061A4-43C9-4687-DE1D-EE827348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445EB-0AE4-BCB4-73C6-8CF11649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39D512-D1F7-23C4-D8C0-7E8BC6A6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009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EC0CE0-E30F-765C-CE25-4FD8EBDC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084E8B-4E24-5681-7510-94691C421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E1EA3F-00E5-DBDF-29C1-477A8C554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023AB-4D04-47B7-82EF-DF1BA91BD7BE}" type="datetimeFigureOut">
              <a:rPr lang="es-PE" smtClean="0"/>
              <a:t>6/07/2024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D6DA8E-8A7C-4425-BE5D-95F9AE6D0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60A2B6-82C6-6C17-C99D-3A7EA1791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16B6-7C26-47DD-8BCD-F093F40BA1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680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033943E-6B5F-9B92-4F9D-844EED70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5E9421D-4777-6D64-BFBD-68258FE91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2867" y="3219800"/>
            <a:ext cx="7992533" cy="3027784"/>
          </a:xfrm>
        </p:spPr>
        <p:txBody>
          <a:bodyPr>
            <a:normAutofit/>
          </a:bodyPr>
          <a:lstStyle/>
          <a:p>
            <a:pPr algn="l"/>
            <a:r>
              <a:rPr lang="es-ES" sz="2800" u="sng" dirty="0">
                <a:solidFill>
                  <a:srgbClr val="0070C0"/>
                </a:solidFill>
              </a:rPr>
              <a:t>Integrantes: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0070C0"/>
                </a:solidFill>
              </a:rPr>
              <a:t>Quiñones Romero </a:t>
            </a:r>
            <a:r>
              <a:rPr lang="es-PE" dirty="0" err="1">
                <a:solidFill>
                  <a:srgbClr val="0070C0"/>
                </a:solidFill>
              </a:rPr>
              <a:t>Jhonatan</a:t>
            </a:r>
            <a:r>
              <a:rPr lang="es-PE" dirty="0">
                <a:solidFill>
                  <a:srgbClr val="0070C0"/>
                </a:solidFill>
              </a:rPr>
              <a:t> Alberto (i202224216)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0070C0"/>
                </a:solidFill>
              </a:rPr>
              <a:t>Aguirre </a:t>
            </a:r>
            <a:r>
              <a:rPr lang="es-PE" dirty="0" err="1">
                <a:solidFill>
                  <a:srgbClr val="0070C0"/>
                </a:solidFill>
              </a:rPr>
              <a:t>Balbin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Moises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Jhordy</a:t>
            </a:r>
            <a:r>
              <a:rPr lang="es-PE" dirty="0">
                <a:solidFill>
                  <a:srgbClr val="0070C0"/>
                </a:solidFill>
              </a:rPr>
              <a:t> (i202224187)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0070C0"/>
                </a:solidFill>
              </a:rPr>
              <a:t>Ortega Calderón Cristopher Jesus (i202224552)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0070C0"/>
                </a:solidFill>
              </a:rPr>
              <a:t>Portillo Parreño Gianfranco Jesus (i202220613)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PE" dirty="0">
                <a:solidFill>
                  <a:srgbClr val="0070C0"/>
                </a:solidFill>
              </a:rPr>
              <a:t>Trejo Burga Juan Antony (i202223136)</a:t>
            </a:r>
          </a:p>
          <a:p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D0EC6E-C805-7E19-AAF9-CC0D79BA76EB}"/>
              </a:ext>
            </a:extLst>
          </p:cNvPr>
          <p:cNvSpPr txBox="1"/>
          <p:nvPr/>
        </p:nvSpPr>
        <p:spPr>
          <a:xfrm>
            <a:off x="4107025" y="331839"/>
            <a:ext cx="39779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070C0"/>
                </a:solidFill>
              </a:rPr>
              <a:t>Título del Proyecto: </a:t>
            </a:r>
          </a:p>
          <a:p>
            <a:r>
              <a:rPr lang="es-ES" sz="3200" dirty="0">
                <a:solidFill>
                  <a:srgbClr val="0070C0"/>
                </a:solidFill>
              </a:rPr>
              <a:t>         </a:t>
            </a:r>
            <a:r>
              <a:rPr lang="es-ES" sz="3200" dirty="0" err="1">
                <a:solidFill>
                  <a:srgbClr val="0070C0"/>
                </a:solidFill>
              </a:rPr>
              <a:t>Ecommerce</a:t>
            </a:r>
            <a:r>
              <a:rPr lang="es-ES" sz="3200" dirty="0">
                <a:solidFill>
                  <a:srgbClr val="0070C0"/>
                </a:solidFill>
              </a:rPr>
              <a:t> </a:t>
            </a:r>
            <a:endParaRPr lang="es-PE" sz="3200" dirty="0">
              <a:solidFill>
                <a:srgbClr val="0070C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071F23-4BCE-6987-5458-C21A97F596C6}"/>
              </a:ext>
            </a:extLst>
          </p:cNvPr>
          <p:cNvSpPr txBox="1"/>
          <p:nvPr/>
        </p:nvSpPr>
        <p:spPr>
          <a:xfrm>
            <a:off x="2192867" y="2481136"/>
            <a:ext cx="49949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</a:rPr>
              <a:t>Profesor: Luis Alex </a:t>
            </a:r>
            <a:r>
              <a:rPr lang="es-ES" sz="2400" dirty="0" err="1">
                <a:solidFill>
                  <a:srgbClr val="0070C0"/>
                </a:solidFill>
              </a:rPr>
              <a:t>Cordova</a:t>
            </a:r>
            <a:r>
              <a:rPr lang="es-ES" sz="2400" dirty="0">
                <a:solidFill>
                  <a:srgbClr val="0070C0"/>
                </a:solidFill>
              </a:rPr>
              <a:t> Leon</a:t>
            </a:r>
          </a:p>
          <a:p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BDE5476-2697-EA70-7DD5-4A2A9C1B5CE4}"/>
              </a:ext>
            </a:extLst>
          </p:cNvPr>
          <p:cNvSpPr txBox="1"/>
          <p:nvPr/>
        </p:nvSpPr>
        <p:spPr>
          <a:xfrm>
            <a:off x="2192867" y="1999437"/>
            <a:ext cx="468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rgbClr val="0070C0"/>
                </a:solidFill>
              </a:rPr>
              <a:t>Curso: Lenguaje de Programación II</a:t>
            </a:r>
            <a:endParaRPr lang="es-PE" sz="2400" dirty="0">
              <a:solidFill>
                <a:srgbClr val="0070C0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A4C6BDE-F49A-2B3C-46FB-638B75AF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56" l="0" r="100000">
                        <a14:foregroundMark x1="12000" y1="65333" x2="12000" y2="65333"/>
                        <a14:foregroundMark x1="24000" y1="69778" x2="24000" y2="69778"/>
                        <a14:foregroundMark x1="32889" y1="71111" x2="32889" y2="71111"/>
                        <a14:foregroundMark x1="43111" y1="68444" x2="43111" y2="68444"/>
                        <a14:foregroundMark x1="56000" y1="69333" x2="56000" y2="69333"/>
                        <a14:foregroundMark x1="63556" y1="69778" x2="63556" y2="69778"/>
                        <a14:foregroundMark x1="72000" y1="69778" x2="72000" y2="69778"/>
                        <a14:foregroundMark x1="83556" y1="68444" x2="83556" y2="68444"/>
                        <a14:foregroundMark x1="53333" y1="25778" x2="53333" y2="25778"/>
                        <a14:foregroundMark x1="57333" y1="25778" x2="57333" y2="25778"/>
                        <a14:foregroundMark x1="47111" y1="25333" x2="47111" y2="25333"/>
                        <a14:foregroundMark x1="42222" y1="25778" x2="42222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31" y="7188"/>
            <a:ext cx="1401869" cy="140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92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033943E-6B5F-9B92-4F9D-844EED70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4C6BDE-F49A-2B3C-46FB-638B75AF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56" l="0" r="100000">
                        <a14:foregroundMark x1="12000" y1="65333" x2="12000" y2="65333"/>
                        <a14:foregroundMark x1="24000" y1="69778" x2="24000" y2="69778"/>
                        <a14:foregroundMark x1="32889" y1="71111" x2="32889" y2="71111"/>
                        <a14:foregroundMark x1="43111" y1="68444" x2="43111" y2="68444"/>
                        <a14:foregroundMark x1="56000" y1="69333" x2="56000" y2="69333"/>
                        <a14:foregroundMark x1="63556" y1="69778" x2="63556" y2="69778"/>
                        <a14:foregroundMark x1="72000" y1="69778" x2="72000" y2="69778"/>
                        <a14:foregroundMark x1="83556" y1="68444" x2="83556" y2="68444"/>
                        <a14:foregroundMark x1="53333" y1="25778" x2="53333" y2="25778"/>
                        <a14:foregroundMark x1="57333" y1="25778" x2="57333" y2="25778"/>
                        <a14:foregroundMark x1="47111" y1="25333" x2="47111" y2="25333"/>
                        <a14:foregroundMark x1="42222" y1="25778" x2="42222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72" y="-83751"/>
            <a:ext cx="923282" cy="92328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6DB19C5-408F-77FC-788A-2266CAC55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46" y="674095"/>
            <a:ext cx="11712446" cy="601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4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033943E-6B5F-9B92-4F9D-844EED70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4C6BDE-F49A-2B3C-46FB-638B75AF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56" l="0" r="100000">
                        <a14:foregroundMark x1="12000" y1="65333" x2="12000" y2="65333"/>
                        <a14:foregroundMark x1="24000" y1="69778" x2="24000" y2="69778"/>
                        <a14:foregroundMark x1="32889" y1="71111" x2="32889" y2="71111"/>
                        <a14:foregroundMark x1="43111" y1="68444" x2="43111" y2="68444"/>
                        <a14:foregroundMark x1="56000" y1="69333" x2="56000" y2="69333"/>
                        <a14:foregroundMark x1="63556" y1="69778" x2="63556" y2="69778"/>
                        <a14:foregroundMark x1="72000" y1="69778" x2="72000" y2="69778"/>
                        <a14:foregroundMark x1="83556" y1="68444" x2="83556" y2="68444"/>
                        <a14:foregroundMark x1="53333" y1="25778" x2="53333" y2="25778"/>
                        <a14:foregroundMark x1="57333" y1="25778" x2="57333" y2="25778"/>
                        <a14:foregroundMark x1="47111" y1="25333" x2="47111" y2="25333"/>
                        <a14:foregroundMark x1="42222" y1="25778" x2="42222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72" y="-83751"/>
            <a:ext cx="923282" cy="923282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1516C2F-852E-A73A-2A8F-7A57BEDAE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46" y="690465"/>
            <a:ext cx="11786508" cy="59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09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033943E-6B5F-9B92-4F9D-844EED70C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4C6BDE-F49A-2B3C-46FB-638B75AF1D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9556" l="0" r="100000">
                        <a14:foregroundMark x1="12000" y1="65333" x2="12000" y2="65333"/>
                        <a14:foregroundMark x1="24000" y1="69778" x2="24000" y2="69778"/>
                        <a14:foregroundMark x1="32889" y1="71111" x2="32889" y2="71111"/>
                        <a14:foregroundMark x1="43111" y1="68444" x2="43111" y2="68444"/>
                        <a14:foregroundMark x1="56000" y1="69333" x2="56000" y2="69333"/>
                        <a14:foregroundMark x1="63556" y1="69778" x2="63556" y2="69778"/>
                        <a14:foregroundMark x1="72000" y1="69778" x2="72000" y2="69778"/>
                        <a14:foregroundMark x1="83556" y1="68444" x2="83556" y2="68444"/>
                        <a14:foregroundMark x1="53333" y1="25778" x2="53333" y2="25778"/>
                        <a14:foregroundMark x1="57333" y1="25778" x2="57333" y2="25778"/>
                        <a14:foregroundMark x1="47111" y1="25333" x2="47111" y2="25333"/>
                        <a14:foregroundMark x1="42222" y1="25778" x2="42222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31" y="7188"/>
            <a:ext cx="1401869" cy="140186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85F9F9D-A032-EAB6-8C90-0A68743F45C3}"/>
              </a:ext>
            </a:extLst>
          </p:cNvPr>
          <p:cNvSpPr txBox="1"/>
          <p:nvPr/>
        </p:nvSpPr>
        <p:spPr>
          <a:xfrm>
            <a:off x="1793360" y="1501004"/>
            <a:ext cx="8605279" cy="3855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400" u="sng" kern="1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Conclusiones: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E" sz="1800" kern="1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Proporcionar una mejor experiencia de usuario a todos los clientes.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E" sz="1800" kern="1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Pruebas de usabilidad y encuestas de satisfacción muestran una respuesta positiva por parte de los usuarios.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18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PE" sz="2400" u="sng" kern="1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Impacto del Proyecto: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E" sz="1800" kern="1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 Carrito sea más accesible y fácil de usar mejorará la percepción que tienen los clientes actuales sobre la tienda y atraerá a nuevos clientes.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PE" sz="1800" kern="100" dirty="0">
                <a:solidFill>
                  <a:srgbClr val="0070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 una buena experiencia de usuario, se espera que más clientes se conviertan en compradores recurrentes.</a:t>
            </a:r>
          </a:p>
        </p:txBody>
      </p:sp>
    </p:spTree>
    <p:extLst>
      <p:ext uri="{BB962C8B-B14F-4D97-AF65-F5344CB8AC3E}">
        <p14:creationId xmlns:p14="http://schemas.microsoft.com/office/powerpoint/2010/main" val="350365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033943E-6B5F-9B92-4F9D-844EED70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4C6BDE-F49A-2B3C-46FB-638B75AF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56" l="0" r="100000">
                        <a14:foregroundMark x1="12000" y1="65333" x2="12000" y2="65333"/>
                        <a14:foregroundMark x1="24000" y1="69778" x2="24000" y2="69778"/>
                        <a14:foregroundMark x1="32889" y1="71111" x2="32889" y2="71111"/>
                        <a14:foregroundMark x1="43111" y1="68444" x2="43111" y2="68444"/>
                        <a14:foregroundMark x1="56000" y1="69333" x2="56000" y2="69333"/>
                        <a14:foregroundMark x1="63556" y1="69778" x2="63556" y2="69778"/>
                        <a14:foregroundMark x1="72000" y1="69778" x2="72000" y2="69778"/>
                        <a14:foregroundMark x1="83556" y1="68444" x2="83556" y2="68444"/>
                        <a14:foregroundMark x1="53333" y1="25778" x2="53333" y2="25778"/>
                        <a14:foregroundMark x1="57333" y1="25778" x2="57333" y2="25778"/>
                        <a14:foregroundMark x1="47111" y1="25333" x2="47111" y2="25333"/>
                        <a14:foregroundMark x1="42222" y1="25778" x2="42222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31" y="7188"/>
            <a:ext cx="1401869" cy="1401869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7B3983A3-C234-5F67-ADEB-A10EE907FAD0}"/>
              </a:ext>
            </a:extLst>
          </p:cNvPr>
          <p:cNvSpPr txBox="1">
            <a:spLocks/>
          </p:cNvSpPr>
          <p:nvPr/>
        </p:nvSpPr>
        <p:spPr>
          <a:xfrm>
            <a:off x="1047358" y="1866930"/>
            <a:ext cx="10280005" cy="4030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ES" sz="2200" u="sng" dirty="0">
                <a:solidFill>
                  <a:srgbClr val="0070C0"/>
                </a:solidFill>
                <a:latin typeface="+mn-lt"/>
              </a:rPr>
              <a:t>Problema</a:t>
            </a:r>
            <a:r>
              <a:rPr lang="es-ES" sz="2200" dirty="0">
                <a:solidFill>
                  <a:srgbClr val="0070C0"/>
                </a:solidFill>
                <a:latin typeface="+mn-lt"/>
              </a:rPr>
              <a:t>: La baja accesibilidad de una compra – venta de una tienda</a:t>
            </a:r>
            <a:br>
              <a:rPr lang="es-ES" sz="2200" dirty="0">
                <a:solidFill>
                  <a:srgbClr val="0070C0"/>
                </a:solidFill>
                <a:latin typeface="+mn-lt"/>
              </a:rPr>
            </a:br>
            <a:br>
              <a:rPr lang="es-ES" sz="2200" dirty="0">
                <a:solidFill>
                  <a:srgbClr val="0070C0"/>
                </a:solidFill>
                <a:latin typeface="+mn-lt"/>
              </a:rPr>
            </a:br>
            <a:r>
              <a:rPr lang="es-ES" sz="2200" u="sng" dirty="0">
                <a:solidFill>
                  <a:srgbClr val="0070C0"/>
                </a:solidFill>
                <a:latin typeface="+mn-lt"/>
              </a:rPr>
              <a:t>Importancia del problema</a:t>
            </a:r>
            <a:r>
              <a:rPr lang="es-ES" sz="2200" dirty="0">
                <a:solidFill>
                  <a:srgbClr val="0070C0"/>
                </a:solidFill>
                <a:latin typeface="+mn-lt"/>
              </a:rPr>
              <a:t>: La baja accesibilidad puede afectar las ventas y la satisfacción del cliente, limitando el crecimiento y la reputación de la tienda.</a:t>
            </a:r>
            <a:br>
              <a:rPr lang="es-ES" sz="2200" dirty="0">
                <a:solidFill>
                  <a:srgbClr val="0070C0"/>
                </a:solidFill>
                <a:latin typeface="+mn-lt"/>
              </a:rPr>
            </a:br>
            <a:br>
              <a:rPr lang="es-ES" sz="2200" dirty="0">
                <a:solidFill>
                  <a:srgbClr val="0070C0"/>
                </a:solidFill>
                <a:latin typeface="+mn-lt"/>
              </a:rPr>
            </a:br>
            <a:r>
              <a:rPr lang="es-ES" sz="2200" u="sng" dirty="0">
                <a:solidFill>
                  <a:srgbClr val="0070C0"/>
                </a:solidFill>
                <a:latin typeface="+mn-lt"/>
              </a:rPr>
              <a:t>Objetivos del Proyecto</a:t>
            </a:r>
            <a:r>
              <a:rPr lang="es-ES" sz="2200" dirty="0">
                <a:solidFill>
                  <a:srgbClr val="0070C0"/>
                </a:solidFill>
                <a:latin typeface="+mn-lt"/>
              </a:rPr>
              <a:t>:  </a:t>
            </a:r>
            <a:br>
              <a:rPr lang="es-ES" sz="2200" dirty="0">
                <a:solidFill>
                  <a:srgbClr val="0070C0"/>
                </a:solidFill>
                <a:latin typeface="+mn-lt"/>
              </a:rPr>
            </a:br>
            <a:br>
              <a:rPr lang="es-ES" sz="2200" dirty="0">
                <a:solidFill>
                  <a:srgbClr val="0070C0"/>
                </a:solidFill>
                <a:latin typeface="+mn-lt"/>
              </a:rPr>
            </a:br>
            <a:r>
              <a:rPr lang="es-ES" sz="2200" dirty="0">
                <a:solidFill>
                  <a:srgbClr val="0070C0"/>
                </a:solidFill>
                <a:latin typeface="+mn-lt"/>
              </a:rPr>
              <a:t>- </a:t>
            </a:r>
            <a:r>
              <a:rPr lang="es-PE" altLang="es-PE" sz="2200" dirty="0">
                <a:solidFill>
                  <a:srgbClr val="0070C0"/>
                </a:solidFill>
                <a:latin typeface="+mn-lt"/>
              </a:rPr>
              <a:t>Mejorar la accesibilidad del sitio web de la tienda.</a:t>
            </a:r>
            <a:br>
              <a:rPr lang="es-PE" altLang="es-PE" sz="2200" dirty="0">
                <a:solidFill>
                  <a:srgbClr val="0070C0"/>
                </a:solidFill>
                <a:latin typeface="+mn-lt"/>
              </a:rPr>
            </a:br>
            <a:r>
              <a:rPr lang="es-PE" altLang="es-PE" sz="2200" dirty="0">
                <a:solidFill>
                  <a:srgbClr val="0070C0"/>
                </a:solidFill>
                <a:latin typeface="+mn-lt"/>
              </a:rPr>
              <a:t>- Incrementar el número de usuarios que completan una compra.</a:t>
            </a:r>
            <a:br>
              <a:rPr lang="es-PE" altLang="es-PE" sz="2200" dirty="0">
                <a:solidFill>
                  <a:srgbClr val="0070C0"/>
                </a:solidFill>
                <a:latin typeface="+mn-lt"/>
              </a:rPr>
            </a:br>
            <a:r>
              <a:rPr lang="es-PE" altLang="es-PE" sz="2200" dirty="0">
                <a:solidFill>
                  <a:srgbClr val="0070C0"/>
                </a:solidFill>
                <a:latin typeface="+mn-lt"/>
              </a:rPr>
              <a:t>- Reducir el tiempo de navegación necesario para realizar una compra.</a:t>
            </a:r>
            <a:br>
              <a:rPr lang="es-ES" sz="2000" dirty="0"/>
            </a:br>
            <a:r>
              <a:rPr lang="es-ES" sz="2000" dirty="0"/>
              <a:t>			</a:t>
            </a:r>
            <a:endParaRPr lang="es-PE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59B20A-9AAC-FA67-4491-3F04B81C131A}"/>
              </a:ext>
            </a:extLst>
          </p:cNvPr>
          <p:cNvSpPr txBox="1"/>
          <p:nvPr/>
        </p:nvSpPr>
        <p:spPr>
          <a:xfrm>
            <a:off x="4333680" y="457873"/>
            <a:ext cx="352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s-ES" sz="3600" dirty="0" err="1">
                <a:solidFill>
                  <a:srgbClr val="0070C0"/>
                </a:solidFill>
              </a:rPr>
              <a:t>Ecommerce</a:t>
            </a:r>
            <a:r>
              <a:rPr lang="es-ES" sz="3200" dirty="0"/>
              <a:t> </a:t>
            </a: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132802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033943E-6B5F-9B92-4F9D-844EED70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4C6BDE-F49A-2B3C-46FB-638B75AF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56" l="0" r="100000">
                        <a14:foregroundMark x1="12000" y1="65333" x2="12000" y2="65333"/>
                        <a14:foregroundMark x1="24000" y1="69778" x2="24000" y2="69778"/>
                        <a14:foregroundMark x1="32889" y1="71111" x2="32889" y2="71111"/>
                        <a14:foregroundMark x1="43111" y1="68444" x2="43111" y2="68444"/>
                        <a14:foregroundMark x1="56000" y1="69333" x2="56000" y2="69333"/>
                        <a14:foregroundMark x1="63556" y1="69778" x2="63556" y2="69778"/>
                        <a14:foregroundMark x1="72000" y1="69778" x2="72000" y2="69778"/>
                        <a14:foregroundMark x1="83556" y1="68444" x2="83556" y2="68444"/>
                        <a14:foregroundMark x1="53333" y1="25778" x2="53333" y2="25778"/>
                        <a14:foregroundMark x1="57333" y1="25778" x2="57333" y2="25778"/>
                        <a14:foregroundMark x1="47111" y1="25333" x2="47111" y2="25333"/>
                        <a14:foregroundMark x1="42222" y1="25778" x2="42222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31" y="7188"/>
            <a:ext cx="1401869" cy="140186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CF6CF79-4D2C-2667-A096-E6935310F19C}"/>
              </a:ext>
            </a:extLst>
          </p:cNvPr>
          <p:cNvSpPr txBox="1"/>
          <p:nvPr/>
        </p:nvSpPr>
        <p:spPr>
          <a:xfrm>
            <a:off x="2265783" y="415734"/>
            <a:ext cx="7660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0070C0"/>
                </a:solidFill>
              </a:rPr>
              <a:t>Diagrama general de caso de uso de negocio</a:t>
            </a:r>
            <a:endParaRPr lang="es-PE" sz="3200" dirty="0">
              <a:solidFill>
                <a:srgbClr val="0070C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5EFA3C-9ED6-E02B-5F10-58E220121D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440" y="1732662"/>
            <a:ext cx="8052318" cy="3821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540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033943E-6B5F-9B92-4F9D-844EED70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4C6BDE-F49A-2B3C-46FB-638B75AF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56" l="0" r="100000">
                        <a14:foregroundMark x1="12000" y1="65333" x2="12000" y2="65333"/>
                        <a14:foregroundMark x1="24000" y1="69778" x2="24000" y2="69778"/>
                        <a14:foregroundMark x1="32889" y1="71111" x2="32889" y2="71111"/>
                        <a14:foregroundMark x1="43111" y1="68444" x2="43111" y2="68444"/>
                        <a14:foregroundMark x1="56000" y1="69333" x2="56000" y2="69333"/>
                        <a14:foregroundMark x1="63556" y1="69778" x2="63556" y2="69778"/>
                        <a14:foregroundMark x1="72000" y1="69778" x2="72000" y2="69778"/>
                        <a14:foregroundMark x1="83556" y1="68444" x2="83556" y2="68444"/>
                        <a14:foregroundMark x1="53333" y1="25778" x2="53333" y2="25778"/>
                        <a14:foregroundMark x1="57333" y1="25778" x2="57333" y2="25778"/>
                        <a14:foregroundMark x1="47111" y1="25333" x2="47111" y2="25333"/>
                        <a14:foregroundMark x1="42222" y1="25778" x2="42222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31" y="7188"/>
            <a:ext cx="1401869" cy="140186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A5A9D29-BB51-3AD2-CD62-A39506F04619}"/>
              </a:ext>
            </a:extLst>
          </p:cNvPr>
          <p:cNvSpPr txBox="1">
            <a:spLocks/>
          </p:cNvSpPr>
          <p:nvPr/>
        </p:nvSpPr>
        <p:spPr>
          <a:xfrm>
            <a:off x="3268047" y="211666"/>
            <a:ext cx="5655906" cy="5812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70C0"/>
                </a:solidFill>
                <a:latin typeface="+mn-lt"/>
              </a:rPr>
              <a:t>Diagrama de clases y entidades</a:t>
            </a:r>
            <a:endParaRPr lang="es-PE" sz="32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E6AF73-25A7-9B78-E19D-00CBB9CF5A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" r="1522"/>
          <a:stretch/>
        </p:blipFill>
        <p:spPr>
          <a:xfrm>
            <a:off x="2015068" y="1004561"/>
            <a:ext cx="8123766" cy="4931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882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033943E-6B5F-9B92-4F9D-844EED70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4C6BDE-F49A-2B3C-46FB-638B75AF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56" l="0" r="100000">
                        <a14:foregroundMark x1="12000" y1="65333" x2="12000" y2="65333"/>
                        <a14:foregroundMark x1="24000" y1="69778" x2="24000" y2="69778"/>
                        <a14:foregroundMark x1="32889" y1="71111" x2="32889" y2="71111"/>
                        <a14:foregroundMark x1="43111" y1="68444" x2="43111" y2="68444"/>
                        <a14:foregroundMark x1="56000" y1="69333" x2="56000" y2="69333"/>
                        <a14:foregroundMark x1="63556" y1="69778" x2="63556" y2="69778"/>
                        <a14:foregroundMark x1="72000" y1="69778" x2="72000" y2="69778"/>
                        <a14:foregroundMark x1="83556" y1="68444" x2="83556" y2="68444"/>
                        <a14:foregroundMark x1="53333" y1="25778" x2="53333" y2="25778"/>
                        <a14:foregroundMark x1="57333" y1="25778" x2="57333" y2="25778"/>
                        <a14:foregroundMark x1="47111" y1="25333" x2="47111" y2="25333"/>
                        <a14:foregroundMark x1="42222" y1="25778" x2="42222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31" y="7188"/>
            <a:ext cx="1401869" cy="140186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36B4EA9-281B-3BF9-4697-F142CC5F351A}"/>
              </a:ext>
            </a:extLst>
          </p:cNvPr>
          <p:cNvSpPr txBox="1">
            <a:spLocks/>
          </p:cNvSpPr>
          <p:nvPr/>
        </p:nvSpPr>
        <p:spPr>
          <a:xfrm>
            <a:off x="7083904" y="1771649"/>
            <a:ext cx="4285861" cy="2105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solidFill>
                  <a:srgbClr val="0070C0"/>
                </a:solidFill>
                <a:latin typeface="+mn-lt"/>
              </a:rPr>
              <a:t>Diagrama de actividades de la situación propuesta</a:t>
            </a:r>
            <a:endParaRPr lang="es-PE" sz="36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D1C1FC-0A56-DF13-4FF7-904DD534B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287955"/>
            <a:ext cx="6560029" cy="62820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541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033943E-6B5F-9B92-4F9D-844EED70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4C6BDE-F49A-2B3C-46FB-638B75AF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56" l="0" r="100000">
                        <a14:foregroundMark x1="12000" y1="65333" x2="12000" y2="65333"/>
                        <a14:foregroundMark x1="24000" y1="69778" x2="24000" y2="69778"/>
                        <a14:foregroundMark x1="32889" y1="71111" x2="32889" y2="71111"/>
                        <a14:foregroundMark x1="43111" y1="68444" x2="43111" y2="68444"/>
                        <a14:foregroundMark x1="56000" y1="69333" x2="56000" y2="69333"/>
                        <a14:foregroundMark x1="63556" y1="69778" x2="63556" y2="69778"/>
                        <a14:foregroundMark x1="72000" y1="69778" x2="72000" y2="69778"/>
                        <a14:foregroundMark x1="83556" y1="68444" x2="83556" y2="68444"/>
                        <a14:foregroundMark x1="53333" y1="25778" x2="53333" y2="25778"/>
                        <a14:foregroundMark x1="57333" y1="25778" x2="57333" y2="25778"/>
                        <a14:foregroundMark x1="47111" y1="25333" x2="47111" y2="25333"/>
                        <a14:foregroundMark x1="42222" y1="25778" x2="42222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831" y="7188"/>
            <a:ext cx="1401869" cy="140186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730A501-1B02-4FA9-2E81-04F7364CD885}"/>
              </a:ext>
            </a:extLst>
          </p:cNvPr>
          <p:cNvSpPr txBox="1">
            <a:spLocks/>
          </p:cNvSpPr>
          <p:nvPr/>
        </p:nvSpPr>
        <p:spPr>
          <a:xfrm>
            <a:off x="7258364" y="2011858"/>
            <a:ext cx="4385780" cy="21216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>
                <a:solidFill>
                  <a:srgbClr val="0070C0"/>
                </a:solidFill>
                <a:latin typeface="+mn-lt"/>
              </a:rPr>
              <a:t>Diagrama general de modelo de caso de uso de sistema</a:t>
            </a:r>
            <a:endParaRPr lang="es-PE" sz="36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23163E-558F-B07B-6E3E-18847E8FF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157" y="253118"/>
            <a:ext cx="7072606" cy="63517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24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033943E-6B5F-9B92-4F9D-844EED70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4C6BDE-F49A-2B3C-46FB-638B75AF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56" l="0" r="100000">
                        <a14:foregroundMark x1="12000" y1="65333" x2="12000" y2="65333"/>
                        <a14:foregroundMark x1="24000" y1="69778" x2="24000" y2="69778"/>
                        <a14:foregroundMark x1="32889" y1="71111" x2="32889" y2="71111"/>
                        <a14:foregroundMark x1="43111" y1="68444" x2="43111" y2="68444"/>
                        <a14:foregroundMark x1="56000" y1="69333" x2="56000" y2="69333"/>
                        <a14:foregroundMark x1="63556" y1="69778" x2="63556" y2="69778"/>
                        <a14:foregroundMark x1="72000" y1="69778" x2="72000" y2="69778"/>
                        <a14:foregroundMark x1="83556" y1="68444" x2="83556" y2="68444"/>
                        <a14:foregroundMark x1="53333" y1="25778" x2="53333" y2="25778"/>
                        <a14:foregroundMark x1="57333" y1="25778" x2="57333" y2="25778"/>
                        <a14:foregroundMark x1="47111" y1="25333" x2="47111" y2="25333"/>
                        <a14:foregroundMark x1="42222" y1="25778" x2="42222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72" y="-83751"/>
            <a:ext cx="923282" cy="92328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7707879-071E-4D40-6485-D80376A28763}"/>
              </a:ext>
            </a:extLst>
          </p:cNvPr>
          <p:cNvSpPr txBox="1">
            <a:spLocks/>
          </p:cNvSpPr>
          <p:nvPr/>
        </p:nvSpPr>
        <p:spPr>
          <a:xfrm>
            <a:off x="3239666" y="149290"/>
            <a:ext cx="5712668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>
                <a:solidFill>
                  <a:srgbClr val="0070C0"/>
                </a:solidFill>
                <a:latin typeface="+mn-lt"/>
              </a:rPr>
              <a:t>Diseño de la interfaz (Carrito)</a:t>
            </a:r>
            <a:endParaRPr lang="es-PE" sz="32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BB97E8-BF99-95FF-ACEB-D90E59AD1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0" y="690241"/>
            <a:ext cx="11971630" cy="60737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03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033943E-6B5F-9B92-4F9D-844EED70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4C6BDE-F49A-2B3C-46FB-638B75AF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56" l="0" r="100000">
                        <a14:foregroundMark x1="12000" y1="65333" x2="12000" y2="65333"/>
                        <a14:foregroundMark x1="24000" y1="69778" x2="24000" y2="69778"/>
                        <a14:foregroundMark x1="32889" y1="71111" x2="32889" y2="71111"/>
                        <a14:foregroundMark x1="43111" y1="68444" x2="43111" y2="68444"/>
                        <a14:foregroundMark x1="56000" y1="69333" x2="56000" y2="69333"/>
                        <a14:foregroundMark x1="63556" y1="69778" x2="63556" y2="69778"/>
                        <a14:foregroundMark x1="72000" y1="69778" x2="72000" y2="69778"/>
                        <a14:foregroundMark x1="83556" y1="68444" x2="83556" y2="68444"/>
                        <a14:foregroundMark x1="53333" y1="25778" x2="53333" y2="25778"/>
                        <a14:foregroundMark x1="57333" y1="25778" x2="57333" y2="25778"/>
                        <a14:foregroundMark x1="47111" y1="25333" x2="47111" y2="25333"/>
                        <a14:foregroundMark x1="42222" y1="25778" x2="42222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72" y="-83751"/>
            <a:ext cx="923282" cy="92328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33FAE0E-6633-07B0-921B-22D4D9C26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46" y="718458"/>
            <a:ext cx="11786508" cy="59411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29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6033943E-6B5F-9B92-4F9D-844EED70C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A4C6BDE-F49A-2B3C-46FB-638B75AF1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556" l="0" r="100000">
                        <a14:foregroundMark x1="12000" y1="65333" x2="12000" y2="65333"/>
                        <a14:foregroundMark x1="24000" y1="69778" x2="24000" y2="69778"/>
                        <a14:foregroundMark x1="32889" y1="71111" x2="32889" y2="71111"/>
                        <a14:foregroundMark x1="43111" y1="68444" x2="43111" y2="68444"/>
                        <a14:foregroundMark x1="56000" y1="69333" x2="56000" y2="69333"/>
                        <a14:foregroundMark x1="63556" y1="69778" x2="63556" y2="69778"/>
                        <a14:foregroundMark x1="72000" y1="69778" x2="72000" y2="69778"/>
                        <a14:foregroundMark x1="83556" y1="68444" x2="83556" y2="68444"/>
                        <a14:foregroundMark x1="53333" y1="25778" x2="53333" y2="25778"/>
                        <a14:foregroundMark x1="57333" y1="25778" x2="57333" y2="25778"/>
                        <a14:foregroundMark x1="47111" y1="25333" x2="47111" y2="25333"/>
                        <a14:foregroundMark x1="42222" y1="25778" x2="42222" y2="2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972" y="-83751"/>
            <a:ext cx="923282" cy="92328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023E507-4FE9-2CA9-5EA0-307BE60AC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2" y="670475"/>
            <a:ext cx="11761012" cy="605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183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</TotalTime>
  <Words>264</Words>
  <Application>Microsoft Office PowerPoint</Application>
  <PresentationFormat>Panorámica</PresentationFormat>
  <Paragraphs>25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I202224552 (Ortega Calderon,Cristopher Jesus)</dc:creator>
  <cp:lastModifiedBy>I202224552 (Ortega Calderon,Cristopher Jesus)</cp:lastModifiedBy>
  <cp:revision>24</cp:revision>
  <dcterms:created xsi:type="dcterms:W3CDTF">2024-06-23T03:35:12Z</dcterms:created>
  <dcterms:modified xsi:type="dcterms:W3CDTF">2024-07-07T00:12:03Z</dcterms:modified>
</cp:coreProperties>
</file>