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FA6C6-60A2-4C0A-B65D-4C83304FBB9B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50FC-366F-4BB1-A1F9-0BB92DC4AE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83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50FC-366F-4BB1-A1F9-0BB92DC4AED2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FE82-F8F2-9061-3A6B-EEFEBEB2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4579A-0A7B-B59D-909C-E6DD8A9D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65C01-7856-3A0F-6C8F-17EA3238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F118B-48A5-B719-4013-7E77B921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8352B-5B29-6F7F-3FBD-669A5DE7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4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51DD1-08AA-E632-06E1-0B3CDAE8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61547-414D-E453-A144-A80641EE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9A173-13A3-8CF8-DF13-AF2320B5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98752-2E83-5918-671A-D7B50CE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50A73-630C-8A31-2132-8AE618CD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6D472-903A-7C67-13DF-7CDD52EA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16BCBC-7BE8-82F3-7FEE-A5798C2F2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F48FC-071F-F8EF-EB49-CDB4BBA5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A8AC3-2779-96DE-812C-DB9F6F7D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D34C9-D5E3-FB83-F7DF-389B7BDC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7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D7C49-9FD6-E54A-4FBE-B607144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6F52C-82C8-EA0A-CB1F-086D3F24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7B939-A45D-6F7D-0684-C430ABB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23394-D06C-FDB3-38F4-12E1E27E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28AAE-6208-A94A-D680-98BC6D9E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FB67-37C3-8607-3096-E152744B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B4BC4-8DEE-A3D2-67FF-51B88659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0E6EF-BE8C-4685-72F7-91587288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E5716-B007-CA51-9071-9068EF4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F4493-1BEC-090F-BDA8-D01ADDD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79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0AA1F-23F2-AF20-7BDE-B734DBED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0AA5F-634D-B60A-079F-1503FF35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486A6F-AE51-895E-943C-228D9B84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14BF3-43E5-2BAE-5815-615EC013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45D88-5425-66C4-B91B-13F3812F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313-DE01-8062-79B5-861CB6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06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9573-9311-37DE-5601-805B63E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52D4E-63A3-B629-4823-253050F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4893F3-9719-5CD9-ADB9-BDF83C93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E1C75-BA56-F546-D933-A5B1D14F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6A0B69-833F-74B3-7B2B-108C8160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C40C3D-02C0-1C14-261F-B7E6CF1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D2ECBE-B342-D83F-E36A-35326ED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FB7228-ABB7-448A-ABBA-BE1F1DEC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2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8B8D7-636D-5B12-82AC-7474904F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877CE-A524-F4B3-49E0-4BB553A5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46C71-3F6B-00B4-BDC7-D44C566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66F672-4941-BB0B-3380-EE043DF8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5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DC2D9A-E321-F78A-7188-1A61DEA1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1C02A-24D8-3577-20D3-A45E3093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64C62-28EA-E5EE-7635-3D4FD687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99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2320-C4E3-B4A8-8A4E-E810CA91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1A8CB-8ABB-33D2-7FF5-309BE3E6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A504D-3F2B-719F-1CE0-8A2181E6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AE971-58AA-F0BB-1AA0-0331CC8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505B2-D39C-D57C-9AB4-9EFA54C8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678C4-F814-7E59-AC09-A312D2F8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10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16F29-B761-FD72-6759-4521771D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8D0CF5-8737-35AE-8A8A-C184124DE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291DF4-6825-6B21-C592-E378BCDF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061A4-43C9-4687-DE1D-EE827348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445EB-0AE4-BCB4-73C6-8CF11649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9D512-D1F7-23C4-D8C0-7E8BC6A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0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EC0CE0-E30F-765C-CE25-4FD8EBDC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84E8B-4E24-5681-7510-94691C42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1EA3F-00E5-DBDF-29C1-477A8C554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6DA8E-8A7C-4425-BE5D-95F9AE6D0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0A2B6-82C6-6C17-C99D-3A7EA179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8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5E9421D-4777-6D64-BFBD-68258FE9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867" y="3219800"/>
            <a:ext cx="7992533" cy="3027784"/>
          </a:xfrm>
        </p:spPr>
        <p:txBody>
          <a:bodyPr>
            <a:normAutofit/>
          </a:bodyPr>
          <a:lstStyle/>
          <a:p>
            <a:pPr algn="l"/>
            <a:r>
              <a:rPr lang="es-ES" sz="2800" u="sng" dirty="0">
                <a:solidFill>
                  <a:srgbClr val="0070C0"/>
                </a:solidFill>
              </a:rPr>
              <a:t>Integrantes: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Quiñones Romero </a:t>
            </a:r>
            <a:r>
              <a:rPr lang="es-PE" dirty="0" err="1">
                <a:solidFill>
                  <a:srgbClr val="0070C0"/>
                </a:solidFill>
              </a:rPr>
              <a:t>Jhonatan</a:t>
            </a:r>
            <a:r>
              <a:rPr lang="es-PE" dirty="0">
                <a:solidFill>
                  <a:srgbClr val="0070C0"/>
                </a:solidFill>
              </a:rPr>
              <a:t> Alberto (i202224216)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Aguirre </a:t>
            </a:r>
            <a:r>
              <a:rPr lang="es-PE" dirty="0" err="1">
                <a:solidFill>
                  <a:srgbClr val="0070C0"/>
                </a:solidFill>
              </a:rPr>
              <a:t>Balbin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Moises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Jhordy</a:t>
            </a:r>
            <a:r>
              <a:rPr lang="es-PE" dirty="0">
                <a:solidFill>
                  <a:srgbClr val="0070C0"/>
                </a:solidFill>
              </a:rPr>
              <a:t> (i202224187)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Ortega Calderón Cristopher Jesus (i202224552)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Portillo Parreño Gianfranco Jesus (i202220613)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Trejo Burga Juan Antony (i202223136)</a:t>
            </a:r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D0EC6E-C805-7E19-AAF9-CC0D79BA76EB}"/>
              </a:ext>
            </a:extLst>
          </p:cNvPr>
          <p:cNvSpPr txBox="1"/>
          <p:nvPr/>
        </p:nvSpPr>
        <p:spPr>
          <a:xfrm>
            <a:off x="4107025" y="331839"/>
            <a:ext cx="3977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Título del Proyecto: </a:t>
            </a:r>
          </a:p>
          <a:p>
            <a:r>
              <a:rPr lang="es-ES" sz="3200" dirty="0">
                <a:solidFill>
                  <a:srgbClr val="0070C0"/>
                </a:solidFill>
              </a:rPr>
              <a:t>         </a:t>
            </a:r>
            <a:r>
              <a:rPr lang="es-ES" sz="3200" dirty="0" err="1">
                <a:solidFill>
                  <a:srgbClr val="0070C0"/>
                </a:solidFill>
              </a:rPr>
              <a:t>Ecommerce</a:t>
            </a:r>
            <a:r>
              <a:rPr lang="es-ES" sz="3200" dirty="0">
                <a:solidFill>
                  <a:srgbClr val="0070C0"/>
                </a:solidFill>
              </a:rPr>
              <a:t> </a:t>
            </a:r>
            <a:endParaRPr lang="es-PE" sz="32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1F23-4BCE-6987-5458-C21A97F596C6}"/>
              </a:ext>
            </a:extLst>
          </p:cNvPr>
          <p:cNvSpPr txBox="1"/>
          <p:nvPr/>
        </p:nvSpPr>
        <p:spPr>
          <a:xfrm>
            <a:off x="2192867" y="2481136"/>
            <a:ext cx="4994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Profesor: Luis Alex </a:t>
            </a:r>
            <a:r>
              <a:rPr lang="es-ES" sz="2400" dirty="0" err="1">
                <a:solidFill>
                  <a:srgbClr val="0070C0"/>
                </a:solidFill>
              </a:rPr>
              <a:t>Cordova</a:t>
            </a:r>
            <a:r>
              <a:rPr lang="es-ES" sz="2400" dirty="0">
                <a:solidFill>
                  <a:srgbClr val="0070C0"/>
                </a:solidFill>
              </a:rPr>
              <a:t> Leon</a:t>
            </a:r>
          </a:p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DE5476-2697-EA70-7DD5-4A2A9C1B5CE4}"/>
              </a:ext>
            </a:extLst>
          </p:cNvPr>
          <p:cNvSpPr txBox="1"/>
          <p:nvPr/>
        </p:nvSpPr>
        <p:spPr>
          <a:xfrm>
            <a:off x="2192867" y="1999437"/>
            <a:ext cx="468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Curso: Lenguaje de Programación II</a:t>
            </a:r>
            <a:endParaRPr lang="es-PE" sz="2400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B3983A3-C234-5F67-ADEB-A10EE907FAD0}"/>
              </a:ext>
            </a:extLst>
          </p:cNvPr>
          <p:cNvSpPr txBox="1">
            <a:spLocks/>
          </p:cNvSpPr>
          <p:nvPr/>
        </p:nvSpPr>
        <p:spPr>
          <a:xfrm>
            <a:off x="1047358" y="1866930"/>
            <a:ext cx="10280005" cy="4030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S" sz="2200" u="sng" dirty="0">
                <a:solidFill>
                  <a:srgbClr val="0070C0"/>
                </a:solidFill>
                <a:latin typeface="+mn-lt"/>
              </a:rPr>
              <a:t>Problema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La baja accesibilidad de una compra – venta de una tienda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u="sng" dirty="0">
                <a:solidFill>
                  <a:srgbClr val="0070C0"/>
                </a:solidFill>
                <a:latin typeface="+mn-lt"/>
              </a:rPr>
              <a:t>Importancia del problema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La baja accesibilidad puede afectar las ventas y la satisfacción del cliente, limitando el crecimiento y la reputación de la tienda.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u="sng" dirty="0">
                <a:solidFill>
                  <a:srgbClr val="0070C0"/>
                </a:solidFill>
                <a:latin typeface="+mn-lt"/>
              </a:rPr>
              <a:t>Objetivos del Proyecto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 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dirty="0">
                <a:solidFill>
                  <a:srgbClr val="0070C0"/>
                </a:solidFill>
                <a:latin typeface="+mn-lt"/>
              </a:rPr>
              <a:t>- </a:t>
            </a: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Mejorar la accesibilidad del sitio web de la tienda.</a:t>
            </a:r>
            <a:br>
              <a:rPr lang="es-PE" altLang="es-PE" sz="2200" dirty="0">
                <a:solidFill>
                  <a:srgbClr val="0070C0"/>
                </a:solidFill>
                <a:latin typeface="+mn-lt"/>
              </a:rPr>
            </a:b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- Incrementar el número de usuarios que completan una compra.</a:t>
            </a:r>
            <a:br>
              <a:rPr lang="es-PE" altLang="es-PE" sz="2200" dirty="0">
                <a:solidFill>
                  <a:srgbClr val="0070C0"/>
                </a:solidFill>
                <a:latin typeface="+mn-lt"/>
              </a:rPr>
            </a:b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- Reducir el tiempo de navegación necesario para realizar una compra.</a:t>
            </a:r>
            <a:br>
              <a:rPr lang="es-ES" sz="2000" dirty="0"/>
            </a:br>
            <a:r>
              <a:rPr lang="es-ES" sz="2000" dirty="0"/>
              <a:t>			</a:t>
            </a:r>
            <a:endParaRPr lang="es-PE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9B20A-9AAC-FA67-4491-3F04B81C131A}"/>
              </a:ext>
            </a:extLst>
          </p:cNvPr>
          <p:cNvSpPr txBox="1"/>
          <p:nvPr/>
        </p:nvSpPr>
        <p:spPr>
          <a:xfrm>
            <a:off x="4333680" y="457873"/>
            <a:ext cx="35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Ecommerce</a:t>
            </a:r>
            <a:r>
              <a:rPr lang="es-ES" sz="3200" dirty="0"/>
              <a:t>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3280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F6CF79-4D2C-2667-A096-E6935310F19C}"/>
              </a:ext>
            </a:extLst>
          </p:cNvPr>
          <p:cNvSpPr txBox="1"/>
          <p:nvPr/>
        </p:nvSpPr>
        <p:spPr>
          <a:xfrm>
            <a:off x="2265783" y="415734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Diagrama general de caso de uso de negocio</a:t>
            </a:r>
            <a:endParaRPr lang="es-PE" sz="3200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5EFA3C-9ED6-E02B-5F10-58E220121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1732662"/>
            <a:ext cx="8052318" cy="382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4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A5A9D29-BB51-3AD2-CD62-A39506F04619}"/>
              </a:ext>
            </a:extLst>
          </p:cNvPr>
          <p:cNvSpPr txBox="1">
            <a:spLocks/>
          </p:cNvSpPr>
          <p:nvPr/>
        </p:nvSpPr>
        <p:spPr>
          <a:xfrm>
            <a:off x="3268047" y="211666"/>
            <a:ext cx="5655906" cy="581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70C0"/>
                </a:solidFill>
                <a:latin typeface="+mn-lt"/>
              </a:rPr>
              <a:t>Diagrama de clases y entidades</a:t>
            </a:r>
            <a:endParaRPr lang="es-PE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E6AF73-25A7-9B78-E19D-00CBB9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522"/>
          <a:stretch/>
        </p:blipFill>
        <p:spPr>
          <a:xfrm>
            <a:off x="2015068" y="1004561"/>
            <a:ext cx="8123766" cy="4931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82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6B4EA9-281B-3BF9-4697-F142CC5F351A}"/>
              </a:ext>
            </a:extLst>
          </p:cNvPr>
          <p:cNvSpPr txBox="1">
            <a:spLocks/>
          </p:cNvSpPr>
          <p:nvPr/>
        </p:nvSpPr>
        <p:spPr>
          <a:xfrm>
            <a:off x="7083904" y="1771649"/>
            <a:ext cx="4285861" cy="2105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70C0"/>
                </a:solidFill>
                <a:latin typeface="+mn-lt"/>
              </a:rPr>
              <a:t>Diagrama de actividades de la situación propuesta</a:t>
            </a:r>
            <a:endParaRPr lang="es-PE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D1C1FC-0A56-DF13-4FF7-904DD534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87955"/>
            <a:ext cx="6560029" cy="6282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4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730A501-1B02-4FA9-2E81-04F7364CD885}"/>
              </a:ext>
            </a:extLst>
          </p:cNvPr>
          <p:cNvSpPr txBox="1">
            <a:spLocks/>
          </p:cNvSpPr>
          <p:nvPr/>
        </p:nvSpPr>
        <p:spPr>
          <a:xfrm>
            <a:off x="7258364" y="2011858"/>
            <a:ext cx="4385780" cy="2121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70C0"/>
                </a:solidFill>
                <a:latin typeface="+mn-lt"/>
              </a:rPr>
              <a:t>Diagrama general de modelo de caso de uso de sistema</a:t>
            </a:r>
            <a:endParaRPr lang="es-PE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23163E-558F-B07B-6E3E-18847E8FF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57" y="253118"/>
            <a:ext cx="7072606" cy="6351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4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707879-071E-4D40-6485-D80376A28763}"/>
              </a:ext>
            </a:extLst>
          </p:cNvPr>
          <p:cNvSpPr txBox="1">
            <a:spLocks/>
          </p:cNvSpPr>
          <p:nvPr/>
        </p:nvSpPr>
        <p:spPr>
          <a:xfrm>
            <a:off x="3239666" y="149290"/>
            <a:ext cx="571266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70C0"/>
                </a:solidFill>
                <a:latin typeface="+mn-lt"/>
              </a:rPr>
              <a:t>Diseño de la interfaz (Carrito)</a:t>
            </a:r>
            <a:endParaRPr lang="es-PE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51D8C6-3398-F0B8-7DA3-AB4C18234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30" r="201" b="5076"/>
          <a:stretch/>
        </p:blipFill>
        <p:spPr bwMode="auto">
          <a:xfrm>
            <a:off x="129073" y="685800"/>
            <a:ext cx="11933853" cy="60928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3BEF7E4-6117-AC9C-3A8A-1E494CDDE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3946"/>
          <a:stretch/>
        </p:blipFill>
        <p:spPr bwMode="auto">
          <a:xfrm>
            <a:off x="202746" y="666750"/>
            <a:ext cx="11855903" cy="6072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2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5F9F9D-A032-EAB6-8C90-0A68743F45C3}"/>
              </a:ext>
            </a:extLst>
          </p:cNvPr>
          <p:cNvSpPr txBox="1"/>
          <p:nvPr/>
        </p:nvSpPr>
        <p:spPr>
          <a:xfrm>
            <a:off x="1793360" y="1501004"/>
            <a:ext cx="86052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Proporcionar una mejor experiencia de usuario a todos los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Pruebas de usabilidad y encuestas de satisfacción muestran una respuesta positiva por parte de los usuarios.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Impacto del Proyecto: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Carrito sea más accesible y fácil de usar mejorará la percepción que tienen los clientes actuales sobre la tienda y atraerá a nuevos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una buena experiencia de usuario, se espera que más clientes se conviertan en compradores recurrentes.</a:t>
            </a:r>
          </a:p>
        </p:txBody>
      </p:sp>
    </p:spTree>
    <p:extLst>
      <p:ext uri="{BB962C8B-B14F-4D97-AF65-F5344CB8AC3E}">
        <p14:creationId xmlns:p14="http://schemas.microsoft.com/office/powerpoint/2010/main" val="3503654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264</Words>
  <Application>Microsoft Office PowerPoint</Application>
  <PresentationFormat>Panorámica</PresentationFormat>
  <Paragraphs>25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I202224552 (Ortega Calderon,Cristopher Jesus)</dc:creator>
  <cp:lastModifiedBy>I202224552 (Ortega Calderon,Cristopher Jesus)</cp:lastModifiedBy>
  <cp:revision>23</cp:revision>
  <dcterms:created xsi:type="dcterms:W3CDTF">2024-06-23T03:35:12Z</dcterms:created>
  <dcterms:modified xsi:type="dcterms:W3CDTF">2024-07-06T16:25:34Z</dcterms:modified>
</cp:coreProperties>
</file>