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09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embeddedFontLst>
    <p:embeddedFont>
      <p:font typeface="Helvetica Neue" panose="02010600030101010101" charset="0"/>
      <p:regular r:id="rId34"/>
      <p:bold r:id="rId35"/>
      <p:italic r:id="rId36"/>
      <p:boldItalic r:id="rId37"/>
    </p:embeddedFont>
    <p:embeddedFont>
      <p:font typeface="Kumbh Sans" panose="02010600030101010101" charset="0"/>
      <p:regular r:id="rId38"/>
      <p:bold r:id="rId39"/>
    </p:embeddedFont>
    <p:embeddedFont>
      <p:font typeface="Yeseva One" panose="02010600030101010101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1a4ed46f9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1a4ed46f9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1a635c3c6dd_8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9" name="Google Shape;2529;g1a635c3c6dd_8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1a7f5a0d97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9" name="Google Shape;2539;g1a7f5a0d97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1a7f5a0d97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9" name="Google Shape;2549;g1a7f5a0d97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1a7f5a0d9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8" name="Google Shape;2558;g1a7f5a0d97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g1a7f5a0d97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9" name="Google Shape;2569;g1a7f5a0d97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a7f5a0d97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8" name="Google Shape;2578;g1a7f5a0d97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1a7f5a0d97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9" name="Google Shape;2589;g1a7f5a0d97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a635c3c6dd_1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a635c3c6dd_12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g1a635c3c6dd_12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4" name="Google Shape;2864;g1a635c3c6dd_12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g1a7f5a0d97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5" name="Google Shape;2875;g1a7f5a0d97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1a621b16c9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1a621b16c9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1a7f5a0d97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1a7f5a0d97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g1a635c3c6dd_12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6" name="Google Shape;2896;g1a635c3c6dd_12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g1a635c3c6dd_12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7" name="Google Shape;2907;g1a635c3c6dd_12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1a635c3c6dd_1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6" name="Google Shape;2916;g1a635c3c6dd_12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g1a635c3c6dd_12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7" name="Google Shape;2927;g1a635c3c6dd_12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1a635c3c6dd_12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1a635c3c6dd_12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a635c3c6dd_1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1a635c3c6dd_1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g1a635c3c6dd_12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1" name="Google Shape;3061;g1a635c3c6dd_12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g1a635c3c6dd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0" name="Google Shape;3090;g1a635c3c6dd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1a635c3c6dd_9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1a635c3c6dd_9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1a635c3c6dd_9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3" name="Google Shape;2443;g1a635c3c6dd_9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Google Shape;3222;g1046f2858b5_0_3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3" name="Google Shape;3223;g1046f2858b5_0_3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1a621b16c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1a621b16c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1a4ed46f9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1a4ed46f9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g1a4ed46f94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6" name="Google Shape;2496;g1a4ed46f94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1a4ed46f94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3" name="Google Shape;2503;g1a4ed46f94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1a621b16c96_3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0" name="Google Shape;2510;g1a621b16c96_3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1a635c3c6dd_8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0" name="Google Shape;2520;g1a635c3c6dd_8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1" name="Google Shape;21;p2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 rot="459">
            <a:off x="2323350" y="1033825"/>
            <a:ext cx="4497300" cy="2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subTitle" idx="1"/>
          </p:nvPr>
        </p:nvSpPr>
        <p:spPr>
          <a:xfrm>
            <a:off x="3035950" y="3669575"/>
            <a:ext cx="3072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1"/>
          <p:cNvGrpSpPr/>
          <p:nvPr/>
        </p:nvGrpSpPr>
        <p:grpSpPr>
          <a:xfrm>
            <a:off x="870238" y="539988"/>
            <a:ext cx="7366400" cy="4033098"/>
            <a:chOff x="870238" y="539988"/>
            <a:chExt cx="7366400" cy="4033098"/>
          </a:xfrm>
        </p:grpSpPr>
        <p:sp>
          <p:nvSpPr>
            <p:cNvPr id="170" name="Google Shape;170;p11"/>
            <p:cNvSpPr/>
            <p:nvPr/>
          </p:nvSpPr>
          <p:spPr>
            <a:xfrm>
              <a:off x="7265150" y="745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913055" y="959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7967305" y="3119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6327342" y="398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652017" y="349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875167" y="2219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528642" y="1578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1145992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5376475" y="1188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758625" y="5856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864375" y="129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1166325" y="1969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70238" y="892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889175" y="3088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994750" y="43033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930200" y="42535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6649075" y="4413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8010350" y="3579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65050" y="71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7962375" y="12078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1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3"/>
          <p:cNvGrpSpPr/>
          <p:nvPr/>
        </p:nvGrpSpPr>
        <p:grpSpPr>
          <a:xfrm>
            <a:off x="387246" y="1277318"/>
            <a:ext cx="8274771" cy="3195058"/>
            <a:chOff x="387246" y="1277318"/>
            <a:chExt cx="8274771" cy="3195058"/>
          </a:xfrm>
        </p:grpSpPr>
        <p:sp>
          <p:nvSpPr>
            <p:cNvPr id="194" name="Google Shape;194;p13"/>
            <p:cNvSpPr/>
            <p:nvPr/>
          </p:nvSpPr>
          <p:spPr>
            <a:xfrm>
              <a:off x="3932996" y="29181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5533950" y="2917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249630" y="4298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3065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636425" y="2981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481996" y="4000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4244700" y="27681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3"/>
          <p:cNvSpPr txBox="1">
            <a:spLocks noGrp="1"/>
          </p:cNvSpPr>
          <p:nvPr>
            <p:ph type="title" hasCustomPrompt="1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2"/>
          </p:nvPr>
        </p:nvSpPr>
        <p:spPr>
          <a:xfrm>
            <a:off x="18652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"/>
          </p:nvPr>
        </p:nvSpPr>
        <p:spPr>
          <a:xfrm>
            <a:off x="18652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4" hasCustomPrompt="1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5"/>
          </p:nvPr>
        </p:nvSpPr>
        <p:spPr>
          <a:xfrm>
            <a:off x="61341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6"/>
          </p:nvPr>
        </p:nvSpPr>
        <p:spPr>
          <a:xfrm>
            <a:off x="61341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7" hasCustomPrompt="1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8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9"/>
          </p:nvPr>
        </p:nvSpPr>
        <p:spPr>
          <a:xfrm>
            <a:off x="18652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3" hasCustomPrompt="1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14"/>
          </p:nvPr>
        </p:nvSpPr>
        <p:spPr>
          <a:xfrm>
            <a:off x="61341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5"/>
          </p:nvPr>
        </p:nvSpPr>
        <p:spPr>
          <a:xfrm>
            <a:off x="61341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 rot="-907">
            <a:off x="720000" y="3125256"/>
            <a:ext cx="3410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720125" y="1358850"/>
            <a:ext cx="44475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4"/>
          <p:cNvGrpSpPr/>
          <p:nvPr/>
        </p:nvGrpSpPr>
        <p:grpSpPr>
          <a:xfrm>
            <a:off x="1049930" y="610488"/>
            <a:ext cx="7324387" cy="3993010"/>
            <a:chOff x="1049930" y="610488"/>
            <a:chExt cx="7324387" cy="3993010"/>
          </a:xfrm>
        </p:grpSpPr>
        <p:sp>
          <p:nvSpPr>
            <p:cNvPr id="223" name="Google Shape;223;p14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103280" y="1358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231775" y="73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2115025" y="10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3405025" y="401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605075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63130" y="610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546380" y="784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2957555" y="42693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049930" y="3870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217030" y="4044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212605" y="4137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5553030" y="723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4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3784500" y="2560988"/>
            <a:ext cx="46395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40" name="Google Shape;240;p15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241" name="Google Shape;241;p15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3508680" y="257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5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>
            <a:spLocks noGrp="1"/>
          </p:cNvSpPr>
          <p:nvPr>
            <p:ph type="subTitle" idx="1"/>
          </p:nvPr>
        </p:nvSpPr>
        <p:spPr>
          <a:xfrm>
            <a:off x="5701650" y="2271725"/>
            <a:ext cx="2722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386700" y="1363888"/>
            <a:ext cx="8037312" cy="3132101"/>
            <a:chOff x="386700" y="1363888"/>
            <a:chExt cx="8037312" cy="3132101"/>
          </a:xfrm>
        </p:grpSpPr>
        <p:sp>
          <p:nvSpPr>
            <p:cNvPr id="255" name="Google Shape;255;p16"/>
            <p:cNvSpPr/>
            <p:nvPr/>
          </p:nvSpPr>
          <p:spPr>
            <a:xfrm>
              <a:off x="6695000" y="1757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910330" y="199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6133480" y="39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7829730" y="4321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5342355" y="1363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558280" y="2546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93510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6500250" y="4223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252425" y="39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6512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627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386700" y="3805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16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1188725" y="3577200"/>
            <a:ext cx="29148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xfrm>
            <a:off x="1039050" y="1897150"/>
            <a:ext cx="32139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17"/>
          <p:cNvGrpSpPr/>
          <p:nvPr/>
        </p:nvGrpSpPr>
        <p:grpSpPr>
          <a:xfrm>
            <a:off x="639142" y="873625"/>
            <a:ext cx="8072124" cy="3551860"/>
            <a:chOff x="639142" y="873625"/>
            <a:chExt cx="8072124" cy="3551860"/>
          </a:xfrm>
        </p:grpSpPr>
        <p:sp>
          <p:nvSpPr>
            <p:cNvPr id="272" name="Google Shape;272;p17"/>
            <p:cNvSpPr/>
            <p:nvPr/>
          </p:nvSpPr>
          <p:spPr>
            <a:xfrm>
              <a:off x="3772900" y="1600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3988230" y="1841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4149950" y="4265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7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title" idx="2"/>
          </p:nvPr>
        </p:nvSpPr>
        <p:spPr>
          <a:xfrm>
            <a:off x="720000" y="3994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ubTitle" idx="1"/>
          </p:nvPr>
        </p:nvSpPr>
        <p:spPr>
          <a:xfrm>
            <a:off x="3485300" y="16419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8"/>
          <p:cNvSpPr txBox="1">
            <a:spLocks noGrp="1"/>
          </p:cNvSpPr>
          <p:nvPr>
            <p:ph type="title" idx="3"/>
          </p:nvPr>
        </p:nvSpPr>
        <p:spPr>
          <a:xfrm>
            <a:off x="720000" y="2851961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subTitle" idx="4"/>
          </p:nvPr>
        </p:nvSpPr>
        <p:spPr>
          <a:xfrm>
            <a:off x="3485300" y="278489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title" idx="5"/>
          </p:nvPr>
        </p:nvSpPr>
        <p:spPr>
          <a:xfrm>
            <a:off x="720000" y="1708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6"/>
          </p:nvPr>
        </p:nvSpPr>
        <p:spPr>
          <a:xfrm>
            <a:off x="3485400" y="3927900"/>
            <a:ext cx="225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18"/>
          <p:cNvGrpSpPr/>
          <p:nvPr/>
        </p:nvGrpSpPr>
        <p:grpSpPr>
          <a:xfrm>
            <a:off x="477430" y="1331563"/>
            <a:ext cx="8301207" cy="3466164"/>
            <a:chOff x="477430" y="1331563"/>
            <a:chExt cx="8301207" cy="3466164"/>
          </a:xfrm>
        </p:grpSpPr>
        <p:sp>
          <p:nvSpPr>
            <p:cNvPr id="293" name="Google Shape;293;p18"/>
            <p:cNvSpPr/>
            <p:nvPr/>
          </p:nvSpPr>
          <p:spPr>
            <a:xfrm>
              <a:off x="6622063" y="262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6967355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017450" y="1478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264175" y="23783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2582675" y="35257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620525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433300" y="4463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607050" y="2888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6083580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5740205" y="227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632805" y="133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625455" y="2497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2281155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197855" y="4623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8510205" y="314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639142" y="339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77430" y="2610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18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2"/>
          </p:nvPr>
        </p:nvSpPr>
        <p:spPr>
          <a:xfrm>
            <a:off x="720012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1"/>
          </p:nvPr>
        </p:nvSpPr>
        <p:spPr>
          <a:xfrm>
            <a:off x="720023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3"/>
          </p:nvPr>
        </p:nvSpPr>
        <p:spPr>
          <a:xfrm>
            <a:off x="5820289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4"/>
          </p:nvPr>
        </p:nvSpPr>
        <p:spPr>
          <a:xfrm>
            <a:off x="5820298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5"/>
          </p:nvPr>
        </p:nvSpPr>
        <p:spPr>
          <a:xfrm>
            <a:off x="720000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6"/>
          </p:nvPr>
        </p:nvSpPr>
        <p:spPr>
          <a:xfrm>
            <a:off x="720012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title" idx="7"/>
          </p:nvPr>
        </p:nvSpPr>
        <p:spPr>
          <a:xfrm>
            <a:off x="5820275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subTitle" idx="8"/>
          </p:nvPr>
        </p:nvSpPr>
        <p:spPr>
          <a:xfrm>
            <a:off x="5820287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19"/>
          <p:cNvGrpSpPr/>
          <p:nvPr/>
        </p:nvGrpSpPr>
        <p:grpSpPr>
          <a:xfrm>
            <a:off x="441455" y="1394006"/>
            <a:ext cx="7937312" cy="2986995"/>
            <a:chOff x="441455" y="1394006"/>
            <a:chExt cx="7937312" cy="2986995"/>
          </a:xfrm>
        </p:grpSpPr>
        <p:sp>
          <p:nvSpPr>
            <p:cNvPr id="322" name="Google Shape;322;p19"/>
            <p:cNvSpPr/>
            <p:nvPr/>
          </p:nvSpPr>
          <p:spPr>
            <a:xfrm>
              <a:off x="4412700" y="1394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6774880" y="1429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3049000" y="3266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11100" y="231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46750" y="3907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7881150" y="32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5222750" y="3106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4045230" y="1619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1018330" y="182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8217055" y="3525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5572830" y="32848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7222880" y="16034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9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0"/>
          <p:cNvSpPr txBox="1">
            <a:spLocks noGrp="1"/>
          </p:cNvSpPr>
          <p:nvPr>
            <p:ph type="title" idx="2"/>
          </p:nvPr>
        </p:nvSpPr>
        <p:spPr>
          <a:xfrm>
            <a:off x="947839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subTitle" idx="1"/>
          </p:nvPr>
        </p:nvSpPr>
        <p:spPr>
          <a:xfrm>
            <a:off x="947852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title" idx="3"/>
          </p:nvPr>
        </p:nvSpPr>
        <p:spPr>
          <a:xfrm>
            <a:off x="5071742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4"/>
          </p:nvPr>
        </p:nvSpPr>
        <p:spPr>
          <a:xfrm>
            <a:off x="5071753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title" idx="5"/>
          </p:nvPr>
        </p:nvSpPr>
        <p:spPr>
          <a:xfrm>
            <a:off x="9478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6"/>
          </p:nvPr>
        </p:nvSpPr>
        <p:spPr>
          <a:xfrm>
            <a:off x="94783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title" idx="7"/>
          </p:nvPr>
        </p:nvSpPr>
        <p:spPr>
          <a:xfrm>
            <a:off x="50717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8"/>
          </p:nvPr>
        </p:nvSpPr>
        <p:spPr>
          <a:xfrm>
            <a:off x="507173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427025" y="1726850"/>
            <a:ext cx="8253429" cy="2876648"/>
            <a:chOff x="427025" y="1726850"/>
            <a:chExt cx="8253429" cy="2876648"/>
          </a:xfrm>
        </p:grpSpPr>
        <p:sp>
          <p:nvSpPr>
            <p:cNvPr id="348" name="Google Shape;348;p20"/>
            <p:cNvSpPr/>
            <p:nvPr/>
          </p:nvSpPr>
          <p:spPr>
            <a:xfrm>
              <a:off x="2967550" y="3034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4124080" y="1869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4719130" y="38863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8485830" y="2884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776250" y="18280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427025" y="3690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4119150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8076867" y="43923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8518742" y="17268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7905300" y="2891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8343142" y="3917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0"/>
          <p:cNvGrpSpPr/>
          <p:nvPr/>
        </p:nvGrpSpPr>
        <p:grpSpPr>
          <a:xfrm>
            <a:off x="8119205" y="2407898"/>
            <a:ext cx="77054" cy="57706"/>
            <a:chOff x="2238900" y="3015075"/>
            <a:chExt cx="34350" cy="25725"/>
          </a:xfrm>
        </p:grpSpPr>
        <p:sp>
          <p:nvSpPr>
            <p:cNvPr id="360" name="Google Shape;360;p20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0"/>
          <p:cNvGrpSpPr/>
          <p:nvPr/>
        </p:nvGrpSpPr>
        <p:grpSpPr>
          <a:xfrm>
            <a:off x="874973" y="2904090"/>
            <a:ext cx="140368" cy="135321"/>
            <a:chOff x="2187475" y="2899500"/>
            <a:chExt cx="62575" cy="60325"/>
          </a:xfrm>
        </p:grpSpPr>
        <p:sp>
          <p:nvSpPr>
            <p:cNvPr id="364" name="Google Shape;364;p20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 hasCustomPrompt="1"/>
          </p:nvPr>
        </p:nvSpPr>
        <p:spPr>
          <a:xfrm>
            <a:off x="3796850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 rot="473">
            <a:off x="239197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39" name="Google Shape;39;p3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4307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142775" y="16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3"/>
          <p:cNvSpPr txBox="1">
            <a:spLocks noGrp="1"/>
          </p:cNvSpPr>
          <p:nvPr>
            <p:ph type="title" idx="2"/>
          </p:nvPr>
        </p:nvSpPr>
        <p:spPr>
          <a:xfrm>
            <a:off x="2391900" y="2283750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3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720012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3" name="Google Shape;373;p21"/>
          <p:cNvSpPr txBox="1">
            <a:spLocks noGrp="1"/>
          </p:cNvSpPr>
          <p:nvPr>
            <p:ph type="subTitle" idx="1"/>
          </p:nvPr>
        </p:nvSpPr>
        <p:spPr>
          <a:xfrm>
            <a:off x="720023" y="2958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1"/>
          <p:cNvSpPr txBox="1">
            <a:spLocks noGrp="1"/>
          </p:cNvSpPr>
          <p:nvPr>
            <p:ph type="title" idx="2"/>
          </p:nvPr>
        </p:nvSpPr>
        <p:spPr>
          <a:xfrm>
            <a:off x="5820289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5" name="Google Shape;375;p21"/>
          <p:cNvSpPr txBox="1">
            <a:spLocks noGrp="1"/>
          </p:cNvSpPr>
          <p:nvPr>
            <p:ph type="subTitle" idx="3"/>
          </p:nvPr>
        </p:nvSpPr>
        <p:spPr>
          <a:xfrm>
            <a:off x="5820298" y="2958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title" idx="4"/>
          </p:nvPr>
        </p:nvSpPr>
        <p:spPr>
          <a:xfrm>
            <a:off x="3270150" y="36013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7" name="Google Shape;377;p21"/>
          <p:cNvSpPr txBox="1">
            <a:spLocks noGrp="1"/>
          </p:cNvSpPr>
          <p:nvPr>
            <p:ph type="subTitle" idx="5"/>
          </p:nvPr>
        </p:nvSpPr>
        <p:spPr>
          <a:xfrm>
            <a:off x="3270162" y="40392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1"/>
          <p:cNvSpPr txBox="1">
            <a:spLocks noGrp="1"/>
          </p:cNvSpPr>
          <p:nvPr>
            <p:ph type="title" idx="6"/>
          </p:nvPr>
        </p:nvSpPr>
        <p:spPr>
          <a:xfrm>
            <a:off x="3270150" y="1214725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subTitle" idx="7"/>
          </p:nvPr>
        </p:nvSpPr>
        <p:spPr>
          <a:xfrm>
            <a:off x="3270162" y="165262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21"/>
          <p:cNvGrpSpPr/>
          <p:nvPr/>
        </p:nvGrpSpPr>
        <p:grpSpPr>
          <a:xfrm>
            <a:off x="1019425" y="1362531"/>
            <a:ext cx="7227337" cy="3108041"/>
            <a:chOff x="1019425" y="1362531"/>
            <a:chExt cx="7227337" cy="3108041"/>
          </a:xfrm>
        </p:grpSpPr>
        <p:sp>
          <p:nvSpPr>
            <p:cNvPr id="382" name="Google Shape;382;p21"/>
            <p:cNvSpPr/>
            <p:nvPr/>
          </p:nvSpPr>
          <p:spPr>
            <a:xfrm>
              <a:off x="7063150" y="153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7741730" y="193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1869030" y="39289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6437480" y="4268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2389305" y="1532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1019425" y="1854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7868525" y="3879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1475550" y="43107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8075175" y="13625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1546800" y="13625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type="title" idx="2"/>
          </p:nvPr>
        </p:nvSpPr>
        <p:spPr>
          <a:xfrm>
            <a:off x="71997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subTitle" idx="1"/>
          </p:nvPr>
        </p:nvSpPr>
        <p:spPr>
          <a:xfrm>
            <a:off x="71997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2"/>
          <p:cNvSpPr txBox="1">
            <a:spLocks noGrp="1"/>
          </p:cNvSpPr>
          <p:nvPr>
            <p:ph type="title" idx="3"/>
          </p:nvPr>
        </p:nvSpPr>
        <p:spPr>
          <a:xfrm>
            <a:off x="3419246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subTitle" idx="4"/>
          </p:nvPr>
        </p:nvSpPr>
        <p:spPr>
          <a:xfrm>
            <a:off x="3419246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title" idx="5"/>
          </p:nvPr>
        </p:nvSpPr>
        <p:spPr>
          <a:xfrm>
            <a:off x="720000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6"/>
          </p:nvPr>
        </p:nvSpPr>
        <p:spPr>
          <a:xfrm>
            <a:off x="72000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2"/>
          <p:cNvSpPr txBox="1">
            <a:spLocks noGrp="1"/>
          </p:cNvSpPr>
          <p:nvPr>
            <p:ph type="title" idx="7"/>
          </p:nvPr>
        </p:nvSpPr>
        <p:spPr>
          <a:xfrm>
            <a:off x="3419271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subTitle" idx="8"/>
          </p:nvPr>
        </p:nvSpPr>
        <p:spPr>
          <a:xfrm>
            <a:off x="3419271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subTitle" idx="13"/>
          </p:nvPr>
        </p:nvSpPr>
        <p:spPr>
          <a:xfrm>
            <a:off x="611852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title" idx="14"/>
          </p:nvPr>
        </p:nvSpPr>
        <p:spPr>
          <a:xfrm>
            <a:off x="6118549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subTitle" idx="15"/>
          </p:nvPr>
        </p:nvSpPr>
        <p:spPr>
          <a:xfrm>
            <a:off x="611855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7" name="Google Shape;407;p22"/>
          <p:cNvGrpSpPr/>
          <p:nvPr/>
        </p:nvGrpSpPr>
        <p:grpSpPr>
          <a:xfrm>
            <a:off x="513825" y="1321344"/>
            <a:ext cx="8310687" cy="2430591"/>
            <a:chOff x="513825" y="1321344"/>
            <a:chExt cx="8310687" cy="2430591"/>
          </a:xfrm>
        </p:grpSpPr>
        <p:sp>
          <p:nvSpPr>
            <p:cNvPr id="408" name="Google Shape;408;p22"/>
            <p:cNvSpPr/>
            <p:nvPr/>
          </p:nvSpPr>
          <p:spPr>
            <a:xfrm>
              <a:off x="6118550" y="3151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5840780" y="1566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5605400" y="35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136600" y="3073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513825" y="35022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513825" y="13213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652925" y="2160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308180" y="1366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2802180" y="1686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19980" y="31446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719980" y="159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296030" y="159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343142" y="3233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 txBox="1">
            <a:spLocks noGrp="1"/>
          </p:cNvSpPr>
          <p:nvPr>
            <p:ph type="subTitle" idx="1"/>
          </p:nvPr>
        </p:nvSpPr>
        <p:spPr>
          <a:xfrm>
            <a:off x="720000" y="400440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23"/>
          <p:cNvSpPr txBox="1">
            <a:spLocks noGrp="1"/>
          </p:cNvSpPr>
          <p:nvPr>
            <p:ph type="title" hasCustomPrompt="1"/>
          </p:nvPr>
        </p:nvSpPr>
        <p:spPr>
          <a:xfrm>
            <a:off x="3442950" y="1435650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5" name="Google Shape;425;p23"/>
          <p:cNvSpPr txBox="1">
            <a:spLocks noGrp="1"/>
          </p:cNvSpPr>
          <p:nvPr>
            <p:ph type="title" idx="2" hasCustomPrompt="1"/>
          </p:nvPr>
        </p:nvSpPr>
        <p:spPr>
          <a:xfrm>
            <a:off x="3912725" y="2997750"/>
            <a:ext cx="1318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6" name="Google Shape;426;p23"/>
          <p:cNvSpPr txBox="1">
            <a:spLocks noGrp="1"/>
          </p:cNvSpPr>
          <p:nvPr>
            <p:ph type="title" idx="3" hasCustomPrompt="1"/>
          </p:nvPr>
        </p:nvSpPr>
        <p:spPr>
          <a:xfrm>
            <a:off x="4269075" y="4058250"/>
            <a:ext cx="606000" cy="49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7" name="Google Shape;427;p23"/>
          <p:cNvSpPr txBox="1">
            <a:spLocks noGrp="1"/>
          </p:cNvSpPr>
          <p:nvPr>
            <p:ph type="subTitle" idx="4"/>
          </p:nvPr>
        </p:nvSpPr>
        <p:spPr>
          <a:xfrm>
            <a:off x="6165900" y="30154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subTitle" idx="5"/>
          </p:nvPr>
        </p:nvSpPr>
        <p:spPr>
          <a:xfrm>
            <a:off x="720000" y="17041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30" name="Google Shape;430;p23"/>
          <p:cNvGrpSpPr/>
          <p:nvPr/>
        </p:nvGrpSpPr>
        <p:grpSpPr>
          <a:xfrm>
            <a:off x="1096613" y="1359413"/>
            <a:ext cx="6975929" cy="3061235"/>
            <a:chOff x="1096613" y="1359413"/>
            <a:chExt cx="6975929" cy="3061235"/>
          </a:xfrm>
        </p:grpSpPr>
        <p:sp>
          <p:nvSpPr>
            <p:cNvPr id="431" name="Google Shape;431;p23"/>
            <p:cNvSpPr/>
            <p:nvPr/>
          </p:nvSpPr>
          <p:spPr>
            <a:xfrm>
              <a:off x="6712625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7910830" y="1704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5707163" y="4260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978163" y="265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1096613" y="357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887713" y="1359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6079180" y="1359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464030" y="416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7681955" y="384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2450705" y="2557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524180" y="3353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524180" y="143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4"/>
          <p:cNvSpPr txBox="1">
            <a:spLocks noGrp="1"/>
          </p:cNvSpPr>
          <p:nvPr>
            <p:ph type="subTitle" idx="1"/>
          </p:nvPr>
        </p:nvSpPr>
        <p:spPr>
          <a:xfrm>
            <a:off x="7200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hasCustomPrompt="1"/>
          </p:nvPr>
        </p:nvSpPr>
        <p:spPr>
          <a:xfrm>
            <a:off x="7200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" name="Google Shape;447;p24"/>
          <p:cNvSpPr txBox="1">
            <a:spLocks noGrp="1"/>
          </p:cNvSpPr>
          <p:nvPr>
            <p:ph type="title" idx="2"/>
          </p:nvPr>
        </p:nvSpPr>
        <p:spPr>
          <a:xfrm>
            <a:off x="7200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8" name="Google Shape;448;p24"/>
          <p:cNvSpPr txBox="1">
            <a:spLocks noGrp="1"/>
          </p:cNvSpPr>
          <p:nvPr>
            <p:ph type="subTitle" idx="3"/>
          </p:nvPr>
        </p:nvSpPr>
        <p:spPr>
          <a:xfrm>
            <a:off x="34429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24"/>
          <p:cNvSpPr txBox="1">
            <a:spLocks noGrp="1"/>
          </p:cNvSpPr>
          <p:nvPr>
            <p:ph type="title" idx="4" hasCustomPrompt="1"/>
          </p:nvPr>
        </p:nvSpPr>
        <p:spPr>
          <a:xfrm>
            <a:off x="34429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0" name="Google Shape;450;p24"/>
          <p:cNvSpPr txBox="1">
            <a:spLocks noGrp="1"/>
          </p:cNvSpPr>
          <p:nvPr>
            <p:ph type="title" idx="5"/>
          </p:nvPr>
        </p:nvSpPr>
        <p:spPr>
          <a:xfrm>
            <a:off x="34429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1" name="Google Shape;451;p24"/>
          <p:cNvSpPr txBox="1">
            <a:spLocks noGrp="1"/>
          </p:cNvSpPr>
          <p:nvPr>
            <p:ph type="subTitle" idx="6"/>
          </p:nvPr>
        </p:nvSpPr>
        <p:spPr>
          <a:xfrm>
            <a:off x="61658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24"/>
          <p:cNvSpPr txBox="1">
            <a:spLocks noGrp="1"/>
          </p:cNvSpPr>
          <p:nvPr>
            <p:ph type="title" idx="7" hasCustomPrompt="1"/>
          </p:nvPr>
        </p:nvSpPr>
        <p:spPr>
          <a:xfrm>
            <a:off x="61658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53" name="Google Shape;453;p24"/>
          <p:cNvSpPr txBox="1">
            <a:spLocks noGrp="1"/>
          </p:cNvSpPr>
          <p:nvPr>
            <p:ph type="title" idx="8"/>
          </p:nvPr>
        </p:nvSpPr>
        <p:spPr>
          <a:xfrm>
            <a:off x="61658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4" name="Google Shape;454;p24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55" name="Google Shape;455;p24"/>
          <p:cNvGrpSpPr/>
          <p:nvPr/>
        </p:nvGrpSpPr>
        <p:grpSpPr>
          <a:xfrm>
            <a:off x="353430" y="1254306"/>
            <a:ext cx="8397757" cy="3491207"/>
            <a:chOff x="353430" y="1254306"/>
            <a:chExt cx="8397757" cy="3491207"/>
          </a:xfrm>
        </p:grpSpPr>
        <p:sp>
          <p:nvSpPr>
            <p:cNvPr id="456" name="Google Shape;456;p24"/>
            <p:cNvSpPr/>
            <p:nvPr/>
          </p:nvSpPr>
          <p:spPr>
            <a:xfrm>
              <a:off x="3209850" y="3467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5848380" y="3253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2634080" y="13079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53430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1009130" y="3333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8549530" y="3890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7658655" y="1366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2940555" y="4571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15150" y="317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090225" y="1482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8124700" y="12543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6010100" y="36277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579600" y="342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5"/>
          <p:cNvSpPr txBox="1">
            <a:spLocks noGrp="1"/>
          </p:cNvSpPr>
          <p:nvPr>
            <p:ph type="ctrTitle"/>
          </p:nvPr>
        </p:nvSpPr>
        <p:spPr>
          <a:xfrm>
            <a:off x="720100" y="540000"/>
            <a:ext cx="7704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2963750" y="3229560"/>
            <a:ext cx="3216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This presentation template was created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 including icons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and infographics &amp; images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473" name="Google Shape;473;p25"/>
          <p:cNvSpPr txBox="1">
            <a:spLocks noGrp="1"/>
          </p:cNvSpPr>
          <p:nvPr>
            <p:ph type="subTitle" idx="1"/>
          </p:nvPr>
        </p:nvSpPr>
        <p:spPr>
          <a:xfrm>
            <a:off x="2679300" y="1858230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4" name="Google Shape;474;p25"/>
          <p:cNvSpPr txBox="1">
            <a:spLocks noGrp="1"/>
          </p:cNvSpPr>
          <p:nvPr>
            <p:ph type="subTitle" idx="2"/>
          </p:nvPr>
        </p:nvSpPr>
        <p:spPr>
          <a:xfrm rot="-1090">
            <a:off x="2679300" y="4184190"/>
            <a:ext cx="3785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75" name="Google Shape;475;p25"/>
          <p:cNvGrpSpPr/>
          <p:nvPr/>
        </p:nvGrpSpPr>
        <p:grpSpPr>
          <a:xfrm>
            <a:off x="491300" y="1236888"/>
            <a:ext cx="8104387" cy="2930285"/>
            <a:chOff x="491300" y="1236888"/>
            <a:chExt cx="8104387" cy="2930285"/>
          </a:xfrm>
        </p:grpSpPr>
        <p:sp>
          <p:nvSpPr>
            <p:cNvPr id="476" name="Google Shape;476;p25"/>
            <p:cNvSpPr/>
            <p:nvPr/>
          </p:nvSpPr>
          <p:spPr>
            <a:xfrm>
              <a:off x="6175400" y="2671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8393430" y="123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8129730" y="2077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8424100" y="2919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6675805" y="3912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2679300" y="27308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2392455" y="3770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790625" y="1683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902905" y="2830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91300" y="3777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7965025" y="40073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7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491" name="Google Shape;491;p27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484292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1017630" y="253310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4045121" y="18267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1892075" y="1533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3028525" y="1064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5421346" y="93903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1096030" y="5945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3282325" y="27315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7716008" y="272428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937055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7711075" y="8536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8423996" y="16165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5846230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8"/>
          <p:cNvGrpSpPr/>
          <p:nvPr/>
        </p:nvGrpSpPr>
        <p:grpSpPr>
          <a:xfrm>
            <a:off x="7064150" y="3589625"/>
            <a:ext cx="1155200" cy="675525"/>
            <a:chOff x="902700" y="3069775"/>
            <a:chExt cx="1155200" cy="675525"/>
          </a:xfrm>
        </p:grpSpPr>
        <p:sp>
          <p:nvSpPr>
            <p:cNvPr id="516" name="Google Shape;516;p28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8"/>
          <p:cNvGrpSpPr/>
          <p:nvPr/>
        </p:nvGrpSpPr>
        <p:grpSpPr>
          <a:xfrm>
            <a:off x="7516850" y="2238713"/>
            <a:ext cx="249800" cy="541650"/>
            <a:chOff x="5458600" y="3719400"/>
            <a:chExt cx="249800" cy="541650"/>
          </a:xfrm>
        </p:grpSpPr>
        <p:sp>
          <p:nvSpPr>
            <p:cNvPr id="610" name="Google Shape;610;p28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8"/>
          <p:cNvGrpSpPr/>
          <p:nvPr/>
        </p:nvGrpSpPr>
        <p:grpSpPr>
          <a:xfrm>
            <a:off x="7812825" y="1519863"/>
            <a:ext cx="164400" cy="515125"/>
            <a:chOff x="5791250" y="3025900"/>
            <a:chExt cx="164400" cy="515125"/>
          </a:xfrm>
        </p:grpSpPr>
        <p:sp>
          <p:nvSpPr>
            <p:cNvPr id="620" name="Google Shape;620;p28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4928200" y="2093875"/>
            <a:ext cx="338500" cy="515525"/>
            <a:chOff x="1514325" y="1004350"/>
            <a:chExt cx="338500" cy="515525"/>
          </a:xfrm>
        </p:grpSpPr>
        <p:sp>
          <p:nvSpPr>
            <p:cNvPr id="630" name="Google Shape;630;p28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8"/>
          <p:cNvGrpSpPr/>
          <p:nvPr/>
        </p:nvGrpSpPr>
        <p:grpSpPr>
          <a:xfrm>
            <a:off x="6397950" y="3713913"/>
            <a:ext cx="430550" cy="271450"/>
            <a:chOff x="1515225" y="1844850"/>
            <a:chExt cx="430550" cy="271450"/>
          </a:xfrm>
        </p:grpSpPr>
        <p:sp>
          <p:nvSpPr>
            <p:cNvPr id="636" name="Google Shape;636;p28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28"/>
          <p:cNvGrpSpPr/>
          <p:nvPr/>
        </p:nvGrpSpPr>
        <p:grpSpPr>
          <a:xfrm>
            <a:off x="6828498" y="2350540"/>
            <a:ext cx="140368" cy="135321"/>
            <a:chOff x="2187475" y="2899500"/>
            <a:chExt cx="62575" cy="60325"/>
          </a:xfrm>
        </p:grpSpPr>
        <p:sp>
          <p:nvSpPr>
            <p:cNvPr id="645" name="Google Shape;645;p28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8"/>
          <p:cNvGrpSpPr/>
          <p:nvPr/>
        </p:nvGrpSpPr>
        <p:grpSpPr>
          <a:xfrm>
            <a:off x="6521032" y="2945243"/>
            <a:ext cx="92925" cy="59613"/>
            <a:chOff x="2528075" y="2862400"/>
            <a:chExt cx="41425" cy="26575"/>
          </a:xfrm>
        </p:grpSpPr>
        <p:sp>
          <p:nvSpPr>
            <p:cNvPr id="652" name="Google Shape;652;p28"/>
            <p:cNvSpPr/>
            <p:nvPr/>
          </p:nvSpPr>
          <p:spPr>
            <a:xfrm>
              <a:off x="2528075" y="2862675"/>
              <a:ext cx="41425" cy="26300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531850" y="2862400"/>
              <a:ext cx="18500" cy="10750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535150" y="2866000"/>
              <a:ext cx="20425" cy="11425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28"/>
          <p:cNvGrpSpPr/>
          <p:nvPr/>
        </p:nvGrpSpPr>
        <p:grpSpPr>
          <a:xfrm>
            <a:off x="5266705" y="3287723"/>
            <a:ext cx="77054" cy="57706"/>
            <a:chOff x="2238900" y="3015075"/>
            <a:chExt cx="34350" cy="25725"/>
          </a:xfrm>
        </p:grpSpPr>
        <p:sp>
          <p:nvSpPr>
            <p:cNvPr id="656" name="Google Shape;656;p28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8"/>
          <p:cNvGrpSpPr/>
          <p:nvPr/>
        </p:nvGrpSpPr>
        <p:grpSpPr>
          <a:xfrm>
            <a:off x="8314698" y="2150800"/>
            <a:ext cx="109300" cy="87933"/>
            <a:chOff x="2316275" y="3034100"/>
            <a:chExt cx="48725" cy="39200"/>
          </a:xfrm>
        </p:grpSpPr>
        <p:sp>
          <p:nvSpPr>
            <p:cNvPr id="660" name="Google Shape;660;p28"/>
            <p:cNvSpPr/>
            <p:nvPr/>
          </p:nvSpPr>
          <p:spPr>
            <a:xfrm>
              <a:off x="2316275" y="3039775"/>
              <a:ext cx="48725" cy="33525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2328900" y="3034100"/>
              <a:ext cx="22575" cy="1805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329525" y="3044575"/>
              <a:ext cx="19475" cy="15675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28"/>
          <p:cNvGrpSpPr/>
          <p:nvPr/>
        </p:nvGrpSpPr>
        <p:grpSpPr>
          <a:xfrm>
            <a:off x="5915761" y="3816053"/>
            <a:ext cx="85017" cy="67184"/>
            <a:chOff x="2258250" y="3250600"/>
            <a:chExt cx="37900" cy="29950"/>
          </a:xfrm>
        </p:grpSpPr>
        <p:sp>
          <p:nvSpPr>
            <p:cNvPr id="664" name="Google Shape;664;p28"/>
            <p:cNvSpPr/>
            <p:nvPr/>
          </p:nvSpPr>
          <p:spPr>
            <a:xfrm>
              <a:off x="2258250" y="3255700"/>
              <a:ext cx="37900" cy="24850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2269600" y="3250600"/>
              <a:ext cx="18900" cy="13150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2268625" y="3258625"/>
              <a:ext cx="16700" cy="10975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28"/>
          <p:cNvGrpSpPr/>
          <p:nvPr/>
        </p:nvGrpSpPr>
        <p:grpSpPr>
          <a:xfrm>
            <a:off x="5378627" y="1519868"/>
            <a:ext cx="130442" cy="110926"/>
            <a:chOff x="2144725" y="2788900"/>
            <a:chExt cx="58150" cy="49450"/>
          </a:xfrm>
        </p:grpSpPr>
        <p:sp>
          <p:nvSpPr>
            <p:cNvPr id="668" name="Google Shape;668;p28"/>
            <p:cNvSpPr/>
            <p:nvPr/>
          </p:nvSpPr>
          <p:spPr>
            <a:xfrm>
              <a:off x="2144725" y="2801500"/>
              <a:ext cx="58150" cy="36850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2154800" y="2806625"/>
              <a:ext cx="33650" cy="15775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2171750" y="2788900"/>
              <a:ext cx="27200" cy="17200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2164375" y="2814600"/>
              <a:ext cx="15750" cy="15575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2171075" y="2805275"/>
              <a:ext cx="28575" cy="29275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8035673" y="3122765"/>
            <a:ext cx="87317" cy="68810"/>
            <a:chOff x="2408175" y="2883975"/>
            <a:chExt cx="38925" cy="30675"/>
          </a:xfrm>
        </p:grpSpPr>
        <p:sp>
          <p:nvSpPr>
            <p:cNvPr id="674" name="Google Shape;674;p28"/>
            <p:cNvSpPr/>
            <p:nvPr/>
          </p:nvSpPr>
          <p:spPr>
            <a:xfrm>
              <a:off x="2408175" y="2889700"/>
              <a:ext cx="38925" cy="24950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2419275" y="2883975"/>
              <a:ext cx="19000" cy="1365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418775" y="2892300"/>
              <a:ext cx="16550" cy="11600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2428725" y="289400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7101673" y="3155202"/>
            <a:ext cx="163473" cy="132517"/>
            <a:chOff x="2395225" y="2936350"/>
            <a:chExt cx="72875" cy="59075"/>
          </a:xfrm>
        </p:grpSpPr>
        <p:sp>
          <p:nvSpPr>
            <p:cNvPr id="679" name="Google Shape;679;p28"/>
            <p:cNvSpPr/>
            <p:nvPr/>
          </p:nvSpPr>
          <p:spPr>
            <a:xfrm>
              <a:off x="2400225" y="2944375"/>
              <a:ext cx="58050" cy="51050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2409425" y="2953950"/>
              <a:ext cx="32050" cy="28100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2429950" y="2965650"/>
              <a:ext cx="12775" cy="15200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2429925" y="2953575"/>
              <a:ext cx="38175" cy="33875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2395225" y="2963025"/>
              <a:ext cx="26750" cy="18450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2428725" y="2936350"/>
              <a:ext cx="16475" cy="16875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2439850" y="2960550"/>
              <a:ext cx="15775" cy="15525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2447625" y="2957250"/>
              <a:ext cx="10075" cy="20025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28"/>
          <p:cNvSpPr/>
          <p:nvPr/>
        </p:nvSpPr>
        <p:spPr>
          <a:xfrm>
            <a:off x="6135275" y="8019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8"/>
          <p:cNvSpPr/>
          <p:nvPr/>
        </p:nvSpPr>
        <p:spPr>
          <a:xfrm>
            <a:off x="7270080" y="1256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9" name="Google Shape;689;p28"/>
          <p:cNvGrpSpPr/>
          <p:nvPr/>
        </p:nvGrpSpPr>
        <p:grpSpPr>
          <a:xfrm>
            <a:off x="5833199" y="1431122"/>
            <a:ext cx="1082266" cy="1178282"/>
            <a:chOff x="5285775" y="565887"/>
            <a:chExt cx="1600274" cy="1742247"/>
          </a:xfrm>
        </p:grpSpPr>
        <p:sp>
          <p:nvSpPr>
            <p:cNvPr id="690" name="Google Shape;690;p2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28"/>
          <p:cNvSpPr/>
          <p:nvPr/>
        </p:nvSpPr>
        <p:spPr>
          <a:xfrm>
            <a:off x="5833200" y="29452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8"/>
          <p:cNvSpPr/>
          <p:nvPr/>
        </p:nvSpPr>
        <p:spPr>
          <a:xfrm>
            <a:off x="5219438" y="4341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4000788" y="28951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8"/>
          <p:cNvSpPr/>
          <p:nvPr/>
        </p:nvSpPr>
        <p:spPr>
          <a:xfrm>
            <a:off x="3960438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8"/>
          <p:cNvSpPr/>
          <p:nvPr/>
        </p:nvSpPr>
        <p:spPr>
          <a:xfrm>
            <a:off x="2079988" y="2672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8"/>
          <p:cNvSpPr/>
          <p:nvPr/>
        </p:nvSpPr>
        <p:spPr>
          <a:xfrm>
            <a:off x="4756613" y="961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2747038" y="856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1189413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3113400" y="19403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2532325" y="35541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/>
          <p:nvPr/>
        </p:nvSpPr>
        <p:spPr>
          <a:xfrm>
            <a:off x="1265250" y="1697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" name="Google Shape;791;p29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792" name="Google Shape;792;p29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29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817" name="Google Shape;817;p29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9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849" name="Google Shape;849;p29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29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871" name="Google Shape;871;p29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29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9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9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9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9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9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9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9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29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9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9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9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9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9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9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9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3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0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982" name="Google Shape;982;p30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30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992" name="Google Shape;992;p30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30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1001" name="Google Shape;1001;p30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30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1031" name="Google Shape;1031;p30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30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1075" name="Google Shape;1075;p30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5" name="Google Shape;1095;p30"/>
          <p:cNvSpPr/>
          <p:nvPr/>
        </p:nvSpPr>
        <p:spPr>
          <a:xfrm>
            <a:off x="7176375" y="28034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0"/>
          <p:cNvSpPr/>
          <p:nvPr/>
        </p:nvSpPr>
        <p:spPr>
          <a:xfrm>
            <a:off x="8093855" y="27132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0"/>
          <p:cNvSpPr/>
          <p:nvPr/>
        </p:nvSpPr>
        <p:spPr>
          <a:xfrm>
            <a:off x="7539550" y="44821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0"/>
          <p:cNvSpPr/>
          <p:nvPr/>
        </p:nvSpPr>
        <p:spPr>
          <a:xfrm>
            <a:off x="6038425" y="3833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0"/>
          <p:cNvSpPr/>
          <p:nvPr/>
        </p:nvSpPr>
        <p:spPr>
          <a:xfrm>
            <a:off x="1139575" y="2268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0"/>
          <p:cNvSpPr/>
          <p:nvPr/>
        </p:nvSpPr>
        <p:spPr>
          <a:xfrm>
            <a:off x="2156475" y="637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30"/>
          <p:cNvSpPr/>
          <p:nvPr/>
        </p:nvSpPr>
        <p:spPr>
          <a:xfrm>
            <a:off x="7496630" y="17609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30"/>
          <p:cNvSpPr/>
          <p:nvPr/>
        </p:nvSpPr>
        <p:spPr>
          <a:xfrm>
            <a:off x="1994755" y="22607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30"/>
          <p:cNvSpPr/>
          <p:nvPr/>
        </p:nvSpPr>
        <p:spPr>
          <a:xfrm>
            <a:off x="3084280" y="14294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30"/>
          <p:cNvSpPr/>
          <p:nvPr/>
        </p:nvSpPr>
        <p:spPr>
          <a:xfrm>
            <a:off x="1655805" y="4528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30"/>
          <p:cNvSpPr/>
          <p:nvPr/>
        </p:nvSpPr>
        <p:spPr>
          <a:xfrm>
            <a:off x="639142" y="20346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0"/>
          <p:cNvSpPr/>
          <p:nvPr/>
        </p:nvSpPr>
        <p:spPr>
          <a:xfrm>
            <a:off x="5118342" y="4307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0"/>
          <p:cNvSpPr/>
          <p:nvPr/>
        </p:nvSpPr>
        <p:spPr>
          <a:xfrm>
            <a:off x="6102942" y="2669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406975" y="2397418"/>
            <a:ext cx="8102825" cy="2113208"/>
            <a:chOff x="406975" y="2397418"/>
            <a:chExt cx="8102825" cy="2113208"/>
          </a:xfrm>
        </p:grpSpPr>
        <p:sp>
          <p:nvSpPr>
            <p:cNvPr id="57" name="Google Shape;57;p4"/>
            <p:cNvSpPr/>
            <p:nvPr/>
          </p:nvSpPr>
          <p:spPr>
            <a:xfrm>
              <a:off x="7050896" y="23974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795455" y="27896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06975" y="3367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39146" y="3790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847255" y="433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33746" y="41619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338213" y="2404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5588" y="2840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ONLY_1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1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31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31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oogle Shape;1120;p33"/>
          <p:cNvGrpSpPr/>
          <p:nvPr/>
        </p:nvGrpSpPr>
        <p:grpSpPr>
          <a:xfrm>
            <a:off x="0" y="3335700"/>
            <a:ext cx="9143958" cy="2112615"/>
            <a:chOff x="0" y="3030900"/>
            <a:chExt cx="9143958" cy="2112615"/>
          </a:xfrm>
        </p:grpSpPr>
        <p:sp>
          <p:nvSpPr>
            <p:cNvPr id="1121" name="Google Shape;1121;p33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9" name="Google Shape;1129;p3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33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1" name="Google Shape;1131;p33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132" name="Google Shape;1132;p33"/>
          <p:cNvGrpSpPr/>
          <p:nvPr/>
        </p:nvGrpSpPr>
        <p:grpSpPr>
          <a:xfrm>
            <a:off x="509025" y="540006"/>
            <a:ext cx="8076683" cy="3986141"/>
            <a:chOff x="509025" y="540006"/>
            <a:chExt cx="8076683" cy="3986141"/>
          </a:xfrm>
        </p:grpSpPr>
        <p:sp>
          <p:nvSpPr>
            <p:cNvPr id="1133" name="Google Shape;1133;p33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" name="Google Shape;1147;p34"/>
          <p:cNvGrpSpPr/>
          <p:nvPr/>
        </p:nvGrpSpPr>
        <p:grpSpPr>
          <a:xfrm>
            <a:off x="406975" y="2397418"/>
            <a:ext cx="8102825" cy="2113208"/>
            <a:chOff x="406975" y="2397418"/>
            <a:chExt cx="8102825" cy="2113208"/>
          </a:xfrm>
        </p:grpSpPr>
        <p:sp>
          <p:nvSpPr>
            <p:cNvPr id="1148" name="Google Shape;1148;p34"/>
            <p:cNvSpPr/>
            <p:nvPr/>
          </p:nvSpPr>
          <p:spPr>
            <a:xfrm>
              <a:off x="7050896" y="23974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7795455" y="27896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406975" y="3367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639146" y="3790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6847255" y="433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7633746" y="41619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8338213" y="2404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505588" y="2840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6" name="Google Shape;1156;p3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58" name="Google Shape;1158;p3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35"/>
          <p:cNvGrpSpPr/>
          <p:nvPr/>
        </p:nvGrpSpPr>
        <p:grpSpPr>
          <a:xfrm>
            <a:off x="387246" y="1277318"/>
            <a:ext cx="8274771" cy="3195058"/>
            <a:chOff x="387246" y="1277318"/>
            <a:chExt cx="8274771" cy="3195058"/>
          </a:xfrm>
        </p:grpSpPr>
        <p:sp>
          <p:nvSpPr>
            <p:cNvPr id="1161" name="Google Shape;1161;p35"/>
            <p:cNvSpPr/>
            <p:nvPr/>
          </p:nvSpPr>
          <p:spPr>
            <a:xfrm>
              <a:off x="3932996" y="29181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5533950" y="2917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4249630" y="4298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83065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7636425" y="2981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481996" y="4000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4244700" y="27681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2" name="Google Shape;1172;p35"/>
          <p:cNvSpPr txBox="1">
            <a:spLocks noGrp="1"/>
          </p:cNvSpPr>
          <p:nvPr>
            <p:ph type="title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73" name="Google Shape;1173;p35"/>
          <p:cNvSpPr txBox="1">
            <a:spLocks noGrp="1"/>
          </p:cNvSpPr>
          <p:nvPr>
            <p:ph type="title" idx="2"/>
          </p:nvPr>
        </p:nvSpPr>
        <p:spPr>
          <a:xfrm>
            <a:off x="18652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4" name="Google Shape;1174;p35"/>
          <p:cNvSpPr txBox="1">
            <a:spLocks noGrp="1"/>
          </p:cNvSpPr>
          <p:nvPr>
            <p:ph type="subTitle" idx="1"/>
          </p:nvPr>
        </p:nvSpPr>
        <p:spPr>
          <a:xfrm>
            <a:off x="1865200" y="2165473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" name="Google Shape;1175;p35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35"/>
          <p:cNvSpPr txBox="1">
            <a:spLocks noGrp="1"/>
          </p:cNvSpPr>
          <p:nvPr>
            <p:ph type="title" idx="4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77" name="Google Shape;1177;p35"/>
          <p:cNvSpPr txBox="1">
            <a:spLocks noGrp="1"/>
          </p:cNvSpPr>
          <p:nvPr>
            <p:ph type="title" idx="5"/>
          </p:nvPr>
        </p:nvSpPr>
        <p:spPr>
          <a:xfrm>
            <a:off x="61341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8" name="Google Shape;1178;p35"/>
          <p:cNvSpPr txBox="1">
            <a:spLocks noGrp="1"/>
          </p:cNvSpPr>
          <p:nvPr>
            <p:ph type="subTitle" idx="6"/>
          </p:nvPr>
        </p:nvSpPr>
        <p:spPr>
          <a:xfrm>
            <a:off x="6134100" y="2165473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35"/>
          <p:cNvSpPr txBox="1">
            <a:spLocks noGrp="1"/>
          </p:cNvSpPr>
          <p:nvPr>
            <p:ph type="title" idx="7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0" name="Google Shape;1180;p35"/>
          <p:cNvSpPr txBox="1">
            <a:spLocks noGrp="1"/>
          </p:cNvSpPr>
          <p:nvPr>
            <p:ph type="title" idx="8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1" name="Google Shape;1181;p35"/>
          <p:cNvSpPr txBox="1">
            <a:spLocks noGrp="1"/>
          </p:cNvSpPr>
          <p:nvPr>
            <p:ph type="subTitle" idx="9"/>
          </p:nvPr>
        </p:nvSpPr>
        <p:spPr>
          <a:xfrm>
            <a:off x="1865200" y="4000798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35"/>
          <p:cNvSpPr txBox="1">
            <a:spLocks noGrp="1"/>
          </p:cNvSpPr>
          <p:nvPr>
            <p:ph type="title" idx="13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3" name="Google Shape;1183;p35"/>
          <p:cNvSpPr txBox="1">
            <a:spLocks noGrp="1"/>
          </p:cNvSpPr>
          <p:nvPr>
            <p:ph type="title" idx="14"/>
          </p:nvPr>
        </p:nvSpPr>
        <p:spPr>
          <a:xfrm>
            <a:off x="61341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4" name="Google Shape;1184;p35"/>
          <p:cNvSpPr txBox="1">
            <a:spLocks noGrp="1"/>
          </p:cNvSpPr>
          <p:nvPr>
            <p:ph type="subTitle" idx="15"/>
          </p:nvPr>
        </p:nvSpPr>
        <p:spPr>
          <a:xfrm>
            <a:off x="6134100" y="4000798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35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36"/>
          <p:cNvSpPr txBox="1">
            <a:spLocks noGrp="1"/>
          </p:cNvSpPr>
          <p:nvPr>
            <p:ph type="subTitle" idx="1"/>
          </p:nvPr>
        </p:nvSpPr>
        <p:spPr>
          <a:xfrm>
            <a:off x="3784500" y="2560988"/>
            <a:ext cx="46395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9" name="Google Shape;1189;p36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90" name="Google Shape;1190;p36"/>
          <p:cNvGrpSpPr/>
          <p:nvPr/>
        </p:nvGrpSpPr>
        <p:grpSpPr>
          <a:xfrm>
            <a:off x="593730" y="709956"/>
            <a:ext cx="7830282" cy="3718133"/>
            <a:chOff x="593730" y="709956"/>
            <a:chExt cx="7830282" cy="3718133"/>
          </a:xfrm>
        </p:grpSpPr>
        <p:sp>
          <p:nvSpPr>
            <p:cNvPr id="1191" name="Google Shape;1191;p36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3508680" y="257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38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04" name="Google Shape;1204;p38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205" name="Google Shape;1205;p38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5981105" y="3431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4486213" y="981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017805" y="42222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530121" y="382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1409305" y="4173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2378580" y="11417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7900063" y="1088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975188" y="3961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237713" y="60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7" name="Google Shape;1217;p38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9"/>
          <p:cNvSpPr txBox="1">
            <a:spLocks noGrp="1"/>
          </p:cNvSpPr>
          <p:nvPr>
            <p:ph type="title"/>
          </p:nvPr>
        </p:nvSpPr>
        <p:spPr>
          <a:xfrm>
            <a:off x="3796850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21" name="Google Shape;1221;p39"/>
          <p:cNvSpPr txBox="1">
            <a:spLocks noGrp="1"/>
          </p:cNvSpPr>
          <p:nvPr>
            <p:ph type="subTitle" idx="1"/>
          </p:nvPr>
        </p:nvSpPr>
        <p:spPr>
          <a:xfrm rot="473">
            <a:off x="239197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2" name="Google Shape;1222;p39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1223" name="Google Shape;1223;p39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74307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3142775" y="16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7" name="Google Shape;1237;p39"/>
          <p:cNvSpPr txBox="1">
            <a:spLocks noGrp="1"/>
          </p:cNvSpPr>
          <p:nvPr>
            <p:ph type="title" idx="2"/>
          </p:nvPr>
        </p:nvSpPr>
        <p:spPr>
          <a:xfrm>
            <a:off x="2391900" y="2283750"/>
            <a:ext cx="4360200" cy="15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40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40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40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40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40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40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8" name="Google Shape;1248;p41"/>
          <p:cNvGrpSpPr/>
          <p:nvPr/>
        </p:nvGrpSpPr>
        <p:grpSpPr>
          <a:xfrm>
            <a:off x="1521425" y="1394613"/>
            <a:ext cx="5858900" cy="3130926"/>
            <a:chOff x="1521425" y="1394613"/>
            <a:chExt cx="5858900" cy="3130926"/>
          </a:xfrm>
        </p:grpSpPr>
        <p:sp>
          <p:nvSpPr>
            <p:cNvPr id="1249" name="Google Shape;1249;p41"/>
            <p:cNvSpPr/>
            <p:nvPr/>
          </p:nvSpPr>
          <p:spPr>
            <a:xfrm>
              <a:off x="5726375" y="2157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5414305" y="2609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5963105" y="39450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862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71390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6818330" y="2641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7208738" y="36952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0" name="Google Shape;1260;p4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41"/>
          <p:cNvSpPr txBox="1">
            <a:spLocks noGrp="1"/>
          </p:cNvSpPr>
          <p:nvPr>
            <p:ph type="subTitle" idx="1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subTitle" idx="1"/>
          </p:nvPr>
        </p:nvSpPr>
        <p:spPr>
          <a:xfrm>
            <a:off x="1005450" y="3321500"/>
            <a:ext cx="290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2"/>
          </p:nvPr>
        </p:nvSpPr>
        <p:spPr>
          <a:xfrm>
            <a:off x="5231100" y="3321500"/>
            <a:ext cx="290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720000" y="1022200"/>
            <a:ext cx="3478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title" idx="3"/>
          </p:nvPr>
        </p:nvSpPr>
        <p:spPr>
          <a:xfrm>
            <a:off x="4945650" y="1022200"/>
            <a:ext cx="3478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5"/>
          <p:cNvGrpSpPr/>
          <p:nvPr/>
        </p:nvGrpSpPr>
        <p:grpSpPr>
          <a:xfrm>
            <a:off x="548425" y="452800"/>
            <a:ext cx="8082166" cy="4249764"/>
            <a:chOff x="548425" y="452800"/>
            <a:chExt cx="8082166" cy="4249764"/>
          </a:xfrm>
        </p:grpSpPr>
        <p:sp>
          <p:nvSpPr>
            <p:cNvPr id="74" name="Google Shape;74;p5"/>
            <p:cNvSpPr/>
            <p:nvPr/>
          </p:nvSpPr>
          <p:spPr>
            <a:xfrm>
              <a:off x="3913050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98325" y="4253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945655" y="4078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5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42"/>
          <p:cNvSpPr txBox="1">
            <a:spLocks noGrp="1"/>
          </p:cNvSpPr>
          <p:nvPr>
            <p:ph type="subTitle" idx="1"/>
          </p:nvPr>
        </p:nvSpPr>
        <p:spPr>
          <a:xfrm>
            <a:off x="1005450" y="3321500"/>
            <a:ext cx="2907600" cy="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42"/>
          <p:cNvSpPr txBox="1">
            <a:spLocks noGrp="1"/>
          </p:cNvSpPr>
          <p:nvPr>
            <p:ph type="subTitle" idx="2"/>
          </p:nvPr>
        </p:nvSpPr>
        <p:spPr>
          <a:xfrm>
            <a:off x="5231100" y="3321500"/>
            <a:ext cx="2907600" cy="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42"/>
          <p:cNvSpPr txBox="1">
            <a:spLocks noGrp="1"/>
          </p:cNvSpPr>
          <p:nvPr>
            <p:ph type="title"/>
          </p:nvPr>
        </p:nvSpPr>
        <p:spPr>
          <a:xfrm>
            <a:off x="720000" y="1022200"/>
            <a:ext cx="3478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42"/>
          <p:cNvSpPr txBox="1">
            <a:spLocks noGrp="1"/>
          </p:cNvSpPr>
          <p:nvPr>
            <p:ph type="title" idx="3"/>
          </p:nvPr>
        </p:nvSpPr>
        <p:spPr>
          <a:xfrm>
            <a:off x="4945650" y="1022200"/>
            <a:ext cx="3478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269" name="Google Shape;1269;p42"/>
          <p:cNvGrpSpPr/>
          <p:nvPr/>
        </p:nvGrpSpPr>
        <p:grpSpPr>
          <a:xfrm>
            <a:off x="548425" y="452800"/>
            <a:ext cx="8082167" cy="4249764"/>
            <a:chOff x="548425" y="452800"/>
            <a:chExt cx="8082167" cy="4249764"/>
          </a:xfrm>
        </p:grpSpPr>
        <p:sp>
          <p:nvSpPr>
            <p:cNvPr id="1270" name="Google Shape;1270;p42"/>
            <p:cNvSpPr/>
            <p:nvPr/>
          </p:nvSpPr>
          <p:spPr>
            <a:xfrm>
              <a:off x="3913050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7098325" y="4253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4945655" y="4078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43"/>
          <p:cNvSpPr txBox="1">
            <a:spLocks noGrp="1"/>
          </p:cNvSpPr>
          <p:nvPr>
            <p:ph type="title" idx="2"/>
          </p:nvPr>
        </p:nvSpPr>
        <p:spPr>
          <a:xfrm>
            <a:off x="720000" y="3994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9" name="Google Shape;1289;p43"/>
          <p:cNvSpPr txBox="1">
            <a:spLocks noGrp="1"/>
          </p:cNvSpPr>
          <p:nvPr>
            <p:ph type="subTitle" idx="1"/>
          </p:nvPr>
        </p:nvSpPr>
        <p:spPr>
          <a:xfrm>
            <a:off x="3485300" y="1641903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43"/>
          <p:cNvSpPr txBox="1">
            <a:spLocks noGrp="1"/>
          </p:cNvSpPr>
          <p:nvPr>
            <p:ph type="title" idx="3"/>
          </p:nvPr>
        </p:nvSpPr>
        <p:spPr>
          <a:xfrm>
            <a:off x="720000" y="2851961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1" name="Google Shape;1291;p43"/>
          <p:cNvSpPr txBox="1">
            <a:spLocks noGrp="1"/>
          </p:cNvSpPr>
          <p:nvPr>
            <p:ph type="subTitle" idx="4"/>
          </p:nvPr>
        </p:nvSpPr>
        <p:spPr>
          <a:xfrm>
            <a:off x="3485300" y="2784891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43"/>
          <p:cNvSpPr txBox="1">
            <a:spLocks noGrp="1"/>
          </p:cNvSpPr>
          <p:nvPr>
            <p:ph type="title" idx="5"/>
          </p:nvPr>
        </p:nvSpPr>
        <p:spPr>
          <a:xfrm>
            <a:off x="720000" y="1708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3" name="Google Shape;1293;p43"/>
          <p:cNvSpPr txBox="1">
            <a:spLocks noGrp="1"/>
          </p:cNvSpPr>
          <p:nvPr>
            <p:ph type="subTitle" idx="6"/>
          </p:nvPr>
        </p:nvSpPr>
        <p:spPr>
          <a:xfrm>
            <a:off x="3485400" y="3927900"/>
            <a:ext cx="22548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4" name="Google Shape;1294;p43"/>
          <p:cNvGrpSpPr/>
          <p:nvPr/>
        </p:nvGrpSpPr>
        <p:grpSpPr>
          <a:xfrm>
            <a:off x="477430" y="1331563"/>
            <a:ext cx="8301207" cy="3466163"/>
            <a:chOff x="477430" y="1331563"/>
            <a:chExt cx="8301207" cy="3466163"/>
          </a:xfrm>
        </p:grpSpPr>
        <p:sp>
          <p:nvSpPr>
            <p:cNvPr id="1295" name="Google Shape;1295;p43"/>
            <p:cNvSpPr/>
            <p:nvPr/>
          </p:nvSpPr>
          <p:spPr>
            <a:xfrm>
              <a:off x="6622063" y="262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6967355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3017450" y="1478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264175" y="23783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2582675" y="35257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1620525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6433300" y="4463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607050" y="2888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6083580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5740205" y="227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2632805" y="133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1625455" y="2497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2281155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1197855" y="4623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8510205" y="314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39142" y="339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477430" y="2610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50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4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44"/>
          <p:cNvSpPr txBox="1">
            <a:spLocks noGrp="1"/>
          </p:cNvSpPr>
          <p:nvPr>
            <p:ph type="title"/>
          </p:nvPr>
        </p:nvSpPr>
        <p:spPr>
          <a:xfrm>
            <a:off x="1389750" y="540000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316" name="Google Shape;1316;p44"/>
          <p:cNvSpPr/>
          <p:nvPr/>
        </p:nvSpPr>
        <p:spPr>
          <a:xfrm>
            <a:off x="1730746" y="23974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44"/>
          <p:cNvSpPr/>
          <p:nvPr/>
        </p:nvSpPr>
        <p:spPr>
          <a:xfrm>
            <a:off x="6474725" y="402921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44"/>
          <p:cNvSpPr/>
          <p:nvPr/>
        </p:nvSpPr>
        <p:spPr>
          <a:xfrm>
            <a:off x="1963521" y="31390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44"/>
          <p:cNvSpPr/>
          <p:nvPr/>
        </p:nvSpPr>
        <p:spPr>
          <a:xfrm>
            <a:off x="7335655" y="39069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44"/>
          <p:cNvSpPr/>
          <p:nvPr/>
        </p:nvSpPr>
        <p:spPr>
          <a:xfrm>
            <a:off x="864771" y="17975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44"/>
          <p:cNvSpPr/>
          <p:nvPr/>
        </p:nvSpPr>
        <p:spPr>
          <a:xfrm>
            <a:off x="8306571" y="152224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44"/>
          <p:cNvSpPr/>
          <p:nvPr/>
        </p:nvSpPr>
        <p:spPr>
          <a:xfrm>
            <a:off x="720167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44"/>
          <p:cNvSpPr/>
          <p:nvPr/>
        </p:nvSpPr>
        <p:spPr>
          <a:xfrm>
            <a:off x="8424005" y="33548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44"/>
          <p:cNvSpPr/>
          <p:nvPr/>
        </p:nvSpPr>
        <p:spPr>
          <a:xfrm>
            <a:off x="1202230" y="29101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44"/>
          <p:cNvSpPr/>
          <p:nvPr/>
        </p:nvSpPr>
        <p:spPr>
          <a:xfrm>
            <a:off x="1202233" y="395686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44"/>
          <p:cNvSpPr/>
          <p:nvPr/>
        </p:nvSpPr>
        <p:spPr>
          <a:xfrm>
            <a:off x="8007775" y="26897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330" name="Google Shape;1330;p45"/>
          <p:cNvSpPr txBox="1">
            <a:spLocks noGrp="1"/>
          </p:cNvSpPr>
          <p:nvPr>
            <p:ph type="title" idx="2"/>
          </p:nvPr>
        </p:nvSpPr>
        <p:spPr>
          <a:xfrm>
            <a:off x="720012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1" name="Google Shape;1331;p45"/>
          <p:cNvSpPr txBox="1">
            <a:spLocks noGrp="1"/>
          </p:cNvSpPr>
          <p:nvPr>
            <p:ph type="subTitle" idx="1"/>
          </p:nvPr>
        </p:nvSpPr>
        <p:spPr>
          <a:xfrm>
            <a:off x="720023" y="2369313"/>
            <a:ext cx="26037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2" name="Google Shape;1332;p45"/>
          <p:cNvSpPr txBox="1">
            <a:spLocks noGrp="1"/>
          </p:cNvSpPr>
          <p:nvPr>
            <p:ph type="title" idx="3"/>
          </p:nvPr>
        </p:nvSpPr>
        <p:spPr>
          <a:xfrm>
            <a:off x="5820289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3" name="Google Shape;1333;p45"/>
          <p:cNvSpPr txBox="1">
            <a:spLocks noGrp="1"/>
          </p:cNvSpPr>
          <p:nvPr>
            <p:ph type="subTitle" idx="4"/>
          </p:nvPr>
        </p:nvSpPr>
        <p:spPr>
          <a:xfrm>
            <a:off x="5820298" y="2369313"/>
            <a:ext cx="26037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4" name="Google Shape;1334;p45"/>
          <p:cNvSpPr txBox="1">
            <a:spLocks noGrp="1"/>
          </p:cNvSpPr>
          <p:nvPr>
            <p:ph type="title" idx="5"/>
          </p:nvPr>
        </p:nvSpPr>
        <p:spPr>
          <a:xfrm>
            <a:off x="720000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5" name="Google Shape;1335;p45"/>
          <p:cNvSpPr txBox="1">
            <a:spLocks noGrp="1"/>
          </p:cNvSpPr>
          <p:nvPr>
            <p:ph type="subTitle" idx="6"/>
          </p:nvPr>
        </p:nvSpPr>
        <p:spPr>
          <a:xfrm>
            <a:off x="720012" y="3963000"/>
            <a:ext cx="26037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6" name="Google Shape;1336;p45"/>
          <p:cNvSpPr txBox="1">
            <a:spLocks noGrp="1"/>
          </p:cNvSpPr>
          <p:nvPr>
            <p:ph type="title" idx="7"/>
          </p:nvPr>
        </p:nvSpPr>
        <p:spPr>
          <a:xfrm>
            <a:off x="5820275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7" name="Google Shape;1337;p45"/>
          <p:cNvSpPr txBox="1">
            <a:spLocks noGrp="1"/>
          </p:cNvSpPr>
          <p:nvPr>
            <p:ph type="subTitle" idx="8"/>
          </p:nvPr>
        </p:nvSpPr>
        <p:spPr>
          <a:xfrm>
            <a:off x="5820287" y="3963000"/>
            <a:ext cx="26037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38" name="Google Shape;1338;p45"/>
          <p:cNvGrpSpPr/>
          <p:nvPr/>
        </p:nvGrpSpPr>
        <p:grpSpPr>
          <a:xfrm>
            <a:off x="441455" y="1394006"/>
            <a:ext cx="7937312" cy="2986995"/>
            <a:chOff x="441455" y="1394006"/>
            <a:chExt cx="7937312" cy="2986995"/>
          </a:xfrm>
        </p:grpSpPr>
        <p:sp>
          <p:nvSpPr>
            <p:cNvPr id="1339" name="Google Shape;1339;p45"/>
            <p:cNvSpPr/>
            <p:nvPr/>
          </p:nvSpPr>
          <p:spPr>
            <a:xfrm>
              <a:off x="4412700" y="1394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6774880" y="1429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3049000" y="3266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811100" y="231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846750" y="3907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7881150" y="32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5222750" y="3106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4045230" y="1619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1018330" y="182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8217055" y="3525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5572830" y="32848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7222880" y="16034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46"/>
          <p:cNvSpPr txBox="1">
            <a:spLocks noGrp="1"/>
          </p:cNvSpPr>
          <p:nvPr>
            <p:ph type="subTitle" idx="1"/>
          </p:nvPr>
        </p:nvSpPr>
        <p:spPr>
          <a:xfrm>
            <a:off x="720000" y="3972050"/>
            <a:ext cx="2258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6" name="Google Shape;1356;p46"/>
          <p:cNvSpPr txBox="1">
            <a:spLocks noGrp="1"/>
          </p:cNvSpPr>
          <p:nvPr>
            <p:ph type="title"/>
          </p:nvPr>
        </p:nvSpPr>
        <p:spPr>
          <a:xfrm>
            <a:off x="7200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357" name="Google Shape;1357;p46"/>
          <p:cNvSpPr txBox="1">
            <a:spLocks noGrp="1"/>
          </p:cNvSpPr>
          <p:nvPr>
            <p:ph type="title" idx="2"/>
          </p:nvPr>
        </p:nvSpPr>
        <p:spPr>
          <a:xfrm>
            <a:off x="7200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8" name="Google Shape;1358;p46"/>
          <p:cNvSpPr txBox="1">
            <a:spLocks noGrp="1"/>
          </p:cNvSpPr>
          <p:nvPr>
            <p:ph type="subTitle" idx="3"/>
          </p:nvPr>
        </p:nvSpPr>
        <p:spPr>
          <a:xfrm>
            <a:off x="3442900" y="3972050"/>
            <a:ext cx="2258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9" name="Google Shape;1359;p46"/>
          <p:cNvSpPr txBox="1">
            <a:spLocks noGrp="1"/>
          </p:cNvSpPr>
          <p:nvPr>
            <p:ph type="title" idx="4"/>
          </p:nvPr>
        </p:nvSpPr>
        <p:spPr>
          <a:xfrm>
            <a:off x="34429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360" name="Google Shape;1360;p46"/>
          <p:cNvSpPr txBox="1">
            <a:spLocks noGrp="1"/>
          </p:cNvSpPr>
          <p:nvPr>
            <p:ph type="title" idx="5"/>
          </p:nvPr>
        </p:nvSpPr>
        <p:spPr>
          <a:xfrm>
            <a:off x="34429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1" name="Google Shape;1361;p46"/>
          <p:cNvSpPr txBox="1">
            <a:spLocks noGrp="1"/>
          </p:cNvSpPr>
          <p:nvPr>
            <p:ph type="subTitle" idx="6"/>
          </p:nvPr>
        </p:nvSpPr>
        <p:spPr>
          <a:xfrm>
            <a:off x="6165800" y="3972050"/>
            <a:ext cx="2258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2" name="Google Shape;1362;p46"/>
          <p:cNvSpPr txBox="1">
            <a:spLocks noGrp="1"/>
          </p:cNvSpPr>
          <p:nvPr>
            <p:ph type="title" idx="7"/>
          </p:nvPr>
        </p:nvSpPr>
        <p:spPr>
          <a:xfrm>
            <a:off x="61658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363" name="Google Shape;1363;p46"/>
          <p:cNvSpPr txBox="1">
            <a:spLocks noGrp="1"/>
          </p:cNvSpPr>
          <p:nvPr>
            <p:ph type="title" idx="8"/>
          </p:nvPr>
        </p:nvSpPr>
        <p:spPr>
          <a:xfrm>
            <a:off x="61658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4" name="Google Shape;1364;p46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365" name="Google Shape;1365;p46"/>
          <p:cNvGrpSpPr/>
          <p:nvPr/>
        </p:nvGrpSpPr>
        <p:grpSpPr>
          <a:xfrm>
            <a:off x="353430" y="1254306"/>
            <a:ext cx="8397757" cy="3491208"/>
            <a:chOff x="353430" y="1254306"/>
            <a:chExt cx="8397757" cy="3491208"/>
          </a:xfrm>
        </p:grpSpPr>
        <p:sp>
          <p:nvSpPr>
            <p:cNvPr id="1366" name="Google Shape;1366;p46"/>
            <p:cNvSpPr/>
            <p:nvPr/>
          </p:nvSpPr>
          <p:spPr>
            <a:xfrm>
              <a:off x="3209850" y="3467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5848380" y="3253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2634080" y="13079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353430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1009130" y="3333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8549530" y="3890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7658655" y="1366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2940555" y="4571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515150" y="317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2090225" y="1482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8124700" y="12543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6010100" y="36277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8579600" y="342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_1"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47"/>
          <p:cNvSpPr txBox="1">
            <a:spLocks noGrp="1"/>
          </p:cNvSpPr>
          <p:nvPr>
            <p:ph type="subTitle" idx="1"/>
          </p:nvPr>
        </p:nvSpPr>
        <p:spPr>
          <a:xfrm>
            <a:off x="5701650" y="2271725"/>
            <a:ext cx="2722500" cy="1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383" name="Google Shape;1383;p47"/>
          <p:cNvGrpSpPr/>
          <p:nvPr/>
        </p:nvGrpSpPr>
        <p:grpSpPr>
          <a:xfrm>
            <a:off x="386700" y="1363888"/>
            <a:ext cx="8037312" cy="3132101"/>
            <a:chOff x="386700" y="1363888"/>
            <a:chExt cx="8037312" cy="3132101"/>
          </a:xfrm>
        </p:grpSpPr>
        <p:sp>
          <p:nvSpPr>
            <p:cNvPr id="1384" name="Google Shape;1384;p47"/>
            <p:cNvSpPr/>
            <p:nvPr/>
          </p:nvSpPr>
          <p:spPr>
            <a:xfrm>
              <a:off x="6695000" y="1757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6910330" y="199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6133480" y="39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7829730" y="4321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5342355" y="1363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558280" y="2546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793510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7"/>
            <p:cNvSpPr/>
            <p:nvPr/>
          </p:nvSpPr>
          <p:spPr>
            <a:xfrm>
              <a:off x="6500250" y="4223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7"/>
            <p:cNvSpPr/>
            <p:nvPr/>
          </p:nvSpPr>
          <p:spPr>
            <a:xfrm>
              <a:off x="8252425" y="39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56512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4627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7"/>
            <p:cNvSpPr/>
            <p:nvPr/>
          </p:nvSpPr>
          <p:spPr>
            <a:xfrm>
              <a:off x="386700" y="3805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4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48"/>
          <p:cNvSpPr txBox="1">
            <a:spLocks noGrp="1"/>
          </p:cNvSpPr>
          <p:nvPr>
            <p:ph type="title"/>
          </p:nvPr>
        </p:nvSpPr>
        <p:spPr>
          <a:xfrm>
            <a:off x="955000" y="997950"/>
            <a:ext cx="7233900" cy="3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399" name="Google Shape;1399;p48"/>
          <p:cNvGrpSpPr/>
          <p:nvPr/>
        </p:nvGrpSpPr>
        <p:grpSpPr>
          <a:xfrm>
            <a:off x="491725" y="675881"/>
            <a:ext cx="7932267" cy="3773370"/>
            <a:chOff x="491725" y="675881"/>
            <a:chExt cx="7932267" cy="3773370"/>
          </a:xfrm>
        </p:grpSpPr>
        <p:sp>
          <p:nvSpPr>
            <p:cNvPr id="1400" name="Google Shape;1400;p48"/>
            <p:cNvSpPr/>
            <p:nvPr/>
          </p:nvSpPr>
          <p:spPr>
            <a:xfrm>
              <a:off x="1064625" y="3268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1279955" y="35091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7430580" y="2789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5812755" y="410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3696005" y="76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902905" y="907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8262280" y="112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55000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7975125" y="31401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5238325" y="42821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4147900" y="675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491725" y="133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7718550" y="772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3021825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7672905" y="42748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"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4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49"/>
          <p:cNvSpPr txBox="1">
            <a:spLocks noGrp="1"/>
          </p:cNvSpPr>
          <p:nvPr>
            <p:ph type="subTitle" idx="1"/>
          </p:nvPr>
        </p:nvSpPr>
        <p:spPr>
          <a:xfrm>
            <a:off x="1188725" y="3577200"/>
            <a:ext cx="29148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8" name="Google Shape;1418;p49"/>
          <p:cNvSpPr txBox="1">
            <a:spLocks noGrp="1"/>
          </p:cNvSpPr>
          <p:nvPr>
            <p:ph type="title"/>
          </p:nvPr>
        </p:nvSpPr>
        <p:spPr>
          <a:xfrm>
            <a:off x="1039050" y="1897150"/>
            <a:ext cx="32139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419" name="Google Shape;1419;p49"/>
          <p:cNvGrpSpPr/>
          <p:nvPr/>
        </p:nvGrpSpPr>
        <p:grpSpPr>
          <a:xfrm>
            <a:off x="639142" y="873625"/>
            <a:ext cx="8072125" cy="3551860"/>
            <a:chOff x="639142" y="873625"/>
            <a:chExt cx="8072125" cy="3551860"/>
          </a:xfrm>
        </p:grpSpPr>
        <p:sp>
          <p:nvSpPr>
            <p:cNvPr id="1420" name="Google Shape;1420;p49"/>
            <p:cNvSpPr/>
            <p:nvPr/>
          </p:nvSpPr>
          <p:spPr>
            <a:xfrm>
              <a:off x="3772900" y="1600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3988230" y="1841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4149950" y="4265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34" name="Google Shape;1434;p50"/>
          <p:cNvSpPr txBox="1">
            <a:spLocks noGrp="1"/>
          </p:cNvSpPr>
          <p:nvPr>
            <p:ph type="title" idx="2"/>
          </p:nvPr>
        </p:nvSpPr>
        <p:spPr>
          <a:xfrm>
            <a:off x="71997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5" name="Google Shape;1435;p50"/>
          <p:cNvSpPr txBox="1">
            <a:spLocks noGrp="1"/>
          </p:cNvSpPr>
          <p:nvPr>
            <p:ph type="subTitle" idx="1"/>
          </p:nvPr>
        </p:nvSpPr>
        <p:spPr>
          <a:xfrm>
            <a:off x="719975" y="2291588"/>
            <a:ext cx="23055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6" name="Google Shape;1436;p50"/>
          <p:cNvSpPr txBox="1">
            <a:spLocks noGrp="1"/>
          </p:cNvSpPr>
          <p:nvPr>
            <p:ph type="title" idx="3"/>
          </p:nvPr>
        </p:nvSpPr>
        <p:spPr>
          <a:xfrm>
            <a:off x="3419246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7" name="Google Shape;1437;p50"/>
          <p:cNvSpPr txBox="1">
            <a:spLocks noGrp="1"/>
          </p:cNvSpPr>
          <p:nvPr>
            <p:ph type="subTitle" idx="4"/>
          </p:nvPr>
        </p:nvSpPr>
        <p:spPr>
          <a:xfrm>
            <a:off x="3419246" y="2291588"/>
            <a:ext cx="23055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8" name="Google Shape;1438;p50"/>
          <p:cNvSpPr txBox="1">
            <a:spLocks noGrp="1"/>
          </p:cNvSpPr>
          <p:nvPr>
            <p:ph type="title" idx="5"/>
          </p:nvPr>
        </p:nvSpPr>
        <p:spPr>
          <a:xfrm>
            <a:off x="720000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9" name="Google Shape;1439;p50"/>
          <p:cNvSpPr txBox="1">
            <a:spLocks noGrp="1"/>
          </p:cNvSpPr>
          <p:nvPr>
            <p:ph type="subTitle" idx="6"/>
          </p:nvPr>
        </p:nvSpPr>
        <p:spPr>
          <a:xfrm>
            <a:off x="720000" y="4006200"/>
            <a:ext cx="23055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0" name="Google Shape;1440;p50"/>
          <p:cNvSpPr txBox="1">
            <a:spLocks noGrp="1"/>
          </p:cNvSpPr>
          <p:nvPr>
            <p:ph type="title" idx="7"/>
          </p:nvPr>
        </p:nvSpPr>
        <p:spPr>
          <a:xfrm>
            <a:off x="3419271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1" name="Google Shape;1441;p50"/>
          <p:cNvSpPr txBox="1">
            <a:spLocks noGrp="1"/>
          </p:cNvSpPr>
          <p:nvPr>
            <p:ph type="subTitle" idx="8"/>
          </p:nvPr>
        </p:nvSpPr>
        <p:spPr>
          <a:xfrm>
            <a:off x="3419271" y="4006200"/>
            <a:ext cx="23055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2" name="Google Shape;1442;p50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3" name="Google Shape;1443;p50"/>
          <p:cNvSpPr txBox="1">
            <a:spLocks noGrp="1"/>
          </p:cNvSpPr>
          <p:nvPr>
            <p:ph type="subTitle" idx="13"/>
          </p:nvPr>
        </p:nvSpPr>
        <p:spPr>
          <a:xfrm>
            <a:off x="6118525" y="2291588"/>
            <a:ext cx="23055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4" name="Google Shape;1444;p50"/>
          <p:cNvSpPr txBox="1">
            <a:spLocks noGrp="1"/>
          </p:cNvSpPr>
          <p:nvPr>
            <p:ph type="title" idx="14"/>
          </p:nvPr>
        </p:nvSpPr>
        <p:spPr>
          <a:xfrm>
            <a:off x="6118549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5" name="Google Shape;1445;p50"/>
          <p:cNvSpPr txBox="1">
            <a:spLocks noGrp="1"/>
          </p:cNvSpPr>
          <p:nvPr>
            <p:ph type="subTitle" idx="15"/>
          </p:nvPr>
        </p:nvSpPr>
        <p:spPr>
          <a:xfrm>
            <a:off x="6118550" y="4006200"/>
            <a:ext cx="23055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6" name="Google Shape;1446;p50"/>
          <p:cNvGrpSpPr/>
          <p:nvPr/>
        </p:nvGrpSpPr>
        <p:grpSpPr>
          <a:xfrm>
            <a:off x="513825" y="1321344"/>
            <a:ext cx="8310687" cy="2430591"/>
            <a:chOff x="513825" y="1321344"/>
            <a:chExt cx="8310687" cy="2430591"/>
          </a:xfrm>
        </p:grpSpPr>
        <p:sp>
          <p:nvSpPr>
            <p:cNvPr id="1447" name="Google Shape;1447;p50"/>
            <p:cNvSpPr/>
            <p:nvPr/>
          </p:nvSpPr>
          <p:spPr>
            <a:xfrm>
              <a:off x="6118550" y="3151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5840780" y="1566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5605400" y="35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3136600" y="3073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513825" y="35022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513825" y="13213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8652925" y="2160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3308180" y="1366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2802180" y="1686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719980" y="31446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719980" y="159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8296030" y="159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8343142" y="3233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5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63" name="Google Shape;1463;p51"/>
          <p:cNvSpPr txBox="1">
            <a:spLocks noGrp="1"/>
          </p:cNvSpPr>
          <p:nvPr>
            <p:ph type="title" idx="2"/>
          </p:nvPr>
        </p:nvSpPr>
        <p:spPr>
          <a:xfrm>
            <a:off x="947839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4" name="Google Shape;1464;p51"/>
          <p:cNvSpPr txBox="1">
            <a:spLocks noGrp="1"/>
          </p:cNvSpPr>
          <p:nvPr>
            <p:ph type="subTitle" idx="1"/>
          </p:nvPr>
        </p:nvSpPr>
        <p:spPr>
          <a:xfrm>
            <a:off x="947852" y="1625825"/>
            <a:ext cx="3124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5" name="Google Shape;1465;p51"/>
          <p:cNvSpPr txBox="1">
            <a:spLocks noGrp="1"/>
          </p:cNvSpPr>
          <p:nvPr>
            <p:ph type="title" idx="3"/>
          </p:nvPr>
        </p:nvSpPr>
        <p:spPr>
          <a:xfrm>
            <a:off x="5071742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6" name="Google Shape;1466;p51"/>
          <p:cNvSpPr txBox="1">
            <a:spLocks noGrp="1"/>
          </p:cNvSpPr>
          <p:nvPr>
            <p:ph type="subTitle" idx="4"/>
          </p:nvPr>
        </p:nvSpPr>
        <p:spPr>
          <a:xfrm>
            <a:off x="5071753" y="1625825"/>
            <a:ext cx="3124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51"/>
          <p:cNvSpPr txBox="1">
            <a:spLocks noGrp="1"/>
          </p:cNvSpPr>
          <p:nvPr>
            <p:ph type="title" idx="5"/>
          </p:nvPr>
        </p:nvSpPr>
        <p:spPr>
          <a:xfrm>
            <a:off x="9478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8" name="Google Shape;1468;p51"/>
          <p:cNvSpPr txBox="1">
            <a:spLocks noGrp="1"/>
          </p:cNvSpPr>
          <p:nvPr>
            <p:ph type="subTitle" idx="6"/>
          </p:nvPr>
        </p:nvSpPr>
        <p:spPr>
          <a:xfrm>
            <a:off x="947839" y="3285931"/>
            <a:ext cx="3124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9" name="Google Shape;1469;p51"/>
          <p:cNvSpPr txBox="1">
            <a:spLocks noGrp="1"/>
          </p:cNvSpPr>
          <p:nvPr>
            <p:ph type="title" idx="7"/>
          </p:nvPr>
        </p:nvSpPr>
        <p:spPr>
          <a:xfrm>
            <a:off x="50717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0" name="Google Shape;1470;p51"/>
          <p:cNvSpPr txBox="1">
            <a:spLocks noGrp="1"/>
          </p:cNvSpPr>
          <p:nvPr>
            <p:ph type="subTitle" idx="8"/>
          </p:nvPr>
        </p:nvSpPr>
        <p:spPr>
          <a:xfrm>
            <a:off x="5071739" y="3285931"/>
            <a:ext cx="3124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1" name="Google Shape;1471;p51"/>
          <p:cNvGrpSpPr/>
          <p:nvPr/>
        </p:nvGrpSpPr>
        <p:grpSpPr>
          <a:xfrm>
            <a:off x="427025" y="1726850"/>
            <a:ext cx="8253429" cy="2876647"/>
            <a:chOff x="427025" y="1726850"/>
            <a:chExt cx="8253429" cy="2876647"/>
          </a:xfrm>
        </p:grpSpPr>
        <p:sp>
          <p:nvSpPr>
            <p:cNvPr id="1472" name="Google Shape;1472;p51"/>
            <p:cNvSpPr/>
            <p:nvPr/>
          </p:nvSpPr>
          <p:spPr>
            <a:xfrm>
              <a:off x="2967550" y="3034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4124080" y="1869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4719130" y="38863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8485830" y="2884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776250" y="18280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427025" y="3690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4119150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8076867" y="43923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8518742" y="17268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7905300" y="2891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8343142" y="3917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51"/>
          <p:cNvGrpSpPr/>
          <p:nvPr/>
        </p:nvGrpSpPr>
        <p:grpSpPr>
          <a:xfrm>
            <a:off x="8119205" y="2407898"/>
            <a:ext cx="77054" cy="57706"/>
            <a:chOff x="2238900" y="3015075"/>
            <a:chExt cx="34350" cy="25725"/>
          </a:xfrm>
        </p:grpSpPr>
        <p:sp>
          <p:nvSpPr>
            <p:cNvPr id="1484" name="Google Shape;1484;p51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7" name="Google Shape;1487;p51"/>
          <p:cNvGrpSpPr/>
          <p:nvPr/>
        </p:nvGrpSpPr>
        <p:grpSpPr>
          <a:xfrm>
            <a:off x="874973" y="2904090"/>
            <a:ext cx="140368" cy="135321"/>
            <a:chOff x="2187475" y="2899500"/>
            <a:chExt cx="62575" cy="60325"/>
          </a:xfrm>
        </p:grpSpPr>
        <p:sp>
          <p:nvSpPr>
            <p:cNvPr id="1488" name="Google Shape;1488;p51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52"/>
          <p:cNvSpPr txBox="1">
            <a:spLocks noGrp="1"/>
          </p:cNvSpPr>
          <p:nvPr>
            <p:ph type="title"/>
          </p:nvPr>
        </p:nvSpPr>
        <p:spPr>
          <a:xfrm rot="-907">
            <a:off x="720000" y="3125256"/>
            <a:ext cx="3410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7" name="Google Shape;1497;p52"/>
          <p:cNvSpPr txBox="1">
            <a:spLocks noGrp="1"/>
          </p:cNvSpPr>
          <p:nvPr>
            <p:ph type="subTitle" idx="1"/>
          </p:nvPr>
        </p:nvSpPr>
        <p:spPr>
          <a:xfrm>
            <a:off x="720125" y="1358850"/>
            <a:ext cx="44475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8" name="Google Shape;1498;p52"/>
          <p:cNvGrpSpPr/>
          <p:nvPr/>
        </p:nvGrpSpPr>
        <p:grpSpPr>
          <a:xfrm>
            <a:off x="1049930" y="610488"/>
            <a:ext cx="7324387" cy="3993009"/>
            <a:chOff x="1049930" y="610488"/>
            <a:chExt cx="7324387" cy="3993009"/>
          </a:xfrm>
        </p:grpSpPr>
        <p:sp>
          <p:nvSpPr>
            <p:cNvPr id="1499" name="Google Shape;1499;p52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2"/>
            <p:cNvSpPr/>
            <p:nvPr/>
          </p:nvSpPr>
          <p:spPr>
            <a:xfrm>
              <a:off x="8103280" y="1358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2"/>
            <p:cNvSpPr/>
            <p:nvPr/>
          </p:nvSpPr>
          <p:spPr>
            <a:xfrm>
              <a:off x="4231775" y="73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2"/>
            <p:cNvSpPr/>
            <p:nvPr/>
          </p:nvSpPr>
          <p:spPr>
            <a:xfrm>
              <a:off x="2115025" y="10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2"/>
            <p:cNvSpPr/>
            <p:nvPr/>
          </p:nvSpPr>
          <p:spPr>
            <a:xfrm>
              <a:off x="3405025" y="401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2"/>
            <p:cNvSpPr/>
            <p:nvPr/>
          </p:nvSpPr>
          <p:spPr>
            <a:xfrm>
              <a:off x="6605075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2"/>
            <p:cNvSpPr/>
            <p:nvPr/>
          </p:nvSpPr>
          <p:spPr>
            <a:xfrm>
              <a:off x="3663130" y="610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2"/>
            <p:cNvSpPr/>
            <p:nvPr/>
          </p:nvSpPr>
          <p:spPr>
            <a:xfrm>
              <a:off x="1546380" y="784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2"/>
            <p:cNvSpPr/>
            <p:nvPr/>
          </p:nvSpPr>
          <p:spPr>
            <a:xfrm>
              <a:off x="2957555" y="42693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2"/>
            <p:cNvSpPr/>
            <p:nvPr/>
          </p:nvSpPr>
          <p:spPr>
            <a:xfrm>
              <a:off x="1049930" y="3870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2"/>
            <p:cNvSpPr/>
            <p:nvPr/>
          </p:nvSpPr>
          <p:spPr>
            <a:xfrm>
              <a:off x="6217030" y="4044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2"/>
            <p:cNvSpPr/>
            <p:nvPr/>
          </p:nvSpPr>
          <p:spPr>
            <a:xfrm>
              <a:off x="8212605" y="4137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2"/>
            <p:cNvSpPr/>
            <p:nvPr/>
          </p:nvSpPr>
          <p:spPr>
            <a:xfrm>
              <a:off x="5553030" y="723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5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53"/>
          <p:cNvSpPr txBox="1">
            <a:spLocks noGrp="1"/>
          </p:cNvSpPr>
          <p:nvPr>
            <p:ph type="subTitle" idx="1"/>
          </p:nvPr>
        </p:nvSpPr>
        <p:spPr>
          <a:xfrm>
            <a:off x="720000" y="4004400"/>
            <a:ext cx="2258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5" name="Google Shape;1515;p53"/>
          <p:cNvSpPr txBox="1">
            <a:spLocks noGrp="1"/>
          </p:cNvSpPr>
          <p:nvPr>
            <p:ph type="title"/>
          </p:nvPr>
        </p:nvSpPr>
        <p:spPr>
          <a:xfrm>
            <a:off x="3442950" y="1435650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516" name="Google Shape;1516;p53"/>
          <p:cNvSpPr txBox="1">
            <a:spLocks noGrp="1"/>
          </p:cNvSpPr>
          <p:nvPr>
            <p:ph type="title" idx="2"/>
          </p:nvPr>
        </p:nvSpPr>
        <p:spPr>
          <a:xfrm>
            <a:off x="3912725" y="2997750"/>
            <a:ext cx="1318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517" name="Google Shape;1517;p53"/>
          <p:cNvSpPr txBox="1">
            <a:spLocks noGrp="1"/>
          </p:cNvSpPr>
          <p:nvPr>
            <p:ph type="title" idx="3"/>
          </p:nvPr>
        </p:nvSpPr>
        <p:spPr>
          <a:xfrm>
            <a:off x="4269075" y="4058250"/>
            <a:ext cx="606000" cy="49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518" name="Google Shape;1518;p53"/>
          <p:cNvSpPr txBox="1">
            <a:spLocks noGrp="1"/>
          </p:cNvSpPr>
          <p:nvPr>
            <p:ph type="subTitle" idx="4"/>
          </p:nvPr>
        </p:nvSpPr>
        <p:spPr>
          <a:xfrm>
            <a:off x="6165900" y="3015450"/>
            <a:ext cx="2258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9" name="Google Shape;1519;p53"/>
          <p:cNvSpPr txBox="1">
            <a:spLocks noGrp="1"/>
          </p:cNvSpPr>
          <p:nvPr>
            <p:ph type="subTitle" idx="5"/>
          </p:nvPr>
        </p:nvSpPr>
        <p:spPr>
          <a:xfrm>
            <a:off x="720000" y="1704150"/>
            <a:ext cx="2258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0" name="Google Shape;1520;p53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521" name="Google Shape;1521;p53"/>
          <p:cNvGrpSpPr/>
          <p:nvPr/>
        </p:nvGrpSpPr>
        <p:grpSpPr>
          <a:xfrm>
            <a:off x="1096613" y="1359413"/>
            <a:ext cx="6975929" cy="3061234"/>
            <a:chOff x="1096613" y="1359413"/>
            <a:chExt cx="6975929" cy="3061234"/>
          </a:xfrm>
        </p:grpSpPr>
        <p:sp>
          <p:nvSpPr>
            <p:cNvPr id="1522" name="Google Shape;1522;p53"/>
            <p:cNvSpPr/>
            <p:nvPr/>
          </p:nvSpPr>
          <p:spPr>
            <a:xfrm>
              <a:off x="6712625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3"/>
            <p:cNvSpPr/>
            <p:nvPr/>
          </p:nvSpPr>
          <p:spPr>
            <a:xfrm>
              <a:off x="7910830" y="1704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3"/>
            <p:cNvSpPr/>
            <p:nvPr/>
          </p:nvSpPr>
          <p:spPr>
            <a:xfrm>
              <a:off x="5707163" y="4260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3"/>
            <p:cNvSpPr/>
            <p:nvPr/>
          </p:nvSpPr>
          <p:spPr>
            <a:xfrm>
              <a:off x="2978163" y="265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3"/>
            <p:cNvSpPr/>
            <p:nvPr/>
          </p:nvSpPr>
          <p:spPr>
            <a:xfrm>
              <a:off x="1096613" y="357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3"/>
            <p:cNvSpPr/>
            <p:nvPr/>
          </p:nvSpPr>
          <p:spPr>
            <a:xfrm>
              <a:off x="1887713" y="1359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3"/>
            <p:cNvSpPr/>
            <p:nvPr/>
          </p:nvSpPr>
          <p:spPr>
            <a:xfrm>
              <a:off x="6079180" y="1359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3"/>
            <p:cNvSpPr/>
            <p:nvPr/>
          </p:nvSpPr>
          <p:spPr>
            <a:xfrm>
              <a:off x="6464030" y="416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3"/>
            <p:cNvSpPr/>
            <p:nvPr/>
          </p:nvSpPr>
          <p:spPr>
            <a:xfrm>
              <a:off x="7681955" y="384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3"/>
            <p:cNvSpPr/>
            <p:nvPr/>
          </p:nvSpPr>
          <p:spPr>
            <a:xfrm>
              <a:off x="2450705" y="2557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3"/>
            <p:cNvSpPr/>
            <p:nvPr/>
          </p:nvSpPr>
          <p:spPr>
            <a:xfrm>
              <a:off x="1524180" y="3353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3"/>
            <p:cNvSpPr/>
            <p:nvPr/>
          </p:nvSpPr>
          <p:spPr>
            <a:xfrm>
              <a:off x="1524180" y="143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3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5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54"/>
          <p:cNvSpPr txBox="1">
            <a:spLocks noGrp="1"/>
          </p:cNvSpPr>
          <p:nvPr>
            <p:ph type="title"/>
          </p:nvPr>
        </p:nvSpPr>
        <p:spPr>
          <a:xfrm>
            <a:off x="720012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7" name="Google Shape;1537;p54"/>
          <p:cNvSpPr txBox="1">
            <a:spLocks noGrp="1"/>
          </p:cNvSpPr>
          <p:nvPr>
            <p:ph type="subTitle" idx="1"/>
          </p:nvPr>
        </p:nvSpPr>
        <p:spPr>
          <a:xfrm>
            <a:off x="720023" y="2958313"/>
            <a:ext cx="26037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8" name="Google Shape;1538;p54"/>
          <p:cNvSpPr txBox="1">
            <a:spLocks noGrp="1"/>
          </p:cNvSpPr>
          <p:nvPr>
            <p:ph type="title" idx="2"/>
          </p:nvPr>
        </p:nvSpPr>
        <p:spPr>
          <a:xfrm>
            <a:off x="5820289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9" name="Google Shape;1539;p54"/>
          <p:cNvSpPr txBox="1">
            <a:spLocks noGrp="1"/>
          </p:cNvSpPr>
          <p:nvPr>
            <p:ph type="subTitle" idx="3"/>
          </p:nvPr>
        </p:nvSpPr>
        <p:spPr>
          <a:xfrm>
            <a:off x="5820298" y="2958313"/>
            <a:ext cx="26037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0" name="Google Shape;1540;p54"/>
          <p:cNvSpPr txBox="1">
            <a:spLocks noGrp="1"/>
          </p:cNvSpPr>
          <p:nvPr>
            <p:ph type="title" idx="4"/>
          </p:nvPr>
        </p:nvSpPr>
        <p:spPr>
          <a:xfrm>
            <a:off x="3270150" y="36013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1" name="Google Shape;1541;p54"/>
          <p:cNvSpPr txBox="1">
            <a:spLocks noGrp="1"/>
          </p:cNvSpPr>
          <p:nvPr>
            <p:ph type="subTitle" idx="5"/>
          </p:nvPr>
        </p:nvSpPr>
        <p:spPr>
          <a:xfrm>
            <a:off x="3270162" y="4039200"/>
            <a:ext cx="26037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2" name="Google Shape;1542;p54"/>
          <p:cNvSpPr txBox="1">
            <a:spLocks noGrp="1"/>
          </p:cNvSpPr>
          <p:nvPr>
            <p:ph type="title" idx="6"/>
          </p:nvPr>
        </p:nvSpPr>
        <p:spPr>
          <a:xfrm>
            <a:off x="3270150" y="1214725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54"/>
          <p:cNvSpPr txBox="1">
            <a:spLocks noGrp="1"/>
          </p:cNvSpPr>
          <p:nvPr>
            <p:ph type="subTitle" idx="7"/>
          </p:nvPr>
        </p:nvSpPr>
        <p:spPr>
          <a:xfrm>
            <a:off x="3270162" y="1652625"/>
            <a:ext cx="26037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4" name="Google Shape;1544;p5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545" name="Google Shape;1545;p54"/>
          <p:cNvGrpSpPr/>
          <p:nvPr/>
        </p:nvGrpSpPr>
        <p:grpSpPr>
          <a:xfrm>
            <a:off x="1019425" y="1362531"/>
            <a:ext cx="7227337" cy="3108041"/>
            <a:chOff x="1019425" y="1362531"/>
            <a:chExt cx="7227337" cy="3108041"/>
          </a:xfrm>
        </p:grpSpPr>
        <p:sp>
          <p:nvSpPr>
            <p:cNvPr id="1546" name="Google Shape;1546;p54"/>
            <p:cNvSpPr/>
            <p:nvPr/>
          </p:nvSpPr>
          <p:spPr>
            <a:xfrm>
              <a:off x="7063150" y="153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4"/>
            <p:cNvSpPr/>
            <p:nvPr/>
          </p:nvSpPr>
          <p:spPr>
            <a:xfrm>
              <a:off x="7741730" y="193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4"/>
            <p:cNvSpPr/>
            <p:nvPr/>
          </p:nvSpPr>
          <p:spPr>
            <a:xfrm>
              <a:off x="1869030" y="39289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6437480" y="4268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2389305" y="1532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1019425" y="1854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7868525" y="3879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1475550" y="43107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8075175" y="13625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1546800" y="13625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5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55"/>
          <p:cNvSpPr txBox="1">
            <a:spLocks noGrp="1"/>
          </p:cNvSpPr>
          <p:nvPr>
            <p:ph type="title" hasCustomPrompt="1"/>
          </p:nvPr>
        </p:nvSpPr>
        <p:spPr>
          <a:xfrm rot="459">
            <a:off x="2323350" y="1033825"/>
            <a:ext cx="4497300" cy="2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9" name="Google Shape;1559;p55"/>
          <p:cNvSpPr txBox="1">
            <a:spLocks noGrp="1"/>
          </p:cNvSpPr>
          <p:nvPr>
            <p:ph type="subTitle" idx="1"/>
          </p:nvPr>
        </p:nvSpPr>
        <p:spPr>
          <a:xfrm>
            <a:off x="3035950" y="3669575"/>
            <a:ext cx="3072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60" name="Google Shape;1560;p55"/>
          <p:cNvGrpSpPr/>
          <p:nvPr/>
        </p:nvGrpSpPr>
        <p:grpSpPr>
          <a:xfrm>
            <a:off x="870238" y="539988"/>
            <a:ext cx="7366399" cy="4033097"/>
            <a:chOff x="870238" y="539988"/>
            <a:chExt cx="7366399" cy="4033097"/>
          </a:xfrm>
        </p:grpSpPr>
        <p:sp>
          <p:nvSpPr>
            <p:cNvPr id="1561" name="Google Shape;1561;p55"/>
            <p:cNvSpPr/>
            <p:nvPr/>
          </p:nvSpPr>
          <p:spPr>
            <a:xfrm>
              <a:off x="7265150" y="745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6913055" y="959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7967305" y="3119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5"/>
            <p:cNvSpPr/>
            <p:nvPr/>
          </p:nvSpPr>
          <p:spPr>
            <a:xfrm>
              <a:off x="6327342" y="398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1652017" y="349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875167" y="2219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2528642" y="1578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5"/>
            <p:cNvSpPr/>
            <p:nvPr/>
          </p:nvSpPr>
          <p:spPr>
            <a:xfrm>
              <a:off x="1145992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5376475" y="1188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3758625" y="5856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5"/>
            <p:cNvSpPr/>
            <p:nvPr/>
          </p:nvSpPr>
          <p:spPr>
            <a:xfrm>
              <a:off x="2864375" y="129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1166325" y="1969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5"/>
            <p:cNvSpPr/>
            <p:nvPr/>
          </p:nvSpPr>
          <p:spPr>
            <a:xfrm>
              <a:off x="870238" y="892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1889175" y="3088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994750" y="43033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5"/>
            <p:cNvSpPr/>
            <p:nvPr/>
          </p:nvSpPr>
          <p:spPr>
            <a:xfrm>
              <a:off x="3930200" y="42535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5"/>
            <p:cNvSpPr/>
            <p:nvPr/>
          </p:nvSpPr>
          <p:spPr>
            <a:xfrm>
              <a:off x="6649075" y="4413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8010350" y="3579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8065050" y="71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7962375" y="12078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56"/>
          <p:cNvSpPr txBox="1">
            <a:spLocks noGrp="1"/>
          </p:cNvSpPr>
          <p:nvPr>
            <p:ph type="ctrTitle"/>
          </p:nvPr>
        </p:nvSpPr>
        <p:spPr>
          <a:xfrm>
            <a:off x="720100" y="540000"/>
            <a:ext cx="7704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84" name="Google Shape;1584;p56"/>
          <p:cNvSpPr txBox="1"/>
          <p:nvPr/>
        </p:nvSpPr>
        <p:spPr>
          <a:xfrm>
            <a:off x="2963750" y="3229560"/>
            <a:ext cx="3216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100" b="0" i="0" u="none" strike="noStrike" cap="none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This presentation template was created 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2"/>
              </a:rPr>
              <a:t>Slidesgo</a:t>
            </a:r>
            <a:r>
              <a:rPr lang="en" sz="1100" b="1" i="0" u="none" strike="noStrike" cap="none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 including icons 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3"/>
              </a:rPr>
              <a:t>Flaticon</a:t>
            </a:r>
            <a:r>
              <a:rPr lang="en" sz="1100" b="1" i="0" u="none" strike="noStrike" cap="none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 b="0" i="0" u="none" strike="noStrike" cap="none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and infographics &amp; images 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4"/>
              </a:rPr>
              <a:t>Freepik</a:t>
            </a:r>
            <a:endParaRPr sz="1100" b="1" i="0" u="none" strike="noStrike" cap="none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1585" name="Google Shape;1585;p56"/>
          <p:cNvSpPr txBox="1">
            <a:spLocks noGrp="1"/>
          </p:cNvSpPr>
          <p:nvPr>
            <p:ph type="subTitle" idx="1"/>
          </p:nvPr>
        </p:nvSpPr>
        <p:spPr>
          <a:xfrm>
            <a:off x="2679300" y="1858230"/>
            <a:ext cx="3785400" cy="1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6" name="Google Shape;1586;p56"/>
          <p:cNvSpPr txBox="1">
            <a:spLocks noGrp="1"/>
          </p:cNvSpPr>
          <p:nvPr>
            <p:ph type="subTitle" idx="2"/>
          </p:nvPr>
        </p:nvSpPr>
        <p:spPr>
          <a:xfrm rot="-1090">
            <a:off x="2679300" y="4184190"/>
            <a:ext cx="3785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587" name="Google Shape;1587;p56"/>
          <p:cNvGrpSpPr/>
          <p:nvPr/>
        </p:nvGrpSpPr>
        <p:grpSpPr>
          <a:xfrm>
            <a:off x="491300" y="1236888"/>
            <a:ext cx="8104387" cy="2930284"/>
            <a:chOff x="491300" y="1236888"/>
            <a:chExt cx="8104387" cy="2930284"/>
          </a:xfrm>
        </p:grpSpPr>
        <p:sp>
          <p:nvSpPr>
            <p:cNvPr id="1588" name="Google Shape;1588;p56"/>
            <p:cNvSpPr/>
            <p:nvPr/>
          </p:nvSpPr>
          <p:spPr>
            <a:xfrm>
              <a:off x="6175400" y="2671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6"/>
            <p:cNvSpPr/>
            <p:nvPr/>
          </p:nvSpPr>
          <p:spPr>
            <a:xfrm>
              <a:off x="8393430" y="123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6"/>
            <p:cNvSpPr/>
            <p:nvPr/>
          </p:nvSpPr>
          <p:spPr>
            <a:xfrm>
              <a:off x="8129730" y="2077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6"/>
            <p:cNvSpPr/>
            <p:nvPr/>
          </p:nvSpPr>
          <p:spPr>
            <a:xfrm>
              <a:off x="8424100" y="2919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6"/>
            <p:cNvSpPr/>
            <p:nvPr/>
          </p:nvSpPr>
          <p:spPr>
            <a:xfrm>
              <a:off x="6675805" y="3912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6"/>
            <p:cNvSpPr/>
            <p:nvPr/>
          </p:nvSpPr>
          <p:spPr>
            <a:xfrm>
              <a:off x="2679300" y="27308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6"/>
            <p:cNvSpPr/>
            <p:nvPr/>
          </p:nvSpPr>
          <p:spPr>
            <a:xfrm>
              <a:off x="2392455" y="3770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6"/>
            <p:cNvSpPr/>
            <p:nvPr/>
          </p:nvSpPr>
          <p:spPr>
            <a:xfrm>
              <a:off x="790625" y="1683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6"/>
            <p:cNvSpPr/>
            <p:nvPr/>
          </p:nvSpPr>
          <p:spPr>
            <a:xfrm>
              <a:off x="902905" y="2830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6"/>
            <p:cNvSpPr/>
            <p:nvPr/>
          </p:nvSpPr>
          <p:spPr>
            <a:xfrm>
              <a:off x="491300" y="3777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6"/>
            <p:cNvSpPr/>
            <p:nvPr/>
          </p:nvSpPr>
          <p:spPr>
            <a:xfrm>
              <a:off x="7965025" y="40073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5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58"/>
          <p:cNvGrpSpPr/>
          <p:nvPr/>
        </p:nvGrpSpPr>
        <p:grpSpPr>
          <a:xfrm>
            <a:off x="0" y="3335700"/>
            <a:ext cx="9143958" cy="2112615"/>
            <a:chOff x="0" y="3030900"/>
            <a:chExt cx="9143958" cy="2112615"/>
          </a:xfrm>
        </p:grpSpPr>
        <p:sp>
          <p:nvSpPr>
            <p:cNvPr id="1603" name="Google Shape;1603;p58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58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58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58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58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58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58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58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1" name="Google Shape;1611;p5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58"/>
          <p:cNvSpPr/>
          <p:nvPr/>
        </p:nvSpPr>
        <p:spPr>
          <a:xfrm>
            <a:off x="484292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58"/>
          <p:cNvSpPr/>
          <p:nvPr/>
        </p:nvSpPr>
        <p:spPr>
          <a:xfrm>
            <a:off x="1017630" y="253310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58"/>
          <p:cNvSpPr/>
          <p:nvPr/>
        </p:nvSpPr>
        <p:spPr>
          <a:xfrm>
            <a:off x="4045121" y="18267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58"/>
          <p:cNvSpPr/>
          <p:nvPr/>
        </p:nvSpPr>
        <p:spPr>
          <a:xfrm>
            <a:off x="1892075" y="1533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58"/>
          <p:cNvSpPr/>
          <p:nvPr/>
        </p:nvSpPr>
        <p:spPr>
          <a:xfrm>
            <a:off x="3028525" y="1064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58"/>
          <p:cNvSpPr/>
          <p:nvPr/>
        </p:nvSpPr>
        <p:spPr>
          <a:xfrm>
            <a:off x="5421346" y="93903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58"/>
          <p:cNvSpPr/>
          <p:nvPr/>
        </p:nvSpPr>
        <p:spPr>
          <a:xfrm>
            <a:off x="1096030" y="5945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58"/>
          <p:cNvSpPr/>
          <p:nvPr/>
        </p:nvSpPr>
        <p:spPr>
          <a:xfrm>
            <a:off x="3282325" y="27315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58"/>
          <p:cNvSpPr/>
          <p:nvPr/>
        </p:nvSpPr>
        <p:spPr>
          <a:xfrm>
            <a:off x="7716008" y="272428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58"/>
          <p:cNvSpPr/>
          <p:nvPr/>
        </p:nvSpPr>
        <p:spPr>
          <a:xfrm>
            <a:off x="6937055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58"/>
          <p:cNvSpPr/>
          <p:nvPr/>
        </p:nvSpPr>
        <p:spPr>
          <a:xfrm>
            <a:off x="7711075" y="8536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58"/>
          <p:cNvSpPr/>
          <p:nvPr/>
        </p:nvSpPr>
        <p:spPr>
          <a:xfrm>
            <a:off x="8423996" y="16165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58"/>
          <p:cNvSpPr/>
          <p:nvPr/>
        </p:nvSpPr>
        <p:spPr>
          <a:xfrm>
            <a:off x="5846230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5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7" name="Google Shape;1627;p59"/>
          <p:cNvGrpSpPr/>
          <p:nvPr/>
        </p:nvGrpSpPr>
        <p:grpSpPr>
          <a:xfrm>
            <a:off x="7064150" y="3589625"/>
            <a:ext cx="1155200" cy="675525"/>
            <a:chOff x="902700" y="3069775"/>
            <a:chExt cx="1155200" cy="675525"/>
          </a:xfrm>
        </p:grpSpPr>
        <p:sp>
          <p:nvSpPr>
            <p:cNvPr id="1628" name="Google Shape;1628;p59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59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59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59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59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59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59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59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59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59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59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59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9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59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59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59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59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59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59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59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59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59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59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9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9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9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9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59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59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59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59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59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9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9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59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59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9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9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9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9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9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9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9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9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59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59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59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59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59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59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59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59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59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59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59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59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59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59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59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59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59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59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59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59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59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59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59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59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59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59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59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59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59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59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9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9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9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59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59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59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59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59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59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59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59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59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59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59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59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59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59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59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59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1" name="Google Shape;1721;p59"/>
          <p:cNvGrpSpPr/>
          <p:nvPr/>
        </p:nvGrpSpPr>
        <p:grpSpPr>
          <a:xfrm>
            <a:off x="7516850" y="2238713"/>
            <a:ext cx="249800" cy="541650"/>
            <a:chOff x="5458600" y="3719400"/>
            <a:chExt cx="249800" cy="541650"/>
          </a:xfrm>
        </p:grpSpPr>
        <p:sp>
          <p:nvSpPr>
            <p:cNvPr id="1722" name="Google Shape;1722;p59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59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59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59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9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9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9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9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9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1" name="Google Shape;1731;p59"/>
          <p:cNvGrpSpPr/>
          <p:nvPr/>
        </p:nvGrpSpPr>
        <p:grpSpPr>
          <a:xfrm>
            <a:off x="7812825" y="1519863"/>
            <a:ext cx="164400" cy="515125"/>
            <a:chOff x="5791250" y="3025900"/>
            <a:chExt cx="164400" cy="515125"/>
          </a:xfrm>
        </p:grpSpPr>
        <p:sp>
          <p:nvSpPr>
            <p:cNvPr id="1732" name="Google Shape;1732;p59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9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59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59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59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59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59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59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59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1" name="Google Shape;1741;p59"/>
          <p:cNvGrpSpPr/>
          <p:nvPr/>
        </p:nvGrpSpPr>
        <p:grpSpPr>
          <a:xfrm>
            <a:off x="4928200" y="2093875"/>
            <a:ext cx="338500" cy="515525"/>
            <a:chOff x="1514325" y="1004350"/>
            <a:chExt cx="338500" cy="515525"/>
          </a:xfrm>
        </p:grpSpPr>
        <p:sp>
          <p:nvSpPr>
            <p:cNvPr id="1742" name="Google Shape;1742;p59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59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59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59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59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7" name="Google Shape;1747;p59"/>
          <p:cNvGrpSpPr/>
          <p:nvPr/>
        </p:nvGrpSpPr>
        <p:grpSpPr>
          <a:xfrm>
            <a:off x="6397950" y="3713913"/>
            <a:ext cx="430550" cy="271450"/>
            <a:chOff x="1515225" y="1844850"/>
            <a:chExt cx="430550" cy="271450"/>
          </a:xfrm>
        </p:grpSpPr>
        <p:sp>
          <p:nvSpPr>
            <p:cNvPr id="1748" name="Google Shape;1748;p59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9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9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9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59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59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59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59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6" name="Google Shape;1756;p59"/>
          <p:cNvGrpSpPr/>
          <p:nvPr/>
        </p:nvGrpSpPr>
        <p:grpSpPr>
          <a:xfrm>
            <a:off x="6828498" y="2350540"/>
            <a:ext cx="140368" cy="135321"/>
            <a:chOff x="2187475" y="2899500"/>
            <a:chExt cx="62575" cy="60325"/>
          </a:xfrm>
        </p:grpSpPr>
        <p:sp>
          <p:nvSpPr>
            <p:cNvPr id="1757" name="Google Shape;1757;p59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59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59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59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59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59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3" name="Google Shape;1763;p59"/>
          <p:cNvGrpSpPr/>
          <p:nvPr/>
        </p:nvGrpSpPr>
        <p:grpSpPr>
          <a:xfrm>
            <a:off x="6521032" y="2945243"/>
            <a:ext cx="92925" cy="59613"/>
            <a:chOff x="2528075" y="2862400"/>
            <a:chExt cx="41425" cy="26575"/>
          </a:xfrm>
        </p:grpSpPr>
        <p:sp>
          <p:nvSpPr>
            <p:cNvPr id="1764" name="Google Shape;1764;p59"/>
            <p:cNvSpPr/>
            <p:nvPr/>
          </p:nvSpPr>
          <p:spPr>
            <a:xfrm>
              <a:off x="2528075" y="2862675"/>
              <a:ext cx="41425" cy="26300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59"/>
            <p:cNvSpPr/>
            <p:nvPr/>
          </p:nvSpPr>
          <p:spPr>
            <a:xfrm>
              <a:off x="2531850" y="2862400"/>
              <a:ext cx="18500" cy="10750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59"/>
            <p:cNvSpPr/>
            <p:nvPr/>
          </p:nvSpPr>
          <p:spPr>
            <a:xfrm>
              <a:off x="2535150" y="2866000"/>
              <a:ext cx="20425" cy="11425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7" name="Google Shape;1767;p59"/>
          <p:cNvGrpSpPr/>
          <p:nvPr/>
        </p:nvGrpSpPr>
        <p:grpSpPr>
          <a:xfrm>
            <a:off x="5266705" y="3287723"/>
            <a:ext cx="77054" cy="57706"/>
            <a:chOff x="2238900" y="3015075"/>
            <a:chExt cx="34350" cy="25725"/>
          </a:xfrm>
        </p:grpSpPr>
        <p:sp>
          <p:nvSpPr>
            <p:cNvPr id="1768" name="Google Shape;1768;p59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59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59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1" name="Google Shape;1771;p59"/>
          <p:cNvGrpSpPr/>
          <p:nvPr/>
        </p:nvGrpSpPr>
        <p:grpSpPr>
          <a:xfrm>
            <a:off x="8314698" y="2150800"/>
            <a:ext cx="109300" cy="87933"/>
            <a:chOff x="2316275" y="3034100"/>
            <a:chExt cx="48725" cy="39200"/>
          </a:xfrm>
        </p:grpSpPr>
        <p:sp>
          <p:nvSpPr>
            <p:cNvPr id="1772" name="Google Shape;1772;p59"/>
            <p:cNvSpPr/>
            <p:nvPr/>
          </p:nvSpPr>
          <p:spPr>
            <a:xfrm>
              <a:off x="2316275" y="3039775"/>
              <a:ext cx="48725" cy="33525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9"/>
            <p:cNvSpPr/>
            <p:nvPr/>
          </p:nvSpPr>
          <p:spPr>
            <a:xfrm>
              <a:off x="2328900" y="3034100"/>
              <a:ext cx="22575" cy="1805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9"/>
            <p:cNvSpPr/>
            <p:nvPr/>
          </p:nvSpPr>
          <p:spPr>
            <a:xfrm>
              <a:off x="2329525" y="3044575"/>
              <a:ext cx="19475" cy="15675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5" name="Google Shape;1775;p59"/>
          <p:cNvGrpSpPr/>
          <p:nvPr/>
        </p:nvGrpSpPr>
        <p:grpSpPr>
          <a:xfrm>
            <a:off x="5915761" y="3816053"/>
            <a:ext cx="85017" cy="67184"/>
            <a:chOff x="2258250" y="3250600"/>
            <a:chExt cx="37900" cy="29950"/>
          </a:xfrm>
        </p:grpSpPr>
        <p:sp>
          <p:nvSpPr>
            <p:cNvPr id="1776" name="Google Shape;1776;p59"/>
            <p:cNvSpPr/>
            <p:nvPr/>
          </p:nvSpPr>
          <p:spPr>
            <a:xfrm>
              <a:off x="2258250" y="3255700"/>
              <a:ext cx="37900" cy="24850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9"/>
            <p:cNvSpPr/>
            <p:nvPr/>
          </p:nvSpPr>
          <p:spPr>
            <a:xfrm>
              <a:off x="2269600" y="3250600"/>
              <a:ext cx="18900" cy="13150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9"/>
            <p:cNvSpPr/>
            <p:nvPr/>
          </p:nvSpPr>
          <p:spPr>
            <a:xfrm>
              <a:off x="2268625" y="3258625"/>
              <a:ext cx="16700" cy="10975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9" name="Google Shape;1779;p59"/>
          <p:cNvGrpSpPr/>
          <p:nvPr/>
        </p:nvGrpSpPr>
        <p:grpSpPr>
          <a:xfrm>
            <a:off x="5378627" y="1519868"/>
            <a:ext cx="130442" cy="110926"/>
            <a:chOff x="2144725" y="2788900"/>
            <a:chExt cx="58150" cy="49450"/>
          </a:xfrm>
        </p:grpSpPr>
        <p:sp>
          <p:nvSpPr>
            <p:cNvPr id="1780" name="Google Shape;1780;p59"/>
            <p:cNvSpPr/>
            <p:nvPr/>
          </p:nvSpPr>
          <p:spPr>
            <a:xfrm>
              <a:off x="2144725" y="2801500"/>
              <a:ext cx="58150" cy="36850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59"/>
            <p:cNvSpPr/>
            <p:nvPr/>
          </p:nvSpPr>
          <p:spPr>
            <a:xfrm>
              <a:off x="2154800" y="2806625"/>
              <a:ext cx="33650" cy="15775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9"/>
            <p:cNvSpPr/>
            <p:nvPr/>
          </p:nvSpPr>
          <p:spPr>
            <a:xfrm>
              <a:off x="2171750" y="2788900"/>
              <a:ext cx="27200" cy="17200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9"/>
            <p:cNvSpPr/>
            <p:nvPr/>
          </p:nvSpPr>
          <p:spPr>
            <a:xfrm>
              <a:off x="2164375" y="2814600"/>
              <a:ext cx="15750" cy="15575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9"/>
            <p:cNvSpPr/>
            <p:nvPr/>
          </p:nvSpPr>
          <p:spPr>
            <a:xfrm>
              <a:off x="2171075" y="2805275"/>
              <a:ext cx="28575" cy="29275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5" name="Google Shape;1785;p59"/>
          <p:cNvGrpSpPr/>
          <p:nvPr/>
        </p:nvGrpSpPr>
        <p:grpSpPr>
          <a:xfrm>
            <a:off x="8035673" y="3122765"/>
            <a:ext cx="87317" cy="68810"/>
            <a:chOff x="2408175" y="2883975"/>
            <a:chExt cx="38925" cy="30675"/>
          </a:xfrm>
        </p:grpSpPr>
        <p:sp>
          <p:nvSpPr>
            <p:cNvPr id="1786" name="Google Shape;1786;p59"/>
            <p:cNvSpPr/>
            <p:nvPr/>
          </p:nvSpPr>
          <p:spPr>
            <a:xfrm>
              <a:off x="2408175" y="2889700"/>
              <a:ext cx="38925" cy="24950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9"/>
            <p:cNvSpPr/>
            <p:nvPr/>
          </p:nvSpPr>
          <p:spPr>
            <a:xfrm>
              <a:off x="2419275" y="2883975"/>
              <a:ext cx="19000" cy="1365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9"/>
            <p:cNvSpPr/>
            <p:nvPr/>
          </p:nvSpPr>
          <p:spPr>
            <a:xfrm>
              <a:off x="2418775" y="2892300"/>
              <a:ext cx="16550" cy="11600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9"/>
            <p:cNvSpPr/>
            <p:nvPr/>
          </p:nvSpPr>
          <p:spPr>
            <a:xfrm>
              <a:off x="2428725" y="289400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0" name="Google Shape;1790;p59"/>
          <p:cNvGrpSpPr/>
          <p:nvPr/>
        </p:nvGrpSpPr>
        <p:grpSpPr>
          <a:xfrm>
            <a:off x="7101673" y="3155202"/>
            <a:ext cx="163473" cy="132517"/>
            <a:chOff x="2395225" y="2936350"/>
            <a:chExt cx="72875" cy="59075"/>
          </a:xfrm>
        </p:grpSpPr>
        <p:sp>
          <p:nvSpPr>
            <p:cNvPr id="1791" name="Google Shape;1791;p59"/>
            <p:cNvSpPr/>
            <p:nvPr/>
          </p:nvSpPr>
          <p:spPr>
            <a:xfrm>
              <a:off x="2400225" y="2944375"/>
              <a:ext cx="58050" cy="51050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9"/>
            <p:cNvSpPr/>
            <p:nvPr/>
          </p:nvSpPr>
          <p:spPr>
            <a:xfrm>
              <a:off x="2409425" y="2953950"/>
              <a:ext cx="32050" cy="28100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9"/>
            <p:cNvSpPr/>
            <p:nvPr/>
          </p:nvSpPr>
          <p:spPr>
            <a:xfrm>
              <a:off x="2429950" y="2965650"/>
              <a:ext cx="12775" cy="15200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9"/>
            <p:cNvSpPr/>
            <p:nvPr/>
          </p:nvSpPr>
          <p:spPr>
            <a:xfrm>
              <a:off x="2429925" y="2953575"/>
              <a:ext cx="38175" cy="33875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9"/>
            <p:cNvSpPr/>
            <p:nvPr/>
          </p:nvSpPr>
          <p:spPr>
            <a:xfrm>
              <a:off x="2395225" y="2963025"/>
              <a:ext cx="26750" cy="18450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9"/>
            <p:cNvSpPr/>
            <p:nvPr/>
          </p:nvSpPr>
          <p:spPr>
            <a:xfrm>
              <a:off x="2428725" y="2936350"/>
              <a:ext cx="16475" cy="16875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9"/>
            <p:cNvSpPr/>
            <p:nvPr/>
          </p:nvSpPr>
          <p:spPr>
            <a:xfrm>
              <a:off x="2439850" y="2960550"/>
              <a:ext cx="15775" cy="15525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9"/>
            <p:cNvSpPr/>
            <p:nvPr/>
          </p:nvSpPr>
          <p:spPr>
            <a:xfrm>
              <a:off x="2447625" y="2957250"/>
              <a:ext cx="10075" cy="20025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9" name="Google Shape;1799;p59"/>
          <p:cNvSpPr/>
          <p:nvPr/>
        </p:nvSpPr>
        <p:spPr>
          <a:xfrm>
            <a:off x="6135275" y="8019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59"/>
          <p:cNvSpPr/>
          <p:nvPr/>
        </p:nvSpPr>
        <p:spPr>
          <a:xfrm>
            <a:off x="7270080" y="1256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1" name="Google Shape;1801;p59"/>
          <p:cNvGrpSpPr/>
          <p:nvPr/>
        </p:nvGrpSpPr>
        <p:grpSpPr>
          <a:xfrm>
            <a:off x="5833199" y="1431122"/>
            <a:ext cx="1082266" cy="1178283"/>
            <a:chOff x="5285775" y="565887"/>
            <a:chExt cx="1600274" cy="1742248"/>
          </a:xfrm>
        </p:grpSpPr>
        <p:sp>
          <p:nvSpPr>
            <p:cNvPr id="1802" name="Google Shape;1802;p59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9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9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59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59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9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59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59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59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59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59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59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59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59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59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59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59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59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59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59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59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59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59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59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59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59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59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59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59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9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9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9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9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9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9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9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9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59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59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59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59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59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9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9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9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9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9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9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59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59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59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59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59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59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59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59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59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9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59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9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9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9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9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9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59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59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59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9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59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9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59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9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59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59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59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9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9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9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9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59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9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59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9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59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59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59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59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9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0" name="Google Shape;1890;p59"/>
          <p:cNvSpPr/>
          <p:nvPr/>
        </p:nvSpPr>
        <p:spPr>
          <a:xfrm>
            <a:off x="5833200" y="29452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59"/>
          <p:cNvSpPr/>
          <p:nvPr/>
        </p:nvSpPr>
        <p:spPr>
          <a:xfrm>
            <a:off x="5219438" y="4341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59"/>
          <p:cNvSpPr/>
          <p:nvPr/>
        </p:nvSpPr>
        <p:spPr>
          <a:xfrm>
            <a:off x="4000788" y="28951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59"/>
          <p:cNvSpPr/>
          <p:nvPr/>
        </p:nvSpPr>
        <p:spPr>
          <a:xfrm>
            <a:off x="3960438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59"/>
          <p:cNvSpPr/>
          <p:nvPr/>
        </p:nvSpPr>
        <p:spPr>
          <a:xfrm>
            <a:off x="2079988" y="2672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p59"/>
          <p:cNvSpPr/>
          <p:nvPr/>
        </p:nvSpPr>
        <p:spPr>
          <a:xfrm>
            <a:off x="4756613" y="961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59"/>
          <p:cNvSpPr/>
          <p:nvPr/>
        </p:nvSpPr>
        <p:spPr>
          <a:xfrm>
            <a:off x="2747038" y="856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59"/>
          <p:cNvSpPr/>
          <p:nvPr/>
        </p:nvSpPr>
        <p:spPr>
          <a:xfrm>
            <a:off x="1189413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8" name="Google Shape;1898;p59"/>
          <p:cNvSpPr/>
          <p:nvPr/>
        </p:nvSpPr>
        <p:spPr>
          <a:xfrm>
            <a:off x="3113400" y="19403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59"/>
          <p:cNvSpPr/>
          <p:nvPr/>
        </p:nvSpPr>
        <p:spPr>
          <a:xfrm>
            <a:off x="2532325" y="35541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59"/>
          <p:cNvSpPr/>
          <p:nvPr/>
        </p:nvSpPr>
        <p:spPr>
          <a:xfrm>
            <a:off x="1265250" y="1697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6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3" name="Google Shape;1903;p60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1904" name="Google Shape;1904;p60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0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0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0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0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0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0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0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0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0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0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0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0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0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0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0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0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0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0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0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0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0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0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0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8" name="Google Shape;1928;p60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1929" name="Google Shape;1929;p60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0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0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0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0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0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0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0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0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0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0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0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0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0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0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0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0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0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0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0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0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0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0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0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0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0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0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0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0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0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0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0" name="Google Shape;1960;p60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1961" name="Google Shape;1961;p60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0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0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0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0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0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0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0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0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0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0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0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0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0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0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0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0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0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0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0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0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2" name="Google Shape;1982;p60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1983" name="Google Shape;1983;p60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0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0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0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0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0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0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0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0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0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0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0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0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0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0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0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0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0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0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0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0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0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0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0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0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0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0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0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0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0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0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60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60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0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0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0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0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0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0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0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0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0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0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0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0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0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0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0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0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0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0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0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0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0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0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0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0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0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0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0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0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0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0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0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0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0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0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0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0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0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0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0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0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5" name="Google Shape;2075;p60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60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60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60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60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60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60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60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60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60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60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60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p60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60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60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60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3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6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3" name="Google Shape;2093;p61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2094" name="Google Shape;2094;p61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1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1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1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1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1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1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1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1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3" name="Google Shape;2103;p61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2104" name="Google Shape;2104;p61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1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1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1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1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1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1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1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2" name="Google Shape;2112;p61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2113" name="Google Shape;2113;p61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1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1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1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1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61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61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61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61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61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61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61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61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61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61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61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61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61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61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61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61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61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61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61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61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61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61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61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61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2" name="Google Shape;2142;p61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2143" name="Google Shape;2143;p61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61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61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61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61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61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61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61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61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61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61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61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61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61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61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61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61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61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61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61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61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61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61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61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61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61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61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61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61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61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61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61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61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61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61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61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61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61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61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61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61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61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61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6" name="Google Shape;2186;p61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2187" name="Google Shape;2187;p61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61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61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61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61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61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61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61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61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61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61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61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61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61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61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61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61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61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0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61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7" name="Google Shape;2207;p61"/>
          <p:cNvSpPr/>
          <p:nvPr/>
        </p:nvSpPr>
        <p:spPr>
          <a:xfrm>
            <a:off x="7176375" y="28034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61"/>
          <p:cNvSpPr/>
          <p:nvPr/>
        </p:nvSpPr>
        <p:spPr>
          <a:xfrm>
            <a:off x="8093855" y="27132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61"/>
          <p:cNvSpPr/>
          <p:nvPr/>
        </p:nvSpPr>
        <p:spPr>
          <a:xfrm>
            <a:off x="7539550" y="44821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0" name="Google Shape;2210;p61"/>
          <p:cNvSpPr/>
          <p:nvPr/>
        </p:nvSpPr>
        <p:spPr>
          <a:xfrm>
            <a:off x="6038425" y="3833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61"/>
          <p:cNvSpPr/>
          <p:nvPr/>
        </p:nvSpPr>
        <p:spPr>
          <a:xfrm>
            <a:off x="1139575" y="2268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61"/>
          <p:cNvSpPr/>
          <p:nvPr/>
        </p:nvSpPr>
        <p:spPr>
          <a:xfrm>
            <a:off x="2156475" y="637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61"/>
          <p:cNvSpPr/>
          <p:nvPr/>
        </p:nvSpPr>
        <p:spPr>
          <a:xfrm>
            <a:off x="7496630" y="17609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61"/>
          <p:cNvSpPr/>
          <p:nvPr/>
        </p:nvSpPr>
        <p:spPr>
          <a:xfrm>
            <a:off x="1994755" y="22607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p61"/>
          <p:cNvSpPr/>
          <p:nvPr/>
        </p:nvSpPr>
        <p:spPr>
          <a:xfrm>
            <a:off x="3084280" y="14294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p61"/>
          <p:cNvSpPr/>
          <p:nvPr/>
        </p:nvSpPr>
        <p:spPr>
          <a:xfrm>
            <a:off x="1655805" y="4528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7" name="Google Shape;2217;p61"/>
          <p:cNvSpPr/>
          <p:nvPr/>
        </p:nvSpPr>
        <p:spPr>
          <a:xfrm>
            <a:off x="639142" y="20346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p61"/>
          <p:cNvSpPr/>
          <p:nvPr/>
        </p:nvSpPr>
        <p:spPr>
          <a:xfrm>
            <a:off x="5118342" y="4307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61"/>
          <p:cNvSpPr/>
          <p:nvPr/>
        </p:nvSpPr>
        <p:spPr>
          <a:xfrm>
            <a:off x="6102942" y="2669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1521425" y="1394613"/>
            <a:ext cx="5858900" cy="3130926"/>
            <a:chOff x="1521425" y="1394613"/>
            <a:chExt cx="5858900" cy="3130926"/>
          </a:xfrm>
        </p:grpSpPr>
        <p:sp>
          <p:nvSpPr>
            <p:cNvPr id="101" name="Google Shape;101;p7"/>
            <p:cNvSpPr/>
            <p:nvPr/>
          </p:nvSpPr>
          <p:spPr>
            <a:xfrm>
              <a:off x="5726375" y="2157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414305" y="2609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5963105" y="39450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44862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71390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818330" y="2641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7208738" y="36952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ONLY_1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6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p62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62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62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62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62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62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0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955000" y="997950"/>
            <a:ext cx="7233900" cy="31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7" name="Google Shape;117;p8"/>
          <p:cNvGrpSpPr/>
          <p:nvPr/>
        </p:nvGrpSpPr>
        <p:grpSpPr>
          <a:xfrm>
            <a:off x="491725" y="675881"/>
            <a:ext cx="7932266" cy="3773370"/>
            <a:chOff x="491725" y="675881"/>
            <a:chExt cx="7932266" cy="3773370"/>
          </a:xfrm>
        </p:grpSpPr>
        <p:sp>
          <p:nvSpPr>
            <p:cNvPr id="118" name="Google Shape;118;p8"/>
            <p:cNvSpPr/>
            <p:nvPr/>
          </p:nvSpPr>
          <p:spPr>
            <a:xfrm>
              <a:off x="1064625" y="3268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279955" y="35091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430580" y="2789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812755" y="410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3696005" y="76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902905" y="907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8262280" y="112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955000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975125" y="31401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38325" y="42821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147900" y="675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91725" y="133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7718550" y="772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3021825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672905" y="42748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8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37" name="Google Shape;137;p9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981105" y="3431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486213" y="981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017805" y="42222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530121" y="382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409305" y="4173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378580" y="11417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7900063" y="1088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975188" y="3961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237713" y="60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389750" y="540000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1730746" y="23974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6474725" y="402921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1963521" y="31390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7335655" y="39069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864771" y="17975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8306571" y="152224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720167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424005" y="33548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1202230" y="29101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202233" y="395686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8007775" y="26897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164400" y="186150"/>
            <a:ext cx="8815200" cy="47712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 b="0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 b="0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 b="0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 b="0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 b="0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 b="0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 b="0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 b="0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 b="0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1118" name="Google Shape;1118;p32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63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63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4" name="Google Shape;223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72"/>
          <p:cNvSpPr txBox="1">
            <a:spLocks noGrp="1"/>
          </p:cNvSpPr>
          <p:nvPr>
            <p:ph type="title"/>
          </p:nvPr>
        </p:nvSpPr>
        <p:spPr>
          <a:xfrm rot="1498">
            <a:off x="643968" y="1341725"/>
            <a:ext cx="688500" cy="7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1.</a:t>
            </a:r>
            <a:endParaRPr sz="2600"/>
          </a:p>
        </p:txBody>
      </p:sp>
      <p:sp>
        <p:nvSpPr>
          <p:cNvPr id="2532" name="Google Shape;2532;p72"/>
          <p:cNvSpPr txBox="1">
            <a:spLocks noGrp="1"/>
          </p:cNvSpPr>
          <p:nvPr>
            <p:ph type="title" idx="2"/>
          </p:nvPr>
        </p:nvSpPr>
        <p:spPr>
          <a:xfrm>
            <a:off x="1643924" y="1233150"/>
            <a:ext cx="410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Cleaning – “Total_Gross”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3" name="Google Shape;2533;p72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3222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DATA CLEANING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34" name="Google Shape;253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3812" y="1963775"/>
            <a:ext cx="4505325" cy="528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p72"/>
          <p:cNvSpPr txBox="1">
            <a:spLocks noGrp="1"/>
          </p:cNvSpPr>
          <p:nvPr>
            <p:ph type="subTitle" idx="1"/>
          </p:nvPr>
        </p:nvSpPr>
        <p:spPr>
          <a:xfrm>
            <a:off x="1643937" y="2742301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But it is not numerical!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36" name="Google Shape;2536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0306" y="1341573"/>
            <a:ext cx="955566" cy="292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73"/>
          <p:cNvSpPr txBox="1">
            <a:spLocks noGrp="1"/>
          </p:cNvSpPr>
          <p:nvPr>
            <p:ph type="title"/>
          </p:nvPr>
        </p:nvSpPr>
        <p:spPr>
          <a:xfrm rot="1498">
            <a:off x="643968" y="1341725"/>
            <a:ext cx="688500" cy="7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1.</a:t>
            </a:r>
            <a:endParaRPr sz="2600"/>
          </a:p>
        </p:txBody>
      </p:sp>
      <p:sp>
        <p:nvSpPr>
          <p:cNvPr id="2542" name="Google Shape;2542;p73"/>
          <p:cNvSpPr txBox="1">
            <a:spLocks noGrp="1"/>
          </p:cNvSpPr>
          <p:nvPr>
            <p:ph type="title" idx="2"/>
          </p:nvPr>
        </p:nvSpPr>
        <p:spPr>
          <a:xfrm>
            <a:off x="1643924" y="1233150"/>
            <a:ext cx="410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Cleaning – “Total_Gross”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3" name="Google Shape;2543;p73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3222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DATA CLEANING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4" name="Google Shape;2544;p73"/>
          <p:cNvSpPr txBox="1">
            <a:spLocks noGrp="1"/>
          </p:cNvSpPr>
          <p:nvPr>
            <p:ph type="subTitle" idx="1"/>
          </p:nvPr>
        </p:nvSpPr>
        <p:spPr>
          <a:xfrm>
            <a:off x="1643936" y="3362899"/>
            <a:ext cx="28410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“Total_Gross” is clean now!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45" name="Google Shape;2545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1975" y="1936875"/>
            <a:ext cx="5936404" cy="120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6" name="Google Shape;2546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4180" y="1341586"/>
            <a:ext cx="8096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74"/>
          <p:cNvSpPr txBox="1">
            <a:spLocks noGrp="1"/>
          </p:cNvSpPr>
          <p:nvPr>
            <p:ph type="title"/>
          </p:nvPr>
        </p:nvSpPr>
        <p:spPr>
          <a:xfrm rot="1498">
            <a:off x="643968" y="1341725"/>
            <a:ext cx="688500" cy="7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2.</a:t>
            </a:r>
            <a:endParaRPr sz="2600"/>
          </a:p>
        </p:txBody>
      </p:sp>
      <p:sp>
        <p:nvSpPr>
          <p:cNvPr id="2552" name="Google Shape;2552;p74"/>
          <p:cNvSpPr txBox="1">
            <a:spLocks noGrp="1"/>
          </p:cNvSpPr>
          <p:nvPr>
            <p:ph type="title" idx="2"/>
          </p:nvPr>
        </p:nvSpPr>
        <p:spPr>
          <a:xfrm>
            <a:off x="1643924" y="1233150"/>
            <a:ext cx="410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Cleaning – “Director”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3" name="Google Shape;2553;p74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3222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DATA CLEANING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4" name="Google Shape;2554;p74"/>
          <p:cNvSpPr txBox="1">
            <a:spLocks noGrp="1"/>
          </p:cNvSpPr>
          <p:nvPr>
            <p:ph type="subTitle" idx="1"/>
          </p:nvPr>
        </p:nvSpPr>
        <p:spPr>
          <a:xfrm>
            <a:off x="5550866" y="2059775"/>
            <a:ext cx="28410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Inconsistent format!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55" name="Google Shape;2555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6602" y="1854151"/>
            <a:ext cx="3430299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75"/>
          <p:cNvSpPr txBox="1">
            <a:spLocks noGrp="1"/>
          </p:cNvSpPr>
          <p:nvPr>
            <p:ph type="title"/>
          </p:nvPr>
        </p:nvSpPr>
        <p:spPr>
          <a:xfrm rot="1498">
            <a:off x="643968" y="1341725"/>
            <a:ext cx="688500" cy="7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2.</a:t>
            </a:r>
            <a:endParaRPr sz="2600"/>
          </a:p>
        </p:txBody>
      </p:sp>
      <p:sp>
        <p:nvSpPr>
          <p:cNvPr id="2561" name="Google Shape;2561;p75"/>
          <p:cNvSpPr txBox="1">
            <a:spLocks noGrp="1"/>
          </p:cNvSpPr>
          <p:nvPr>
            <p:ph type="title" idx="2"/>
          </p:nvPr>
        </p:nvSpPr>
        <p:spPr>
          <a:xfrm>
            <a:off x="1643924" y="1233150"/>
            <a:ext cx="410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Cleaning – “Director”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2" name="Google Shape;2562;p75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3222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DATA CLEANING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63" name="Google Shape;2563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3569" y="1773052"/>
            <a:ext cx="6391263" cy="92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4" name="Google Shape;2564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9649" y="2939963"/>
            <a:ext cx="1485901" cy="14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565" name="Google Shape;2565;p75"/>
          <p:cNvSpPr/>
          <p:nvPr/>
        </p:nvSpPr>
        <p:spPr>
          <a:xfrm>
            <a:off x="4834000" y="3534549"/>
            <a:ext cx="859800" cy="23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highlight>
                <a:srgbClr val="F74D4D"/>
              </a:highlight>
            </a:endParaRPr>
          </a:p>
        </p:txBody>
      </p:sp>
      <p:sp>
        <p:nvSpPr>
          <p:cNvPr id="2566" name="Google Shape;2566;p75"/>
          <p:cNvSpPr txBox="1">
            <a:spLocks noGrp="1"/>
          </p:cNvSpPr>
          <p:nvPr>
            <p:ph type="subTitle" idx="1"/>
          </p:nvPr>
        </p:nvSpPr>
        <p:spPr>
          <a:xfrm>
            <a:off x="1958225" y="3349000"/>
            <a:ext cx="2835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Remove rows that didn’t start with the Director’s name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p76"/>
          <p:cNvSpPr txBox="1">
            <a:spLocks noGrp="1"/>
          </p:cNvSpPr>
          <p:nvPr>
            <p:ph type="title"/>
          </p:nvPr>
        </p:nvSpPr>
        <p:spPr>
          <a:xfrm rot="1498">
            <a:off x="643968" y="1341725"/>
            <a:ext cx="688500" cy="7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3.</a:t>
            </a:r>
            <a:endParaRPr sz="2600"/>
          </a:p>
        </p:txBody>
      </p:sp>
      <p:sp>
        <p:nvSpPr>
          <p:cNvPr id="2572" name="Google Shape;2572;p76"/>
          <p:cNvSpPr txBox="1">
            <a:spLocks noGrp="1"/>
          </p:cNvSpPr>
          <p:nvPr>
            <p:ph type="title" idx="2"/>
          </p:nvPr>
        </p:nvSpPr>
        <p:spPr>
          <a:xfrm>
            <a:off x="1643924" y="1233150"/>
            <a:ext cx="410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Cleaning – “Actors”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3" name="Google Shape;2573;p76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3222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DATA CLEANING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4" name="Google Shape;2574;p76"/>
          <p:cNvSpPr txBox="1">
            <a:spLocks noGrp="1"/>
          </p:cNvSpPr>
          <p:nvPr>
            <p:ph type="subTitle" idx="1"/>
          </p:nvPr>
        </p:nvSpPr>
        <p:spPr>
          <a:xfrm>
            <a:off x="5836741" y="1963348"/>
            <a:ext cx="27621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Multiple Actors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Separated by Commas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75" name="Google Shape;2575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9644" y="1811085"/>
            <a:ext cx="3774209" cy="111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77"/>
          <p:cNvSpPr txBox="1">
            <a:spLocks noGrp="1"/>
          </p:cNvSpPr>
          <p:nvPr>
            <p:ph type="title"/>
          </p:nvPr>
        </p:nvSpPr>
        <p:spPr>
          <a:xfrm rot="1498">
            <a:off x="643968" y="1341725"/>
            <a:ext cx="688500" cy="7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3.</a:t>
            </a:r>
            <a:endParaRPr sz="2600"/>
          </a:p>
        </p:txBody>
      </p:sp>
      <p:sp>
        <p:nvSpPr>
          <p:cNvPr id="2581" name="Google Shape;2581;p77"/>
          <p:cNvSpPr txBox="1">
            <a:spLocks noGrp="1"/>
          </p:cNvSpPr>
          <p:nvPr>
            <p:ph type="title" idx="2"/>
          </p:nvPr>
        </p:nvSpPr>
        <p:spPr>
          <a:xfrm>
            <a:off x="1643924" y="1233150"/>
            <a:ext cx="410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Cleaning – “Actors”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2" name="Google Shape;2582;p77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3222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DATA CLEANING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83" name="Google Shape;2583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1125" y="1759213"/>
            <a:ext cx="5547675" cy="16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4" name="Google Shape;258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925" y="3541862"/>
            <a:ext cx="1299250" cy="1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5" name="Google Shape;2585;p77"/>
          <p:cNvSpPr txBox="1">
            <a:spLocks noGrp="1"/>
          </p:cNvSpPr>
          <p:nvPr>
            <p:ph type="subTitle" idx="1"/>
          </p:nvPr>
        </p:nvSpPr>
        <p:spPr>
          <a:xfrm>
            <a:off x="1643925" y="3936849"/>
            <a:ext cx="27621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Leave only one leading actor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6" name="Google Shape;2586;p77"/>
          <p:cNvSpPr/>
          <p:nvPr/>
        </p:nvSpPr>
        <p:spPr>
          <a:xfrm>
            <a:off x="4531450" y="4027599"/>
            <a:ext cx="859800" cy="23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highlight>
                <a:srgbClr val="F74D4D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78"/>
          <p:cNvSpPr txBox="1">
            <a:spLocks noGrp="1"/>
          </p:cNvSpPr>
          <p:nvPr>
            <p:ph type="title"/>
          </p:nvPr>
        </p:nvSpPr>
        <p:spPr>
          <a:xfrm rot="1498">
            <a:off x="643968" y="1341725"/>
            <a:ext cx="688500" cy="7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4.</a:t>
            </a:r>
            <a:endParaRPr sz="2600"/>
          </a:p>
        </p:txBody>
      </p:sp>
      <p:sp>
        <p:nvSpPr>
          <p:cNvPr id="2592" name="Google Shape;2592;p78"/>
          <p:cNvSpPr txBox="1">
            <a:spLocks noGrp="1"/>
          </p:cNvSpPr>
          <p:nvPr>
            <p:ph type="title" idx="2"/>
          </p:nvPr>
        </p:nvSpPr>
        <p:spPr>
          <a:xfrm>
            <a:off x="1643925" y="1233150"/>
            <a:ext cx="5191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Substitute: director names -&gt; director ratings (A, B, C)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3" name="Google Shape;2593;p78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3222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DATA CLEANING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4" name="Google Shape;2594;p78"/>
          <p:cNvSpPr txBox="1"/>
          <p:nvPr/>
        </p:nvSpPr>
        <p:spPr>
          <a:xfrm>
            <a:off x="2684025" y="1532250"/>
            <a:ext cx="415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actor names -&gt; actor ratings (A, B, C)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95" name="Google Shape;259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975" y="2149725"/>
            <a:ext cx="2312166" cy="20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6" name="Google Shape;259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613" y="2149713"/>
            <a:ext cx="2281587" cy="2063428"/>
          </a:xfrm>
          <a:prstGeom prst="rect">
            <a:avLst/>
          </a:prstGeom>
          <a:noFill/>
          <a:ln>
            <a:noFill/>
          </a:ln>
        </p:spPr>
      </p:pic>
      <p:sp>
        <p:nvSpPr>
          <p:cNvPr id="2597" name="Google Shape;2597;p78"/>
          <p:cNvSpPr txBox="1"/>
          <p:nvPr/>
        </p:nvSpPr>
        <p:spPr>
          <a:xfrm>
            <a:off x="1767788" y="4226604"/>
            <a:ext cx="165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Yeseva One"/>
              <a:buNone/>
            </a:pPr>
            <a:r>
              <a:rPr lang="en" b="0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director.csv</a:t>
            </a:r>
            <a:endParaRPr/>
          </a:p>
        </p:txBody>
      </p:sp>
      <p:sp>
        <p:nvSpPr>
          <p:cNvPr id="2598" name="Google Shape;2598;p78"/>
          <p:cNvSpPr txBox="1"/>
          <p:nvPr/>
        </p:nvSpPr>
        <p:spPr>
          <a:xfrm>
            <a:off x="4310600" y="4226605"/>
            <a:ext cx="165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Yeseva One"/>
              <a:buNone/>
            </a:pPr>
            <a:r>
              <a:rPr lang="en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actor</a:t>
            </a:r>
            <a:r>
              <a:rPr lang="en" b="0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.csv</a:t>
            </a:r>
            <a:endParaRPr/>
          </a:p>
        </p:txBody>
      </p:sp>
      <p:sp>
        <p:nvSpPr>
          <p:cNvPr id="2599" name="Google Shape;2599;p78"/>
          <p:cNvSpPr txBox="1">
            <a:spLocks noGrp="1"/>
          </p:cNvSpPr>
          <p:nvPr>
            <p:ph type="subTitle" idx="1"/>
          </p:nvPr>
        </p:nvSpPr>
        <p:spPr>
          <a:xfrm>
            <a:off x="6554250" y="2070150"/>
            <a:ext cx="14805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Introduce two more datasets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79"/>
          <p:cNvSpPr txBox="1">
            <a:spLocks noGrp="1"/>
          </p:cNvSpPr>
          <p:nvPr>
            <p:ph type="title"/>
          </p:nvPr>
        </p:nvSpPr>
        <p:spPr>
          <a:xfrm>
            <a:off x="720000" y="1624522"/>
            <a:ext cx="63588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Models</a:t>
            </a:r>
            <a:endParaRPr sz="3600"/>
          </a:p>
        </p:txBody>
      </p:sp>
      <p:sp>
        <p:nvSpPr>
          <p:cNvPr id="2605" name="Google Shape;2605;p79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DECISION TREE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KNN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06" name="Google Shape;2606;p79"/>
          <p:cNvCxnSpPr/>
          <p:nvPr/>
        </p:nvCxnSpPr>
        <p:spPr>
          <a:xfrm>
            <a:off x="831800" y="24168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07" name="Google Shape;2607;p79"/>
          <p:cNvGrpSpPr/>
          <p:nvPr/>
        </p:nvGrpSpPr>
        <p:grpSpPr>
          <a:xfrm>
            <a:off x="6426100" y="1444000"/>
            <a:ext cx="2385750" cy="3159501"/>
            <a:chOff x="6426100" y="1444000"/>
            <a:chExt cx="2385750" cy="3159501"/>
          </a:xfrm>
        </p:grpSpPr>
        <p:sp>
          <p:nvSpPr>
            <p:cNvPr id="2608" name="Google Shape;2608;p79"/>
            <p:cNvSpPr/>
            <p:nvPr/>
          </p:nvSpPr>
          <p:spPr>
            <a:xfrm>
              <a:off x="6693790" y="3916253"/>
              <a:ext cx="1120979" cy="687248"/>
            </a:xfrm>
            <a:custGeom>
              <a:avLst/>
              <a:gdLst/>
              <a:ahLst/>
              <a:cxnLst/>
              <a:rect l="l" t="t" r="r" b="b"/>
              <a:pathLst>
                <a:path w="9175" h="5625" extrusionOk="0">
                  <a:moveTo>
                    <a:pt x="0" y="0"/>
                  </a:moveTo>
                  <a:lnTo>
                    <a:pt x="415" y="4886"/>
                  </a:lnTo>
                  <a:lnTo>
                    <a:pt x="8887" y="5625"/>
                  </a:lnTo>
                  <a:lnTo>
                    <a:pt x="917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9"/>
            <p:cNvSpPr/>
            <p:nvPr/>
          </p:nvSpPr>
          <p:spPr>
            <a:xfrm>
              <a:off x="6695989" y="3974776"/>
              <a:ext cx="1078705" cy="627137"/>
            </a:xfrm>
            <a:custGeom>
              <a:avLst/>
              <a:gdLst/>
              <a:ahLst/>
              <a:cxnLst/>
              <a:rect l="l" t="t" r="r" b="b"/>
              <a:pathLst>
                <a:path w="8829" h="5133" extrusionOk="0">
                  <a:moveTo>
                    <a:pt x="8829" y="1"/>
                  </a:moveTo>
                  <a:lnTo>
                    <a:pt x="1" y="127"/>
                  </a:lnTo>
                  <a:lnTo>
                    <a:pt x="69" y="4762"/>
                  </a:lnTo>
                  <a:lnTo>
                    <a:pt x="8722" y="5133"/>
                  </a:lnTo>
                  <a:lnTo>
                    <a:pt x="88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9"/>
            <p:cNvSpPr/>
            <p:nvPr/>
          </p:nvSpPr>
          <p:spPr>
            <a:xfrm>
              <a:off x="6712849" y="3939711"/>
              <a:ext cx="1078461" cy="641310"/>
            </a:xfrm>
            <a:custGeom>
              <a:avLst/>
              <a:gdLst/>
              <a:ahLst/>
              <a:cxnLst/>
              <a:rect l="l" t="t" r="r" b="b"/>
              <a:pathLst>
                <a:path w="8827" h="5249" extrusionOk="0">
                  <a:moveTo>
                    <a:pt x="0" y="0"/>
                  </a:moveTo>
                  <a:lnTo>
                    <a:pt x="67" y="4854"/>
                  </a:lnTo>
                  <a:lnTo>
                    <a:pt x="8589" y="5248"/>
                  </a:lnTo>
                  <a:lnTo>
                    <a:pt x="8827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9"/>
            <p:cNvSpPr/>
            <p:nvPr/>
          </p:nvSpPr>
          <p:spPr>
            <a:xfrm>
              <a:off x="7537422" y="4159508"/>
              <a:ext cx="254496" cy="435685"/>
            </a:xfrm>
            <a:custGeom>
              <a:avLst/>
              <a:gdLst/>
              <a:ahLst/>
              <a:cxnLst/>
              <a:rect l="l" t="t" r="r" b="b"/>
              <a:pathLst>
                <a:path w="2083" h="3566" extrusionOk="0">
                  <a:moveTo>
                    <a:pt x="2082" y="1"/>
                  </a:moveTo>
                  <a:lnTo>
                    <a:pt x="1" y="3468"/>
                  </a:lnTo>
                  <a:lnTo>
                    <a:pt x="1762" y="3554"/>
                  </a:lnTo>
                  <a:lnTo>
                    <a:pt x="1912" y="3565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9"/>
            <p:cNvSpPr/>
            <p:nvPr/>
          </p:nvSpPr>
          <p:spPr>
            <a:xfrm>
              <a:off x="6704419" y="3993347"/>
              <a:ext cx="447903" cy="549799"/>
            </a:xfrm>
            <a:custGeom>
              <a:avLst/>
              <a:gdLst/>
              <a:ahLst/>
              <a:cxnLst/>
              <a:rect l="l" t="t" r="r" b="b"/>
              <a:pathLst>
                <a:path w="3666" h="4500" extrusionOk="0">
                  <a:moveTo>
                    <a:pt x="0" y="1"/>
                  </a:moveTo>
                  <a:lnTo>
                    <a:pt x="78" y="4500"/>
                  </a:lnTo>
                  <a:lnTo>
                    <a:pt x="390" y="4480"/>
                  </a:lnTo>
                  <a:lnTo>
                    <a:pt x="3665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9"/>
            <p:cNvSpPr/>
            <p:nvPr/>
          </p:nvSpPr>
          <p:spPr>
            <a:xfrm>
              <a:off x="6695134" y="3916253"/>
              <a:ext cx="1119635" cy="95054"/>
            </a:xfrm>
            <a:custGeom>
              <a:avLst/>
              <a:gdLst/>
              <a:ahLst/>
              <a:cxnLst/>
              <a:rect l="l" t="t" r="r" b="b"/>
              <a:pathLst>
                <a:path w="9164" h="778" extrusionOk="0">
                  <a:moveTo>
                    <a:pt x="1" y="0"/>
                  </a:moveTo>
                  <a:lnTo>
                    <a:pt x="38" y="677"/>
                  </a:lnTo>
                  <a:lnTo>
                    <a:pt x="9114" y="778"/>
                  </a:lnTo>
                  <a:lnTo>
                    <a:pt x="9164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9"/>
            <p:cNvSpPr/>
            <p:nvPr/>
          </p:nvSpPr>
          <p:spPr>
            <a:xfrm>
              <a:off x="7426363" y="4069097"/>
              <a:ext cx="399520" cy="418091"/>
            </a:xfrm>
            <a:custGeom>
              <a:avLst/>
              <a:gdLst/>
              <a:ahLst/>
              <a:cxnLst/>
              <a:rect l="l" t="t" r="r" b="b"/>
              <a:pathLst>
                <a:path w="3270" h="3422" extrusionOk="0">
                  <a:moveTo>
                    <a:pt x="673" y="0"/>
                  </a:moveTo>
                  <a:cubicBezTo>
                    <a:pt x="503" y="0"/>
                    <a:pt x="319" y="15"/>
                    <a:pt x="122" y="46"/>
                  </a:cubicBezTo>
                  <a:lnTo>
                    <a:pt x="1" y="3395"/>
                  </a:lnTo>
                  <a:cubicBezTo>
                    <a:pt x="131" y="3413"/>
                    <a:pt x="256" y="3422"/>
                    <a:pt x="377" y="3422"/>
                  </a:cubicBezTo>
                  <a:cubicBezTo>
                    <a:pt x="2763" y="3422"/>
                    <a:pt x="3269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9"/>
            <p:cNvSpPr/>
            <p:nvPr/>
          </p:nvSpPr>
          <p:spPr>
            <a:xfrm>
              <a:off x="7425874" y="4084246"/>
              <a:ext cx="366532" cy="383393"/>
            </a:xfrm>
            <a:custGeom>
              <a:avLst/>
              <a:gdLst/>
              <a:ahLst/>
              <a:cxnLst/>
              <a:rect l="l" t="t" r="r" b="b"/>
              <a:pathLst>
                <a:path w="3000" h="3138" extrusionOk="0">
                  <a:moveTo>
                    <a:pt x="617" y="0"/>
                  </a:moveTo>
                  <a:cubicBezTo>
                    <a:pt x="461" y="0"/>
                    <a:pt x="293" y="14"/>
                    <a:pt x="112" y="43"/>
                  </a:cubicBezTo>
                  <a:lnTo>
                    <a:pt x="0" y="3113"/>
                  </a:lnTo>
                  <a:cubicBezTo>
                    <a:pt x="119" y="3130"/>
                    <a:pt x="233" y="3138"/>
                    <a:pt x="344" y="3138"/>
                  </a:cubicBezTo>
                  <a:cubicBezTo>
                    <a:pt x="2534" y="3138"/>
                    <a:pt x="2999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9"/>
            <p:cNvSpPr/>
            <p:nvPr/>
          </p:nvSpPr>
          <p:spPr>
            <a:xfrm>
              <a:off x="6702220" y="4038186"/>
              <a:ext cx="368243" cy="430065"/>
            </a:xfrm>
            <a:custGeom>
              <a:avLst/>
              <a:gdLst/>
              <a:ahLst/>
              <a:cxnLst/>
              <a:rect l="l" t="t" r="r" b="b"/>
              <a:pathLst>
                <a:path w="3014" h="3520" extrusionOk="0">
                  <a:moveTo>
                    <a:pt x="2580" y="1"/>
                  </a:moveTo>
                  <a:cubicBezTo>
                    <a:pt x="1" y="1"/>
                    <a:pt x="138" y="3519"/>
                    <a:pt x="2452" y="3519"/>
                  </a:cubicBezTo>
                  <a:cubicBezTo>
                    <a:pt x="2582" y="3519"/>
                    <a:pt x="2719" y="3508"/>
                    <a:pt x="2863" y="3484"/>
                  </a:cubicBezTo>
                  <a:lnTo>
                    <a:pt x="3013" y="32"/>
                  </a:lnTo>
                  <a:cubicBezTo>
                    <a:pt x="2861" y="11"/>
                    <a:pt x="2717" y="1"/>
                    <a:pt x="2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9"/>
            <p:cNvSpPr/>
            <p:nvPr/>
          </p:nvSpPr>
          <p:spPr>
            <a:xfrm>
              <a:off x="6736063" y="4054680"/>
              <a:ext cx="333789" cy="390357"/>
            </a:xfrm>
            <a:custGeom>
              <a:avLst/>
              <a:gdLst/>
              <a:ahLst/>
              <a:cxnLst/>
              <a:rect l="l" t="t" r="r" b="b"/>
              <a:pathLst>
                <a:path w="2732" h="3195" extrusionOk="0">
                  <a:moveTo>
                    <a:pt x="2339" y="0"/>
                  </a:moveTo>
                  <a:cubicBezTo>
                    <a:pt x="1" y="0"/>
                    <a:pt x="126" y="3195"/>
                    <a:pt x="2224" y="3195"/>
                  </a:cubicBezTo>
                  <a:cubicBezTo>
                    <a:pt x="2342" y="3195"/>
                    <a:pt x="2466" y="3185"/>
                    <a:pt x="2596" y="3163"/>
                  </a:cubicBezTo>
                  <a:lnTo>
                    <a:pt x="2732" y="28"/>
                  </a:lnTo>
                  <a:cubicBezTo>
                    <a:pt x="2594" y="9"/>
                    <a:pt x="2463" y="0"/>
                    <a:pt x="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9"/>
            <p:cNvSpPr/>
            <p:nvPr/>
          </p:nvSpPr>
          <p:spPr>
            <a:xfrm>
              <a:off x="6849199" y="4117845"/>
              <a:ext cx="193529" cy="266347"/>
            </a:xfrm>
            <a:custGeom>
              <a:avLst/>
              <a:gdLst/>
              <a:ahLst/>
              <a:cxnLst/>
              <a:rect l="l" t="t" r="r" b="b"/>
              <a:pathLst>
                <a:path w="1584" h="2180" extrusionOk="0">
                  <a:moveTo>
                    <a:pt x="1345" y="0"/>
                  </a:moveTo>
                  <a:cubicBezTo>
                    <a:pt x="31" y="0"/>
                    <a:pt x="0" y="2180"/>
                    <a:pt x="1148" y="2180"/>
                  </a:cubicBezTo>
                  <a:cubicBezTo>
                    <a:pt x="1258" y="2180"/>
                    <a:pt x="1379" y="2159"/>
                    <a:pt x="1511" y="2115"/>
                  </a:cubicBezTo>
                  <a:lnTo>
                    <a:pt x="1584" y="22"/>
                  </a:lnTo>
                  <a:cubicBezTo>
                    <a:pt x="1500" y="7"/>
                    <a:pt x="1421" y="0"/>
                    <a:pt x="1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9"/>
            <p:cNvSpPr/>
            <p:nvPr/>
          </p:nvSpPr>
          <p:spPr>
            <a:xfrm>
              <a:off x="6964167" y="4195550"/>
              <a:ext cx="85646" cy="117779"/>
            </a:xfrm>
            <a:custGeom>
              <a:avLst/>
              <a:gdLst/>
              <a:ahLst/>
              <a:cxnLst/>
              <a:rect l="l" t="t" r="r" b="b"/>
              <a:pathLst>
                <a:path w="701" h="964" extrusionOk="0">
                  <a:moveTo>
                    <a:pt x="595" y="1"/>
                  </a:moveTo>
                  <a:cubicBezTo>
                    <a:pt x="15" y="1"/>
                    <a:pt x="1" y="964"/>
                    <a:pt x="508" y="964"/>
                  </a:cubicBezTo>
                  <a:cubicBezTo>
                    <a:pt x="557" y="964"/>
                    <a:pt x="610" y="955"/>
                    <a:pt x="669" y="935"/>
                  </a:cubicBezTo>
                  <a:lnTo>
                    <a:pt x="700" y="11"/>
                  </a:lnTo>
                  <a:cubicBezTo>
                    <a:pt x="663" y="4"/>
                    <a:pt x="628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9"/>
            <p:cNvSpPr/>
            <p:nvPr/>
          </p:nvSpPr>
          <p:spPr>
            <a:xfrm>
              <a:off x="7450309" y="4147779"/>
              <a:ext cx="194018" cy="257306"/>
            </a:xfrm>
            <a:custGeom>
              <a:avLst/>
              <a:gdLst/>
              <a:ahLst/>
              <a:cxnLst/>
              <a:rect l="l" t="t" r="r" b="b"/>
              <a:pathLst>
                <a:path w="1588" h="2106" extrusionOk="0">
                  <a:moveTo>
                    <a:pt x="297" y="0"/>
                  </a:moveTo>
                  <a:cubicBezTo>
                    <a:pt x="220" y="0"/>
                    <a:pt x="138" y="8"/>
                    <a:pt x="51" y="24"/>
                  </a:cubicBezTo>
                  <a:lnTo>
                    <a:pt x="1" y="2046"/>
                  </a:lnTo>
                  <a:cubicBezTo>
                    <a:pt x="125" y="2087"/>
                    <a:pt x="241" y="2105"/>
                    <a:pt x="348" y="2105"/>
                  </a:cubicBezTo>
                  <a:cubicBezTo>
                    <a:pt x="1485" y="2105"/>
                    <a:pt x="1588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9"/>
            <p:cNvSpPr/>
            <p:nvPr/>
          </p:nvSpPr>
          <p:spPr>
            <a:xfrm>
              <a:off x="7447377" y="4209967"/>
              <a:ext cx="101041" cy="133662"/>
            </a:xfrm>
            <a:custGeom>
              <a:avLst/>
              <a:gdLst/>
              <a:ahLst/>
              <a:cxnLst/>
              <a:rect l="l" t="t" r="r" b="b"/>
              <a:pathLst>
                <a:path w="827" h="1094" extrusionOk="0">
                  <a:moveTo>
                    <a:pt x="156" y="1"/>
                  </a:moveTo>
                  <a:cubicBezTo>
                    <a:pt x="116" y="1"/>
                    <a:pt x="73" y="4"/>
                    <a:pt x="28" y="13"/>
                  </a:cubicBezTo>
                  <a:lnTo>
                    <a:pt x="1" y="1062"/>
                  </a:lnTo>
                  <a:cubicBezTo>
                    <a:pt x="66" y="1083"/>
                    <a:pt x="126" y="1093"/>
                    <a:pt x="182" y="1093"/>
                  </a:cubicBezTo>
                  <a:cubicBezTo>
                    <a:pt x="773" y="1093"/>
                    <a:pt x="826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9"/>
            <p:cNvSpPr/>
            <p:nvPr/>
          </p:nvSpPr>
          <p:spPr>
            <a:xfrm>
              <a:off x="7436870" y="4085590"/>
              <a:ext cx="243622" cy="338187"/>
            </a:xfrm>
            <a:custGeom>
              <a:avLst/>
              <a:gdLst/>
              <a:ahLst/>
              <a:cxnLst/>
              <a:rect l="l" t="t" r="r" b="b"/>
              <a:pathLst>
                <a:path w="1994" h="2768" extrusionOk="0">
                  <a:moveTo>
                    <a:pt x="603" y="1"/>
                  </a:moveTo>
                  <a:cubicBezTo>
                    <a:pt x="448" y="1"/>
                    <a:pt x="280" y="14"/>
                    <a:pt x="99" y="43"/>
                  </a:cubicBezTo>
                  <a:lnTo>
                    <a:pt x="1" y="2767"/>
                  </a:lnTo>
                  <a:lnTo>
                    <a:pt x="1993" y="674"/>
                  </a:lnTo>
                  <a:cubicBezTo>
                    <a:pt x="1763" y="281"/>
                    <a:pt x="1311" y="1"/>
                    <a:pt x="60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9"/>
            <p:cNvSpPr/>
            <p:nvPr/>
          </p:nvSpPr>
          <p:spPr>
            <a:xfrm>
              <a:off x="6826352" y="4056024"/>
              <a:ext cx="233237" cy="384004"/>
            </a:xfrm>
            <a:custGeom>
              <a:avLst/>
              <a:gdLst/>
              <a:ahLst/>
              <a:cxnLst/>
              <a:rect l="l" t="t" r="r" b="b"/>
              <a:pathLst>
                <a:path w="1909" h="3143" extrusionOk="0">
                  <a:moveTo>
                    <a:pt x="1705" y="0"/>
                  </a:moveTo>
                  <a:lnTo>
                    <a:pt x="0" y="2226"/>
                  </a:lnTo>
                  <a:cubicBezTo>
                    <a:pt x="257" y="2750"/>
                    <a:pt x="584" y="3142"/>
                    <a:pt x="1487" y="3142"/>
                  </a:cubicBezTo>
                  <a:cubicBezTo>
                    <a:pt x="1495" y="3142"/>
                    <a:pt x="1504" y="3142"/>
                    <a:pt x="1512" y="3142"/>
                  </a:cubicBezTo>
                  <a:lnTo>
                    <a:pt x="1908" y="20"/>
                  </a:lnTo>
                  <a:cubicBezTo>
                    <a:pt x="1840" y="10"/>
                    <a:pt x="1771" y="6"/>
                    <a:pt x="17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9"/>
            <p:cNvSpPr/>
            <p:nvPr/>
          </p:nvSpPr>
          <p:spPr>
            <a:xfrm>
              <a:off x="7087810" y="4159874"/>
              <a:ext cx="311064" cy="307399"/>
            </a:xfrm>
            <a:custGeom>
              <a:avLst/>
              <a:gdLst/>
              <a:ahLst/>
              <a:cxnLst/>
              <a:rect l="l" t="t" r="r" b="b"/>
              <a:pathLst>
                <a:path w="2546" h="2516" extrusionOk="0">
                  <a:moveTo>
                    <a:pt x="60" y="0"/>
                  </a:moveTo>
                  <a:lnTo>
                    <a:pt x="0" y="2430"/>
                  </a:lnTo>
                  <a:lnTo>
                    <a:pt x="2480" y="2516"/>
                  </a:lnTo>
                  <a:lnTo>
                    <a:pt x="2546" y="4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9"/>
            <p:cNvSpPr/>
            <p:nvPr/>
          </p:nvSpPr>
          <p:spPr>
            <a:xfrm>
              <a:off x="7105770" y="4177590"/>
              <a:ext cx="275144" cy="271478"/>
            </a:xfrm>
            <a:custGeom>
              <a:avLst/>
              <a:gdLst/>
              <a:ahLst/>
              <a:cxnLst/>
              <a:rect l="l" t="t" r="r" b="b"/>
              <a:pathLst>
                <a:path w="2252" h="2222" extrusionOk="0">
                  <a:moveTo>
                    <a:pt x="57" y="0"/>
                  </a:moveTo>
                  <a:lnTo>
                    <a:pt x="1" y="2146"/>
                  </a:lnTo>
                  <a:lnTo>
                    <a:pt x="2191" y="2222"/>
                  </a:lnTo>
                  <a:lnTo>
                    <a:pt x="2251" y="3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9"/>
            <p:cNvSpPr/>
            <p:nvPr/>
          </p:nvSpPr>
          <p:spPr>
            <a:xfrm>
              <a:off x="7124830" y="4217786"/>
              <a:ext cx="241545" cy="126332"/>
            </a:xfrm>
            <a:custGeom>
              <a:avLst/>
              <a:gdLst/>
              <a:ahLst/>
              <a:cxnLst/>
              <a:rect l="l" t="t" r="r" b="b"/>
              <a:pathLst>
                <a:path w="1977" h="1034" extrusionOk="0">
                  <a:moveTo>
                    <a:pt x="62" y="0"/>
                  </a:moveTo>
                  <a:lnTo>
                    <a:pt x="1" y="944"/>
                  </a:lnTo>
                  <a:lnTo>
                    <a:pt x="1946" y="1034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9"/>
            <p:cNvSpPr/>
            <p:nvPr/>
          </p:nvSpPr>
          <p:spPr>
            <a:xfrm>
              <a:off x="7436015" y="4124931"/>
              <a:ext cx="241301" cy="298846"/>
            </a:xfrm>
            <a:custGeom>
              <a:avLst/>
              <a:gdLst/>
              <a:ahLst/>
              <a:cxnLst/>
              <a:rect l="l" t="t" r="r" b="b"/>
              <a:pathLst>
                <a:path w="1975" h="2446" extrusionOk="0">
                  <a:moveTo>
                    <a:pt x="1675" y="0"/>
                  </a:moveTo>
                  <a:lnTo>
                    <a:pt x="1" y="2137"/>
                  </a:lnTo>
                  <a:lnTo>
                    <a:pt x="6" y="2445"/>
                  </a:lnTo>
                  <a:lnTo>
                    <a:pt x="1975" y="374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9"/>
            <p:cNvSpPr/>
            <p:nvPr/>
          </p:nvSpPr>
          <p:spPr>
            <a:xfrm>
              <a:off x="6824519" y="4056146"/>
              <a:ext cx="235070" cy="310209"/>
            </a:xfrm>
            <a:custGeom>
              <a:avLst/>
              <a:gdLst/>
              <a:ahLst/>
              <a:cxnLst/>
              <a:rect l="l" t="t" r="r" b="b"/>
              <a:pathLst>
                <a:path w="1924" h="2539" extrusionOk="0">
                  <a:moveTo>
                    <a:pt x="1720" y="1"/>
                  </a:moveTo>
                  <a:lnTo>
                    <a:pt x="1" y="2228"/>
                  </a:lnTo>
                  <a:lnTo>
                    <a:pt x="176" y="2539"/>
                  </a:lnTo>
                  <a:lnTo>
                    <a:pt x="1923" y="19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9"/>
            <p:cNvSpPr/>
            <p:nvPr/>
          </p:nvSpPr>
          <p:spPr>
            <a:xfrm>
              <a:off x="7164049" y="3922362"/>
              <a:ext cx="649373" cy="88579"/>
            </a:xfrm>
            <a:custGeom>
              <a:avLst/>
              <a:gdLst/>
              <a:ahLst/>
              <a:cxnLst/>
              <a:rect l="l" t="t" r="r" b="b"/>
              <a:pathLst>
                <a:path w="5315" h="725" extrusionOk="0">
                  <a:moveTo>
                    <a:pt x="457" y="0"/>
                  </a:moveTo>
                  <a:lnTo>
                    <a:pt x="0" y="615"/>
                  </a:lnTo>
                  <a:lnTo>
                    <a:pt x="5261" y="725"/>
                  </a:lnTo>
                  <a:lnTo>
                    <a:pt x="5314" y="10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9"/>
            <p:cNvSpPr/>
            <p:nvPr/>
          </p:nvSpPr>
          <p:spPr>
            <a:xfrm>
              <a:off x="6692690" y="3989926"/>
              <a:ext cx="1116702" cy="55835"/>
            </a:xfrm>
            <a:custGeom>
              <a:avLst/>
              <a:gdLst/>
              <a:ahLst/>
              <a:cxnLst/>
              <a:rect l="l" t="t" r="r" b="b"/>
              <a:pathLst>
                <a:path w="9140" h="457" extrusionOk="0">
                  <a:moveTo>
                    <a:pt x="9" y="0"/>
                  </a:moveTo>
                  <a:lnTo>
                    <a:pt x="1" y="172"/>
                  </a:lnTo>
                  <a:lnTo>
                    <a:pt x="9139" y="457"/>
                  </a:lnTo>
                  <a:lnTo>
                    <a:pt x="9139" y="457"/>
                  </a:lnTo>
                  <a:lnTo>
                    <a:pt x="9132" y="1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9"/>
            <p:cNvSpPr/>
            <p:nvPr/>
          </p:nvSpPr>
          <p:spPr>
            <a:xfrm>
              <a:off x="7145478" y="4227438"/>
              <a:ext cx="201226" cy="105317"/>
            </a:xfrm>
            <a:custGeom>
              <a:avLst/>
              <a:gdLst/>
              <a:ahLst/>
              <a:cxnLst/>
              <a:rect l="l" t="t" r="r" b="b"/>
              <a:pathLst>
                <a:path w="1647" h="862" extrusionOk="0">
                  <a:moveTo>
                    <a:pt x="49" y="0"/>
                  </a:moveTo>
                  <a:lnTo>
                    <a:pt x="1" y="786"/>
                  </a:lnTo>
                  <a:lnTo>
                    <a:pt x="1620" y="86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9"/>
            <p:cNvSpPr/>
            <p:nvPr/>
          </p:nvSpPr>
          <p:spPr>
            <a:xfrm>
              <a:off x="6758421" y="1952990"/>
              <a:ext cx="1590140" cy="1298014"/>
            </a:xfrm>
            <a:custGeom>
              <a:avLst/>
              <a:gdLst/>
              <a:ahLst/>
              <a:cxnLst/>
              <a:rect l="l" t="t" r="r" b="b"/>
              <a:pathLst>
                <a:path w="13015" h="10624" extrusionOk="0">
                  <a:moveTo>
                    <a:pt x="2036" y="0"/>
                  </a:moveTo>
                  <a:lnTo>
                    <a:pt x="88" y="6501"/>
                  </a:lnTo>
                  <a:cubicBezTo>
                    <a:pt x="1" y="6796"/>
                    <a:pt x="158" y="7109"/>
                    <a:pt x="450" y="7212"/>
                  </a:cubicBezTo>
                  <a:lnTo>
                    <a:pt x="9976" y="10589"/>
                  </a:lnTo>
                  <a:cubicBezTo>
                    <a:pt x="10040" y="10612"/>
                    <a:pt x="10105" y="10623"/>
                    <a:pt x="10170" y="10623"/>
                  </a:cubicBezTo>
                  <a:cubicBezTo>
                    <a:pt x="10403" y="10623"/>
                    <a:pt x="10624" y="10480"/>
                    <a:pt x="10710" y="10249"/>
                  </a:cubicBezTo>
                  <a:lnTo>
                    <a:pt x="13015" y="4085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9"/>
            <p:cNvSpPr/>
            <p:nvPr/>
          </p:nvSpPr>
          <p:spPr>
            <a:xfrm>
              <a:off x="6826352" y="1992819"/>
              <a:ext cx="1456967" cy="1186344"/>
            </a:xfrm>
            <a:custGeom>
              <a:avLst/>
              <a:gdLst/>
              <a:ahLst/>
              <a:cxnLst/>
              <a:rect l="l" t="t" r="r" b="b"/>
              <a:pathLst>
                <a:path w="11925" h="9710" extrusionOk="0">
                  <a:moveTo>
                    <a:pt x="1855" y="1"/>
                  </a:moveTo>
                  <a:lnTo>
                    <a:pt x="80" y="5930"/>
                  </a:lnTo>
                  <a:cubicBezTo>
                    <a:pt x="0" y="6199"/>
                    <a:pt x="145" y="6486"/>
                    <a:pt x="411" y="6580"/>
                  </a:cubicBezTo>
                  <a:lnTo>
                    <a:pt x="9148" y="9679"/>
                  </a:lnTo>
                  <a:cubicBezTo>
                    <a:pt x="9206" y="9700"/>
                    <a:pt x="9266" y="9710"/>
                    <a:pt x="9325" y="9710"/>
                  </a:cubicBezTo>
                  <a:cubicBezTo>
                    <a:pt x="9540" y="9710"/>
                    <a:pt x="9742" y="9580"/>
                    <a:pt x="9821" y="9367"/>
                  </a:cubicBezTo>
                  <a:lnTo>
                    <a:pt x="11925" y="374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9"/>
            <p:cNvSpPr/>
            <p:nvPr/>
          </p:nvSpPr>
          <p:spPr>
            <a:xfrm>
              <a:off x="6967833" y="1949447"/>
              <a:ext cx="1392090" cy="689448"/>
            </a:xfrm>
            <a:custGeom>
              <a:avLst/>
              <a:gdLst/>
              <a:ahLst/>
              <a:cxnLst/>
              <a:rect l="l" t="t" r="r" b="b"/>
              <a:pathLst>
                <a:path w="11394" h="5643" extrusionOk="0">
                  <a:moveTo>
                    <a:pt x="269" y="1"/>
                  </a:moveTo>
                  <a:lnTo>
                    <a:pt x="0" y="2006"/>
                  </a:lnTo>
                  <a:lnTo>
                    <a:pt x="10711" y="5642"/>
                  </a:lnTo>
                  <a:lnTo>
                    <a:pt x="11394" y="401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344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9"/>
            <p:cNvSpPr/>
            <p:nvPr/>
          </p:nvSpPr>
          <p:spPr>
            <a:xfrm>
              <a:off x="6942786" y="1883715"/>
              <a:ext cx="1412861" cy="706552"/>
            </a:xfrm>
            <a:custGeom>
              <a:avLst/>
              <a:gdLst/>
              <a:ahLst/>
              <a:cxnLst/>
              <a:rect l="l" t="t" r="r" b="b"/>
              <a:pathLst>
                <a:path w="11564" h="5783" extrusionOk="0">
                  <a:moveTo>
                    <a:pt x="443" y="1"/>
                  </a:moveTo>
                  <a:lnTo>
                    <a:pt x="1" y="2092"/>
                  </a:lnTo>
                  <a:lnTo>
                    <a:pt x="11005" y="5782"/>
                  </a:lnTo>
                  <a:lnTo>
                    <a:pt x="11563" y="4372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9"/>
            <p:cNvSpPr/>
            <p:nvPr/>
          </p:nvSpPr>
          <p:spPr>
            <a:xfrm>
              <a:off x="7098684" y="1444000"/>
              <a:ext cx="1397711" cy="968379"/>
            </a:xfrm>
            <a:custGeom>
              <a:avLst/>
              <a:gdLst/>
              <a:ahLst/>
              <a:cxnLst/>
              <a:rect l="l" t="t" r="r" b="b"/>
              <a:pathLst>
                <a:path w="11440" h="7926" extrusionOk="0">
                  <a:moveTo>
                    <a:pt x="1380" y="1"/>
                  </a:moveTo>
                  <a:lnTo>
                    <a:pt x="0" y="2072"/>
                  </a:lnTo>
                  <a:lnTo>
                    <a:pt x="10423" y="7926"/>
                  </a:lnTo>
                  <a:lnTo>
                    <a:pt x="11439" y="653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9"/>
            <p:cNvSpPr/>
            <p:nvPr/>
          </p:nvSpPr>
          <p:spPr>
            <a:xfrm>
              <a:off x="7154763" y="1478087"/>
              <a:ext cx="1315363" cy="920363"/>
            </a:xfrm>
            <a:custGeom>
              <a:avLst/>
              <a:gdLst/>
              <a:ahLst/>
              <a:cxnLst/>
              <a:rect l="l" t="t" r="r" b="b"/>
              <a:pathLst>
                <a:path w="10766" h="7533" extrusionOk="0">
                  <a:moveTo>
                    <a:pt x="1071" y="1"/>
                  </a:moveTo>
                  <a:lnTo>
                    <a:pt x="1" y="1806"/>
                  </a:lnTo>
                  <a:lnTo>
                    <a:pt x="9900" y="7532"/>
                  </a:lnTo>
                  <a:lnTo>
                    <a:pt x="10766" y="6291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9"/>
            <p:cNvSpPr/>
            <p:nvPr/>
          </p:nvSpPr>
          <p:spPr>
            <a:xfrm>
              <a:off x="7154763" y="1579372"/>
              <a:ext cx="1261849" cy="819078"/>
            </a:xfrm>
            <a:custGeom>
              <a:avLst/>
              <a:gdLst/>
              <a:ahLst/>
              <a:cxnLst/>
              <a:rect l="l" t="t" r="r" b="b"/>
              <a:pathLst>
                <a:path w="10328" h="6704" extrusionOk="0">
                  <a:moveTo>
                    <a:pt x="698" y="1"/>
                  </a:moveTo>
                  <a:lnTo>
                    <a:pt x="1" y="977"/>
                  </a:lnTo>
                  <a:lnTo>
                    <a:pt x="9900" y="6703"/>
                  </a:lnTo>
                  <a:lnTo>
                    <a:pt x="10328" y="5897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9"/>
            <p:cNvSpPr/>
            <p:nvPr/>
          </p:nvSpPr>
          <p:spPr>
            <a:xfrm>
              <a:off x="7279262" y="1487862"/>
              <a:ext cx="191208" cy="379239"/>
            </a:xfrm>
            <a:custGeom>
              <a:avLst/>
              <a:gdLst/>
              <a:ahLst/>
              <a:cxnLst/>
              <a:rect l="l" t="t" r="r" b="b"/>
              <a:pathLst>
                <a:path w="1565" h="3104" extrusionOk="0">
                  <a:moveTo>
                    <a:pt x="176" y="1"/>
                  </a:moveTo>
                  <a:lnTo>
                    <a:pt x="1" y="2317"/>
                  </a:lnTo>
                  <a:lnTo>
                    <a:pt x="1358" y="3103"/>
                  </a:lnTo>
                  <a:lnTo>
                    <a:pt x="1564" y="90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9"/>
            <p:cNvSpPr/>
            <p:nvPr/>
          </p:nvSpPr>
          <p:spPr>
            <a:xfrm>
              <a:off x="7593379" y="1696051"/>
              <a:ext cx="182900" cy="344541"/>
            </a:xfrm>
            <a:custGeom>
              <a:avLst/>
              <a:gdLst/>
              <a:ahLst/>
              <a:cxnLst/>
              <a:rect l="l" t="t" r="r" b="b"/>
              <a:pathLst>
                <a:path w="1497" h="2820" extrusionOk="0">
                  <a:moveTo>
                    <a:pt x="231" y="0"/>
                  </a:moveTo>
                  <a:lnTo>
                    <a:pt x="1" y="2101"/>
                  </a:lnTo>
                  <a:lnTo>
                    <a:pt x="1245" y="2819"/>
                  </a:lnTo>
                  <a:lnTo>
                    <a:pt x="1497" y="82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9"/>
            <p:cNvSpPr/>
            <p:nvPr/>
          </p:nvSpPr>
          <p:spPr>
            <a:xfrm>
              <a:off x="7905052" y="1901920"/>
              <a:ext cx="173981" cy="311430"/>
            </a:xfrm>
            <a:custGeom>
              <a:avLst/>
              <a:gdLst/>
              <a:ahLst/>
              <a:cxnLst/>
              <a:rect l="l" t="t" r="r" b="b"/>
              <a:pathLst>
                <a:path w="1424" h="2549" extrusionOk="0">
                  <a:moveTo>
                    <a:pt x="273" y="0"/>
                  </a:moveTo>
                  <a:lnTo>
                    <a:pt x="1" y="1891"/>
                  </a:lnTo>
                  <a:lnTo>
                    <a:pt x="1136" y="2549"/>
                  </a:lnTo>
                  <a:lnTo>
                    <a:pt x="1424" y="746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9"/>
            <p:cNvSpPr/>
            <p:nvPr/>
          </p:nvSpPr>
          <p:spPr>
            <a:xfrm>
              <a:off x="8174819" y="2078954"/>
              <a:ext cx="165673" cy="283941"/>
            </a:xfrm>
            <a:custGeom>
              <a:avLst/>
              <a:gdLst/>
              <a:ahLst/>
              <a:cxnLst/>
              <a:rect l="l" t="t" r="r" b="b"/>
              <a:pathLst>
                <a:path w="1356" h="2324" extrusionOk="0">
                  <a:moveTo>
                    <a:pt x="302" y="0"/>
                  </a:moveTo>
                  <a:lnTo>
                    <a:pt x="0" y="1718"/>
                  </a:lnTo>
                  <a:lnTo>
                    <a:pt x="1045" y="2323"/>
                  </a:lnTo>
                  <a:lnTo>
                    <a:pt x="1356" y="68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9"/>
            <p:cNvSpPr/>
            <p:nvPr/>
          </p:nvSpPr>
          <p:spPr>
            <a:xfrm>
              <a:off x="6969177" y="1909983"/>
              <a:ext cx="1371076" cy="663668"/>
            </a:xfrm>
            <a:custGeom>
              <a:avLst/>
              <a:gdLst/>
              <a:ahLst/>
              <a:cxnLst/>
              <a:rect l="l" t="t" r="r" b="b"/>
              <a:pathLst>
                <a:path w="11222" h="5432" extrusionOk="0">
                  <a:moveTo>
                    <a:pt x="379" y="0"/>
                  </a:moveTo>
                  <a:lnTo>
                    <a:pt x="1" y="1804"/>
                  </a:lnTo>
                  <a:lnTo>
                    <a:pt x="10659" y="5431"/>
                  </a:lnTo>
                  <a:lnTo>
                    <a:pt x="11221" y="4229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9"/>
            <p:cNvSpPr/>
            <p:nvPr/>
          </p:nvSpPr>
          <p:spPr>
            <a:xfrm>
              <a:off x="6969177" y="2031305"/>
              <a:ext cx="1329902" cy="542346"/>
            </a:xfrm>
            <a:custGeom>
              <a:avLst/>
              <a:gdLst/>
              <a:ahLst/>
              <a:cxnLst/>
              <a:rect l="l" t="t" r="r" b="b"/>
              <a:pathLst>
                <a:path w="10885" h="4439" extrusionOk="0">
                  <a:moveTo>
                    <a:pt x="343" y="1"/>
                  </a:moveTo>
                  <a:lnTo>
                    <a:pt x="1" y="811"/>
                  </a:lnTo>
                  <a:lnTo>
                    <a:pt x="10659" y="4438"/>
                  </a:lnTo>
                  <a:lnTo>
                    <a:pt x="10885" y="364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9"/>
            <p:cNvSpPr/>
            <p:nvPr/>
          </p:nvSpPr>
          <p:spPr>
            <a:xfrm>
              <a:off x="6985670" y="1963253"/>
              <a:ext cx="348206" cy="235558"/>
            </a:xfrm>
            <a:custGeom>
              <a:avLst/>
              <a:gdLst/>
              <a:ahLst/>
              <a:cxnLst/>
              <a:rect l="l" t="t" r="r" b="b"/>
              <a:pathLst>
                <a:path w="2850" h="1928" extrusionOk="0">
                  <a:moveTo>
                    <a:pt x="1362" y="1"/>
                  </a:moveTo>
                  <a:lnTo>
                    <a:pt x="0" y="1414"/>
                  </a:lnTo>
                  <a:lnTo>
                    <a:pt x="1511" y="1928"/>
                  </a:lnTo>
                  <a:lnTo>
                    <a:pt x="2849" y="581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9"/>
            <p:cNvSpPr/>
            <p:nvPr/>
          </p:nvSpPr>
          <p:spPr>
            <a:xfrm>
              <a:off x="7335097" y="2097403"/>
              <a:ext cx="327558" cy="215155"/>
            </a:xfrm>
            <a:custGeom>
              <a:avLst/>
              <a:gdLst/>
              <a:ahLst/>
              <a:cxnLst/>
              <a:rect l="l" t="t" r="r" b="b"/>
              <a:pathLst>
                <a:path w="2681" h="1761" extrusionOk="0">
                  <a:moveTo>
                    <a:pt x="1319" y="1"/>
                  </a:moveTo>
                  <a:lnTo>
                    <a:pt x="1" y="1289"/>
                  </a:lnTo>
                  <a:lnTo>
                    <a:pt x="1386" y="1760"/>
                  </a:lnTo>
                  <a:lnTo>
                    <a:pt x="2680" y="53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9"/>
            <p:cNvSpPr/>
            <p:nvPr/>
          </p:nvSpPr>
          <p:spPr>
            <a:xfrm>
              <a:off x="7682568" y="2230332"/>
              <a:ext cx="306910" cy="195728"/>
            </a:xfrm>
            <a:custGeom>
              <a:avLst/>
              <a:gdLst/>
              <a:ahLst/>
              <a:cxnLst/>
              <a:rect l="l" t="t" r="r" b="b"/>
              <a:pathLst>
                <a:path w="2512" h="1602" extrusionOk="0">
                  <a:moveTo>
                    <a:pt x="1268" y="1"/>
                  </a:moveTo>
                  <a:lnTo>
                    <a:pt x="1" y="1170"/>
                  </a:lnTo>
                  <a:lnTo>
                    <a:pt x="1269" y="1601"/>
                  </a:lnTo>
                  <a:lnTo>
                    <a:pt x="2512" y="48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9"/>
            <p:cNvSpPr/>
            <p:nvPr/>
          </p:nvSpPr>
          <p:spPr>
            <a:xfrm>
              <a:off x="7984345" y="2345667"/>
              <a:ext cx="288217" cy="178624"/>
            </a:xfrm>
            <a:custGeom>
              <a:avLst/>
              <a:gdLst/>
              <a:ahLst/>
              <a:cxnLst/>
              <a:rect l="l" t="t" r="r" b="b"/>
              <a:pathLst>
                <a:path w="2359" h="1462" extrusionOk="0">
                  <a:moveTo>
                    <a:pt x="1213" y="0"/>
                  </a:moveTo>
                  <a:lnTo>
                    <a:pt x="0" y="1065"/>
                  </a:lnTo>
                  <a:lnTo>
                    <a:pt x="1170" y="1462"/>
                  </a:lnTo>
                  <a:lnTo>
                    <a:pt x="2358" y="445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9"/>
            <p:cNvSpPr/>
            <p:nvPr/>
          </p:nvSpPr>
          <p:spPr>
            <a:xfrm>
              <a:off x="8095404" y="2235952"/>
              <a:ext cx="289805" cy="246921"/>
            </a:xfrm>
            <a:custGeom>
              <a:avLst/>
              <a:gdLst/>
              <a:ahLst/>
              <a:cxnLst/>
              <a:rect l="l" t="t" r="r" b="b"/>
              <a:pathLst>
                <a:path w="2372" h="2021" extrusionOk="0">
                  <a:moveTo>
                    <a:pt x="1986" y="1"/>
                  </a:moveTo>
                  <a:cubicBezTo>
                    <a:pt x="1011" y="659"/>
                    <a:pt x="1018" y="662"/>
                    <a:pt x="0" y="1353"/>
                  </a:cubicBezTo>
                  <a:lnTo>
                    <a:pt x="1604" y="2021"/>
                  </a:lnTo>
                  <a:lnTo>
                    <a:pt x="2371" y="19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9"/>
            <p:cNvSpPr/>
            <p:nvPr/>
          </p:nvSpPr>
          <p:spPr>
            <a:xfrm>
              <a:off x="8116540" y="2245604"/>
              <a:ext cx="254740" cy="222241"/>
            </a:xfrm>
            <a:custGeom>
              <a:avLst/>
              <a:gdLst/>
              <a:ahLst/>
              <a:cxnLst/>
              <a:rect l="l" t="t" r="r" b="b"/>
              <a:pathLst>
                <a:path w="2085" h="1819" extrusionOk="0">
                  <a:moveTo>
                    <a:pt x="1824" y="0"/>
                  </a:moveTo>
                  <a:cubicBezTo>
                    <a:pt x="980" y="570"/>
                    <a:pt x="885" y="640"/>
                    <a:pt x="1" y="1239"/>
                  </a:cubicBezTo>
                  <a:lnTo>
                    <a:pt x="1394" y="1818"/>
                  </a:lnTo>
                  <a:lnTo>
                    <a:pt x="2085" y="166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9"/>
            <p:cNvSpPr/>
            <p:nvPr/>
          </p:nvSpPr>
          <p:spPr>
            <a:xfrm>
              <a:off x="8225644" y="2245237"/>
              <a:ext cx="145636" cy="114725"/>
            </a:xfrm>
            <a:custGeom>
              <a:avLst/>
              <a:gdLst/>
              <a:ahLst/>
              <a:cxnLst/>
              <a:rect l="l" t="t" r="r" b="b"/>
              <a:pathLst>
                <a:path w="1192" h="939" extrusionOk="0">
                  <a:moveTo>
                    <a:pt x="931" y="1"/>
                  </a:moveTo>
                  <a:cubicBezTo>
                    <a:pt x="490" y="300"/>
                    <a:pt x="253" y="461"/>
                    <a:pt x="1" y="633"/>
                  </a:cubicBezTo>
                  <a:lnTo>
                    <a:pt x="868" y="938"/>
                  </a:lnTo>
                  <a:lnTo>
                    <a:pt x="1192" y="16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9"/>
            <p:cNvSpPr/>
            <p:nvPr/>
          </p:nvSpPr>
          <p:spPr>
            <a:xfrm>
              <a:off x="8175674" y="2361183"/>
              <a:ext cx="52781" cy="54002"/>
            </a:xfrm>
            <a:custGeom>
              <a:avLst/>
              <a:gdLst/>
              <a:ahLst/>
              <a:cxnLst/>
              <a:rect l="l" t="t" r="r" b="b"/>
              <a:pathLst>
                <a:path w="432" h="442" extrusionOk="0">
                  <a:moveTo>
                    <a:pt x="245" y="0"/>
                  </a:moveTo>
                  <a:cubicBezTo>
                    <a:pt x="169" y="0"/>
                    <a:pt x="90" y="57"/>
                    <a:pt x="51" y="147"/>
                  </a:cubicBezTo>
                  <a:cubicBezTo>
                    <a:pt x="0" y="261"/>
                    <a:pt x="33" y="389"/>
                    <a:pt x="124" y="430"/>
                  </a:cubicBezTo>
                  <a:cubicBezTo>
                    <a:pt x="143" y="438"/>
                    <a:pt x="163" y="442"/>
                    <a:pt x="184" y="442"/>
                  </a:cubicBezTo>
                  <a:cubicBezTo>
                    <a:pt x="261" y="442"/>
                    <a:pt x="342" y="386"/>
                    <a:pt x="381" y="296"/>
                  </a:cubicBezTo>
                  <a:cubicBezTo>
                    <a:pt x="431" y="181"/>
                    <a:pt x="397" y="54"/>
                    <a:pt x="305" y="13"/>
                  </a:cubicBezTo>
                  <a:cubicBezTo>
                    <a:pt x="286" y="5"/>
                    <a:pt x="265" y="0"/>
                    <a:pt x="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9"/>
            <p:cNvSpPr/>
            <p:nvPr/>
          </p:nvSpPr>
          <p:spPr>
            <a:xfrm>
              <a:off x="8245071" y="2386352"/>
              <a:ext cx="57912" cy="59256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271" y="1"/>
                  </a:moveTo>
                  <a:cubicBezTo>
                    <a:pt x="187" y="1"/>
                    <a:pt x="101" y="63"/>
                    <a:pt x="57" y="161"/>
                  </a:cubicBezTo>
                  <a:cubicBezTo>
                    <a:pt x="1" y="287"/>
                    <a:pt x="38" y="424"/>
                    <a:pt x="137" y="469"/>
                  </a:cubicBezTo>
                  <a:cubicBezTo>
                    <a:pt x="159" y="479"/>
                    <a:pt x="182" y="484"/>
                    <a:pt x="205" y="484"/>
                  </a:cubicBezTo>
                  <a:cubicBezTo>
                    <a:pt x="289" y="484"/>
                    <a:pt x="375" y="422"/>
                    <a:pt x="417" y="324"/>
                  </a:cubicBezTo>
                  <a:cubicBezTo>
                    <a:pt x="473" y="198"/>
                    <a:pt x="436" y="59"/>
                    <a:pt x="337" y="15"/>
                  </a:cubicBezTo>
                  <a:cubicBezTo>
                    <a:pt x="316" y="5"/>
                    <a:pt x="293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9"/>
            <p:cNvSpPr/>
            <p:nvPr/>
          </p:nvSpPr>
          <p:spPr>
            <a:xfrm>
              <a:off x="8286244" y="2276270"/>
              <a:ext cx="61089" cy="58279"/>
            </a:xfrm>
            <a:custGeom>
              <a:avLst/>
              <a:gdLst/>
              <a:ahLst/>
              <a:cxnLst/>
              <a:rect l="l" t="t" r="r" b="b"/>
              <a:pathLst>
                <a:path w="500" h="477" extrusionOk="0">
                  <a:moveTo>
                    <a:pt x="261" y="0"/>
                  </a:moveTo>
                  <a:cubicBezTo>
                    <a:pt x="175" y="0"/>
                    <a:pt x="90" y="54"/>
                    <a:pt x="52" y="146"/>
                  </a:cubicBezTo>
                  <a:cubicBezTo>
                    <a:pt x="0" y="268"/>
                    <a:pt x="45" y="408"/>
                    <a:pt x="156" y="458"/>
                  </a:cubicBezTo>
                  <a:cubicBezTo>
                    <a:pt x="183" y="470"/>
                    <a:pt x="211" y="476"/>
                    <a:pt x="239" y="476"/>
                  </a:cubicBezTo>
                  <a:cubicBezTo>
                    <a:pt x="324" y="476"/>
                    <a:pt x="408" y="422"/>
                    <a:pt x="448" y="331"/>
                  </a:cubicBezTo>
                  <a:cubicBezTo>
                    <a:pt x="500" y="209"/>
                    <a:pt x="455" y="69"/>
                    <a:pt x="345" y="18"/>
                  </a:cubicBezTo>
                  <a:cubicBezTo>
                    <a:pt x="318" y="6"/>
                    <a:pt x="290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9"/>
            <p:cNvSpPr/>
            <p:nvPr/>
          </p:nvSpPr>
          <p:spPr>
            <a:xfrm>
              <a:off x="8188136" y="2372057"/>
              <a:ext cx="29689" cy="30667"/>
            </a:xfrm>
            <a:custGeom>
              <a:avLst/>
              <a:gdLst/>
              <a:ahLst/>
              <a:cxnLst/>
              <a:rect l="l" t="t" r="r" b="b"/>
              <a:pathLst>
                <a:path w="243" h="251" extrusionOk="0">
                  <a:moveTo>
                    <a:pt x="138" y="0"/>
                  </a:moveTo>
                  <a:cubicBezTo>
                    <a:pt x="96" y="0"/>
                    <a:pt x="51" y="31"/>
                    <a:pt x="29" y="82"/>
                  </a:cubicBezTo>
                  <a:cubicBezTo>
                    <a:pt x="0" y="146"/>
                    <a:pt x="17" y="219"/>
                    <a:pt x="70" y="242"/>
                  </a:cubicBezTo>
                  <a:cubicBezTo>
                    <a:pt x="82" y="248"/>
                    <a:pt x="94" y="251"/>
                    <a:pt x="107" y="251"/>
                  </a:cubicBezTo>
                  <a:cubicBezTo>
                    <a:pt x="149" y="251"/>
                    <a:pt x="192" y="219"/>
                    <a:pt x="213" y="169"/>
                  </a:cubicBezTo>
                  <a:cubicBezTo>
                    <a:pt x="242" y="105"/>
                    <a:pt x="222" y="32"/>
                    <a:pt x="172" y="8"/>
                  </a:cubicBezTo>
                  <a:cubicBezTo>
                    <a:pt x="161" y="3"/>
                    <a:pt x="150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9"/>
            <p:cNvSpPr/>
            <p:nvPr/>
          </p:nvSpPr>
          <p:spPr>
            <a:xfrm>
              <a:off x="8258388" y="2399303"/>
              <a:ext cx="32133" cy="33232"/>
            </a:xfrm>
            <a:custGeom>
              <a:avLst/>
              <a:gdLst/>
              <a:ahLst/>
              <a:cxnLst/>
              <a:rect l="l" t="t" r="r" b="b"/>
              <a:pathLst>
                <a:path w="263" h="272" extrusionOk="0">
                  <a:moveTo>
                    <a:pt x="148" y="0"/>
                  </a:moveTo>
                  <a:cubicBezTo>
                    <a:pt x="103" y="0"/>
                    <a:pt x="55" y="34"/>
                    <a:pt x="32" y="89"/>
                  </a:cubicBezTo>
                  <a:cubicBezTo>
                    <a:pt x="1" y="160"/>
                    <a:pt x="21" y="238"/>
                    <a:pt x="76" y="263"/>
                  </a:cubicBezTo>
                  <a:cubicBezTo>
                    <a:pt x="89" y="268"/>
                    <a:pt x="102" y="271"/>
                    <a:pt x="115" y="271"/>
                  </a:cubicBezTo>
                  <a:cubicBezTo>
                    <a:pt x="162" y="271"/>
                    <a:pt x="208" y="237"/>
                    <a:pt x="233" y="182"/>
                  </a:cubicBezTo>
                  <a:cubicBezTo>
                    <a:pt x="263" y="112"/>
                    <a:pt x="243" y="34"/>
                    <a:pt x="187" y="9"/>
                  </a:cubicBezTo>
                  <a:cubicBezTo>
                    <a:pt x="174" y="3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9"/>
            <p:cNvSpPr/>
            <p:nvPr/>
          </p:nvSpPr>
          <p:spPr>
            <a:xfrm>
              <a:off x="8301028" y="2288488"/>
              <a:ext cx="33232" cy="32621"/>
            </a:xfrm>
            <a:custGeom>
              <a:avLst/>
              <a:gdLst/>
              <a:ahLst/>
              <a:cxnLst/>
              <a:rect l="l" t="t" r="r" b="b"/>
              <a:pathLst>
                <a:path w="272" h="267" extrusionOk="0">
                  <a:moveTo>
                    <a:pt x="146" y="1"/>
                  </a:moveTo>
                  <a:cubicBezTo>
                    <a:pt x="99" y="1"/>
                    <a:pt x="52" y="32"/>
                    <a:pt x="30" y="83"/>
                  </a:cubicBezTo>
                  <a:cubicBezTo>
                    <a:pt x="1" y="152"/>
                    <a:pt x="24" y="229"/>
                    <a:pt x="81" y="258"/>
                  </a:cubicBezTo>
                  <a:cubicBezTo>
                    <a:pt x="95" y="264"/>
                    <a:pt x="110" y="267"/>
                    <a:pt x="125" y="267"/>
                  </a:cubicBezTo>
                  <a:cubicBezTo>
                    <a:pt x="172" y="267"/>
                    <a:pt x="219" y="236"/>
                    <a:pt x="241" y="183"/>
                  </a:cubicBezTo>
                  <a:cubicBezTo>
                    <a:pt x="271" y="116"/>
                    <a:pt x="249" y="39"/>
                    <a:pt x="188" y="10"/>
                  </a:cubicBezTo>
                  <a:cubicBezTo>
                    <a:pt x="175" y="4"/>
                    <a:pt x="160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9"/>
            <p:cNvSpPr/>
            <p:nvPr/>
          </p:nvSpPr>
          <p:spPr>
            <a:xfrm>
              <a:off x="7037107" y="26935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9"/>
            <p:cNvSpPr/>
            <p:nvPr/>
          </p:nvSpPr>
          <p:spPr>
            <a:xfrm>
              <a:off x="7162094" y="27555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9"/>
            <p:cNvSpPr/>
            <p:nvPr/>
          </p:nvSpPr>
          <p:spPr>
            <a:xfrm>
              <a:off x="7050669" y="2407000"/>
              <a:ext cx="1015173" cy="374230"/>
            </a:xfrm>
            <a:custGeom>
              <a:avLst/>
              <a:gdLst/>
              <a:ahLst/>
              <a:cxnLst/>
              <a:rect l="l" t="t" r="r" b="b"/>
              <a:pathLst>
                <a:path w="8309" h="3063" extrusionOk="0">
                  <a:moveTo>
                    <a:pt x="38" y="1"/>
                  </a:moveTo>
                  <a:lnTo>
                    <a:pt x="1" y="104"/>
                  </a:lnTo>
                  <a:lnTo>
                    <a:pt x="8272" y="3063"/>
                  </a:lnTo>
                  <a:lnTo>
                    <a:pt x="8308" y="296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9"/>
            <p:cNvSpPr/>
            <p:nvPr/>
          </p:nvSpPr>
          <p:spPr>
            <a:xfrm>
              <a:off x="6857996" y="1797092"/>
              <a:ext cx="1638278" cy="1454157"/>
            </a:xfrm>
            <a:custGeom>
              <a:avLst/>
              <a:gdLst/>
              <a:ahLst/>
              <a:cxnLst/>
              <a:rect l="l" t="t" r="r" b="b"/>
              <a:pathLst>
                <a:path w="13409" h="11902" extrusionOk="0">
                  <a:moveTo>
                    <a:pt x="7789" y="1"/>
                  </a:moveTo>
                  <a:lnTo>
                    <a:pt x="6318" y="1629"/>
                  </a:lnTo>
                  <a:lnTo>
                    <a:pt x="11078" y="4303"/>
                  </a:lnTo>
                  <a:cubicBezTo>
                    <a:pt x="10987" y="4366"/>
                    <a:pt x="10893" y="4430"/>
                    <a:pt x="10781" y="4505"/>
                  </a:cubicBezTo>
                  <a:lnTo>
                    <a:pt x="5570" y="2457"/>
                  </a:lnTo>
                  <a:lnTo>
                    <a:pt x="0" y="8622"/>
                  </a:lnTo>
                  <a:lnTo>
                    <a:pt x="9158" y="11871"/>
                  </a:lnTo>
                  <a:cubicBezTo>
                    <a:pt x="9220" y="11892"/>
                    <a:pt x="9284" y="11902"/>
                    <a:pt x="9346" y="11902"/>
                  </a:cubicBezTo>
                  <a:cubicBezTo>
                    <a:pt x="9584" y="11902"/>
                    <a:pt x="9807" y="11758"/>
                    <a:pt x="9894" y="11525"/>
                  </a:cubicBezTo>
                  <a:lnTo>
                    <a:pt x="11766" y="6517"/>
                  </a:lnTo>
                  <a:lnTo>
                    <a:pt x="12293" y="5268"/>
                  </a:lnTo>
                  <a:lnTo>
                    <a:pt x="12197" y="5233"/>
                  </a:lnTo>
                  <a:lnTo>
                    <a:pt x="12256" y="5083"/>
                  </a:lnTo>
                  <a:lnTo>
                    <a:pt x="11997" y="4981"/>
                  </a:lnTo>
                  <a:lnTo>
                    <a:pt x="12052" y="4848"/>
                  </a:lnTo>
                  <a:lnTo>
                    <a:pt x="12392" y="5040"/>
                  </a:lnTo>
                  <a:lnTo>
                    <a:pt x="13408" y="3651"/>
                  </a:lnTo>
                  <a:lnTo>
                    <a:pt x="778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9"/>
            <p:cNvSpPr/>
            <p:nvPr/>
          </p:nvSpPr>
          <p:spPr>
            <a:xfrm>
              <a:off x="8024786" y="2611524"/>
              <a:ext cx="196706" cy="517910"/>
            </a:xfrm>
            <a:custGeom>
              <a:avLst/>
              <a:gdLst/>
              <a:ahLst/>
              <a:cxnLst/>
              <a:rect l="l" t="t" r="r" b="b"/>
              <a:pathLst>
                <a:path w="1610" h="4239" extrusionOk="0">
                  <a:moveTo>
                    <a:pt x="1444" y="0"/>
                  </a:moveTo>
                  <a:lnTo>
                    <a:pt x="0" y="4239"/>
                  </a:lnTo>
                  <a:cubicBezTo>
                    <a:pt x="0" y="4239"/>
                    <a:pt x="1344" y="699"/>
                    <a:pt x="1609" y="55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9"/>
            <p:cNvSpPr/>
            <p:nvPr/>
          </p:nvSpPr>
          <p:spPr>
            <a:xfrm>
              <a:off x="7391298" y="24190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9"/>
            <p:cNvSpPr/>
            <p:nvPr/>
          </p:nvSpPr>
          <p:spPr>
            <a:xfrm>
              <a:off x="7879395" y="29200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9"/>
            <p:cNvSpPr/>
            <p:nvPr/>
          </p:nvSpPr>
          <p:spPr>
            <a:xfrm>
              <a:off x="6838203" y="24220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9"/>
            <p:cNvSpPr/>
            <p:nvPr/>
          </p:nvSpPr>
          <p:spPr>
            <a:xfrm>
              <a:off x="7001309" y="24445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9"/>
            <p:cNvSpPr/>
            <p:nvPr/>
          </p:nvSpPr>
          <p:spPr>
            <a:xfrm>
              <a:off x="6923971" y="24160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9"/>
            <p:cNvSpPr/>
            <p:nvPr/>
          </p:nvSpPr>
          <p:spPr>
            <a:xfrm>
              <a:off x="6929103" y="24660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9"/>
            <p:cNvSpPr/>
            <p:nvPr/>
          </p:nvSpPr>
          <p:spPr>
            <a:xfrm>
              <a:off x="6929103" y="25113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9"/>
            <p:cNvSpPr/>
            <p:nvPr/>
          </p:nvSpPr>
          <p:spPr>
            <a:xfrm>
              <a:off x="7797048" y="27102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9"/>
            <p:cNvSpPr/>
            <p:nvPr/>
          </p:nvSpPr>
          <p:spPr>
            <a:xfrm>
              <a:off x="7141446" y="25064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9"/>
            <p:cNvSpPr/>
            <p:nvPr/>
          </p:nvSpPr>
          <p:spPr>
            <a:xfrm>
              <a:off x="7506877" y="27610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9"/>
            <p:cNvSpPr/>
            <p:nvPr/>
          </p:nvSpPr>
          <p:spPr>
            <a:xfrm>
              <a:off x="7804867" y="30351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9"/>
            <p:cNvSpPr/>
            <p:nvPr/>
          </p:nvSpPr>
          <p:spPr>
            <a:xfrm>
              <a:off x="7598144" y="28513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9"/>
            <p:cNvSpPr/>
            <p:nvPr/>
          </p:nvSpPr>
          <p:spPr>
            <a:xfrm>
              <a:off x="6436241" y="25046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9"/>
            <p:cNvSpPr/>
            <p:nvPr/>
          </p:nvSpPr>
          <p:spPr>
            <a:xfrm>
              <a:off x="6460432" y="25333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9"/>
            <p:cNvSpPr/>
            <p:nvPr/>
          </p:nvSpPr>
          <p:spPr>
            <a:xfrm>
              <a:off x="6901735" y="29434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9"/>
            <p:cNvSpPr/>
            <p:nvPr/>
          </p:nvSpPr>
          <p:spPr>
            <a:xfrm>
              <a:off x="6672897" y="27113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9"/>
            <p:cNvSpPr/>
            <p:nvPr/>
          </p:nvSpPr>
          <p:spPr>
            <a:xfrm>
              <a:off x="6427200" y="35592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9"/>
            <p:cNvSpPr/>
            <p:nvPr/>
          </p:nvSpPr>
          <p:spPr>
            <a:xfrm>
              <a:off x="7285493" y="26161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9"/>
            <p:cNvSpPr/>
            <p:nvPr/>
          </p:nvSpPr>
          <p:spPr>
            <a:xfrm>
              <a:off x="7128862" y="25038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9"/>
            <p:cNvSpPr/>
            <p:nvPr/>
          </p:nvSpPr>
          <p:spPr>
            <a:xfrm>
              <a:off x="6989825" y="24447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9"/>
            <p:cNvSpPr/>
            <p:nvPr/>
          </p:nvSpPr>
          <p:spPr>
            <a:xfrm>
              <a:off x="6911387" y="24176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9"/>
            <p:cNvSpPr/>
            <p:nvPr/>
          </p:nvSpPr>
          <p:spPr>
            <a:xfrm>
              <a:off x="6436241" y="24161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9"/>
            <p:cNvSpPr/>
            <p:nvPr/>
          </p:nvSpPr>
          <p:spPr>
            <a:xfrm>
              <a:off x="6436485" y="30533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9"/>
            <p:cNvSpPr/>
            <p:nvPr/>
          </p:nvSpPr>
          <p:spPr>
            <a:xfrm>
              <a:off x="6426100" y="35924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9"/>
            <p:cNvSpPr/>
            <p:nvPr/>
          </p:nvSpPr>
          <p:spPr>
            <a:xfrm>
              <a:off x="7848240" y="26316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9"/>
            <p:cNvSpPr/>
            <p:nvPr/>
          </p:nvSpPr>
          <p:spPr>
            <a:xfrm>
              <a:off x="7808899" y="25732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9"/>
            <p:cNvSpPr/>
            <p:nvPr/>
          </p:nvSpPr>
          <p:spPr>
            <a:xfrm>
              <a:off x="7760272" y="24654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9"/>
            <p:cNvSpPr/>
            <p:nvPr/>
          </p:nvSpPr>
          <p:spPr>
            <a:xfrm>
              <a:off x="7608162" y="26359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9"/>
            <p:cNvSpPr/>
            <p:nvPr/>
          </p:nvSpPr>
          <p:spPr>
            <a:xfrm>
              <a:off x="7794971" y="24812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9"/>
            <p:cNvSpPr/>
            <p:nvPr/>
          </p:nvSpPr>
          <p:spPr>
            <a:xfrm>
              <a:off x="7851783" y="24957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9"/>
            <p:cNvSpPr/>
            <p:nvPr/>
          </p:nvSpPr>
          <p:spPr>
            <a:xfrm>
              <a:off x="7966629" y="29131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9"/>
            <p:cNvSpPr/>
            <p:nvPr/>
          </p:nvSpPr>
          <p:spPr>
            <a:xfrm>
              <a:off x="7570165" y="24040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9"/>
            <p:cNvSpPr/>
            <p:nvPr/>
          </p:nvSpPr>
          <p:spPr>
            <a:xfrm>
              <a:off x="7354645" y="23828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9"/>
            <p:cNvSpPr/>
            <p:nvPr/>
          </p:nvSpPr>
          <p:spPr>
            <a:xfrm>
              <a:off x="7620013" y="24233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9"/>
            <p:cNvSpPr/>
            <p:nvPr/>
          </p:nvSpPr>
          <p:spPr>
            <a:xfrm>
              <a:off x="7293434" y="23804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9"/>
            <p:cNvSpPr/>
            <p:nvPr/>
          </p:nvSpPr>
          <p:spPr>
            <a:xfrm>
              <a:off x="7205711" y="23975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9"/>
            <p:cNvSpPr/>
            <p:nvPr/>
          </p:nvSpPr>
          <p:spPr>
            <a:xfrm>
              <a:off x="7919469" y="27330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9"/>
            <p:cNvSpPr/>
            <p:nvPr/>
          </p:nvSpPr>
          <p:spPr>
            <a:xfrm>
              <a:off x="7914704" y="28307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9"/>
            <p:cNvSpPr/>
            <p:nvPr/>
          </p:nvSpPr>
          <p:spPr>
            <a:xfrm>
              <a:off x="7604741" y="24660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9"/>
            <p:cNvSpPr/>
            <p:nvPr/>
          </p:nvSpPr>
          <p:spPr>
            <a:xfrm>
              <a:off x="7510176" y="24212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9"/>
            <p:cNvSpPr/>
            <p:nvPr/>
          </p:nvSpPr>
          <p:spPr>
            <a:xfrm>
              <a:off x="7382135" y="24507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9"/>
            <p:cNvSpPr/>
            <p:nvPr/>
          </p:nvSpPr>
          <p:spPr>
            <a:xfrm>
              <a:off x="7516774" y="25075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9"/>
            <p:cNvSpPr/>
            <p:nvPr/>
          </p:nvSpPr>
          <p:spPr>
            <a:xfrm>
              <a:off x="7533145" y="25253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9"/>
            <p:cNvSpPr/>
            <p:nvPr/>
          </p:nvSpPr>
          <p:spPr>
            <a:xfrm>
              <a:off x="7646892" y="24552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9"/>
            <p:cNvSpPr/>
            <p:nvPr/>
          </p:nvSpPr>
          <p:spPr>
            <a:xfrm>
              <a:off x="7668151" y="24482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9"/>
            <p:cNvSpPr/>
            <p:nvPr/>
          </p:nvSpPr>
          <p:spPr>
            <a:xfrm>
              <a:off x="7572486" y="25140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9"/>
            <p:cNvSpPr/>
            <p:nvPr/>
          </p:nvSpPr>
          <p:spPr>
            <a:xfrm>
              <a:off x="7517751" y="27702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9"/>
            <p:cNvSpPr/>
            <p:nvPr/>
          </p:nvSpPr>
          <p:spPr>
            <a:xfrm>
              <a:off x="7815374" y="30453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9"/>
            <p:cNvSpPr/>
            <p:nvPr/>
          </p:nvSpPr>
          <p:spPr>
            <a:xfrm>
              <a:off x="7605719" y="28621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9"/>
            <p:cNvSpPr/>
            <p:nvPr/>
          </p:nvSpPr>
          <p:spPr>
            <a:xfrm>
              <a:off x="7153053" y="31674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9"/>
            <p:cNvSpPr/>
            <p:nvPr/>
          </p:nvSpPr>
          <p:spPr>
            <a:xfrm>
              <a:off x="7190317" y="32046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9"/>
            <p:cNvSpPr/>
            <p:nvPr/>
          </p:nvSpPr>
          <p:spPr>
            <a:xfrm>
              <a:off x="7213164" y="32336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9"/>
            <p:cNvSpPr/>
            <p:nvPr/>
          </p:nvSpPr>
          <p:spPr>
            <a:xfrm>
              <a:off x="7391420" y="31969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9"/>
            <p:cNvSpPr/>
            <p:nvPr/>
          </p:nvSpPr>
          <p:spPr>
            <a:xfrm>
              <a:off x="7429906" y="31973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9"/>
            <p:cNvSpPr/>
            <p:nvPr/>
          </p:nvSpPr>
          <p:spPr>
            <a:xfrm>
              <a:off x="7434793" y="32909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9"/>
            <p:cNvSpPr/>
            <p:nvPr/>
          </p:nvSpPr>
          <p:spPr>
            <a:xfrm>
              <a:off x="7455807" y="33054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9"/>
            <p:cNvSpPr/>
            <p:nvPr/>
          </p:nvSpPr>
          <p:spPr>
            <a:xfrm>
              <a:off x="7470224" y="33074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9"/>
            <p:cNvSpPr/>
            <p:nvPr/>
          </p:nvSpPr>
          <p:spPr>
            <a:xfrm>
              <a:off x="7357088" y="33868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9"/>
            <p:cNvSpPr/>
            <p:nvPr/>
          </p:nvSpPr>
          <p:spPr>
            <a:xfrm>
              <a:off x="7419521" y="34721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9"/>
            <p:cNvSpPr/>
            <p:nvPr/>
          </p:nvSpPr>
          <p:spPr>
            <a:xfrm>
              <a:off x="7477677" y="34896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9"/>
            <p:cNvSpPr/>
            <p:nvPr/>
          </p:nvSpPr>
          <p:spPr>
            <a:xfrm>
              <a:off x="7410113" y="31971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9"/>
            <p:cNvSpPr/>
            <p:nvPr/>
          </p:nvSpPr>
          <p:spPr>
            <a:xfrm>
              <a:off x="7445056" y="31973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9"/>
            <p:cNvSpPr/>
            <p:nvPr/>
          </p:nvSpPr>
          <p:spPr>
            <a:xfrm>
              <a:off x="7449576" y="32831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9"/>
            <p:cNvSpPr/>
            <p:nvPr/>
          </p:nvSpPr>
          <p:spPr>
            <a:xfrm>
              <a:off x="7468392" y="32960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9"/>
            <p:cNvSpPr/>
            <p:nvPr/>
          </p:nvSpPr>
          <p:spPr>
            <a:xfrm>
              <a:off x="7481953" y="32984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9"/>
            <p:cNvSpPr/>
            <p:nvPr/>
          </p:nvSpPr>
          <p:spPr>
            <a:xfrm>
              <a:off x="7378958" y="33701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9"/>
            <p:cNvSpPr/>
            <p:nvPr/>
          </p:nvSpPr>
          <p:spPr>
            <a:xfrm>
              <a:off x="7436015" y="34478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9"/>
            <p:cNvSpPr/>
            <p:nvPr/>
          </p:nvSpPr>
          <p:spPr>
            <a:xfrm>
              <a:off x="7489162" y="34637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9"/>
            <p:cNvSpPr/>
            <p:nvPr/>
          </p:nvSpPr>
          <p:spPr>
            <a:xfrm>
              <a:off x="7512620" y="34712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9"/>
            <p:cNvSpPr/>
            <p:nvPr/>
          </p:nvSpPr>
          <p:spPr>
            <a:xfrm>
              <a:off x="7819773" y="25884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9"/>
            <p:cNvSpPr/>
            <p:nvPr/>
          </p:nvSpPr>
          <p:spPr>
            <a:xfrm>
              <a:off x="7802423" y="26865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9"/>
            <p:cNvSpPr/>
            <p:nvPr/>
          </p:nvSpPr>
          <p:spPr>
            <a:xfrm>
              <a:off x="7944271" y="28461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9"/>
            <p:cNvSpPr/>
            <p:nvPr/>
          </p:nvSpPr>
          <p:spPr>
            <a:xfrm>
              <a:off x="7797414" y="25123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9"/>
            <p:cNvSpPr/>
            <p:nvPr/>
          </p:nvSpPr>
          <p:spPr>
            <a:xfrm>
              <a:off x="7271076" y="35421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9"/>
            <p:cNvSpPr/>
            <p:nvPr/>
          </p:nvSpPr>
          <p:spPr>
            <a:xfrm>
              <a:off x="7292823" y="35550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9"/>
            <p:cNvSpPr/>
            <p:nvPr/>
          </p:nvSpPr>
          <p:spPr>
            <a:xfrm>
              <a:off x="7295267" y="34715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9"/>
            <p:cNvSpPr/>
            <p:nvPr/>
          </p:nvSpPr>
          <p:spPr>
            <a:xfrm>
              <a:off x="7319214" y="34716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9"/>
            <p:cNvSpPr/>
            <p:nvPr/>
          </p:nvSpPr>
          <p:spPr>
            <a:xfrm>
              <a:off x="7375171" y="35590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9"/>
            <p:cNvSpPr/>
            <p:nvPr/>
          </p:nvSpPr>
          <p:spPr>
            <a:xfrm>
              <a:off x="7097951" y="27659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9"/>
            <p:cNvSpPr/>
            <p:nvPr/>
          </p:nvSpPr>
          <p:spPr>
            <a:xfrm>
              <a:off x="6776992" y="3185879"/>
              <a:ext cx="599036" cy="940034"/>
            </a:xfrm>
            <a:custGeom>
              <a:avLst/>
              <a:gdLst/>
              <a:ahLst/>
              <a:cxnLst/>
              <a:rect l="l" t="t" r="r" b="b"/>
              <a:pathLst>
                <a:path w="4903" h="7694" extrusionOk="0">
                  <a:moveTo>
                    <a:pt x="3952" y="0"/>
                  </a:moveTo>
                  <a:lnTo>
                    <a:pt x="3618" y="461"/>
                  </a:lnTo>
                  <a:lnTo>
                    <a:pt x="3479" y="1387"/>
                  </a:lnTo>
                  <a:lnTo>
                    <a:pt x="3071" y="1254"/>
                  </a:lnTo>
                  <a:lnTo>
                    <a:pt x="0" y="5629"/>
                  </a:lnTo>
                  <a:lnTo>
                    <a:pt x="2612" y="7693"/>
                  </a:lnTo>
                  <a:lnTo>
                    <a:pt x="4241" y="3124"/>
                  </a:lnTo>
                  <a:lnTo>
                    <a:pt x="4591" y="3077"/>
                  </a:lnTo>
                  <a:lnTo>
                    <a:pt x="4902" y="2248"/>
                  </a:lnTo>
                  <a:lnTo>
                    <a:pt x="4279" y="1992"/>
                  </a:lnTo>
                  <a:lnTo>
                    <a:pt x="4307" y="1707"/>
                  </a:lnTo>
                  <a:lnTo>
                    <a:pt x="3750" y="1499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9"/>
            <p:cNvSpPr/>
            <p:nvPr/>
          </p:nvSpPr>
          <p:spPr>
            <a:xfrm>
              <a:off x="7684767" y="25509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9"/>
            <p:cNvSpPr/>
            <p:nvPr/>
          </p:nvSpPr>
          <p:spPr>
            <a:xfrm>
              <a:off x="7670350" y="25443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9"/>
            <p:cNvSpPr/>
            <p:nvPr/>
          </p:nvSpPr>
          <p:spPr>
            <a:xfrm>
              <a:off x="7650924" y="26617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9"/>
            <p:cNvSpPr/>
            <p:nvPr/>
          </p:nvSpPr>
          <p:spPr>
            <a:xfrm>
              <a:off x="7564423" y="24260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9"/>
            <p:cNvSpPr/>
            <p:nvPr/>
          </p:nvSpPr>
          <p:spPr>
            <a:xfrm>
              <a:off x="7697351" y="24672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9"/>
            <p:cNvSpPr/>
            <p:nvPr/>
          </p:nvSpPr>
          <p:spPr>
            <a:xfrm>
              <a:off x="7903708" y="26888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9"/>
            <p:cNvSpPr/>
            <p:nvPr/>
          </p:nvSpPr>
          <p:spPr>
            <a:xfrm>
              <a:off x="7581405" y="25483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9"/>
            <p:cNvSpPr/>
            <p:nvPr/>
          </p:nvSpPr>
          <p:spPr>
            <a:xfrm>
              <a:off x="6476559" y="3030225"/>
              <a:ext cx="1089701" cy="684683"/>
            </a:xfrm>
            <a:custGeom>
              <a:avLst/>
              <a:gdLst/>
              <a:ahLst/>
              <a:cxnLst/>
              <a:rect l="l" t="t" r="r" b="b"/>
              <a:pathLst>
                <a:path w="8919" h="5604" extrusionOk="0">
                  <a:moveTo>
                    <a:pt x="795" y="0"/>
                  </a:moveTo>
                  <a:lnTo>
                    <a:pt x="312" y="2074"/>
                  </a:lnTo>
                  <a:cubicBezTo>
                    <a:pt x="0" y="3503"/>
                    <a:pt x="5003" y="5593"/>
                    <a:pt x="8319" y="5603"/>
                  </a:cubicBezTo>
                  <a:lnTo>
                    <a:pt x="8376" y="5241"/>
                  </a:lnTo>
                  <a:lnTo>
                    <a:pt x="7927" y="5177"/>
                  </a:lnTo>
                  <a:lnTo>
                    <a:pt x="8244" y="3487"/>
                  </a:lnTo>
                  <a:lnTo>
                    <a:pt x="8836" y="3528"/>
                  </a:lnTo>
                  <a:lnTo>
                    <a:pt x="8919" y="3187"/>
                  </a:lnTo>
                  <a:cubicBezTo>
                    <a:pt x="4822" y="2979"/>
                    <a:pt x="863" y="1525"/>
                    <a:pt x="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9"/>
            <p:cNvSpPr/>
            <p:nvPr/>
          </p:nvSpPr>
          <p:spPr>
            <a:xfrm>
              <a:off x="6533738" y="3129677"/>
              <a:ext cx="900693" cy="530983"/>
            </a:xfrm>
            <a:custGeom>
              <a:avLst/>
              <a:gdLst/>
              <a:ahLst/>
              <a:cxnLst/>
              <a:rect l="l" t="t" r="r" b="b"/>
              <a:pathLst>
                <a:path w="7372" h="4346" extrusionOk="0">
                  <a:moveTo>
                    <a:pt x="329" y="1"/>
                  </a:moveTo>
                  <a:lnTo>
                    <a:pt x="0" y="1427"/>
                  </a:lnTo>
                  <a:cubicBezTo>
                    <a:pt x="2306" y="4028"/>
                    <a:pt x="7026" y="4345"/>
                    <a:pt x="7026" y="4345"/>
                  </a:cubicBezTo>
                  <a:lnTo>
                    <a:pt x="7371" y="2671"/>
                  </a:lnTo>
                  <a:cubicBezTo>
                    <a:pt x="1433" y="2045"/>
                    <a:pt x="329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9"/>
            <p:cNvSpPr/>
            <p:nvPr/>
          </p:nvSpPr>
          <p:spPr>
            <a:xfrm>
              <a:off x="7123242" y="3390525"/>
              <a:ext cx="70863" cy="243866"/>
            </a:xfrm>
            <a:custGeom>
              <a:avLst/>
              <a:gdLst/>
              <a:ahLst/>
              <a:cxnLst/>
              <a:rect l="l" t="t" r="r" b="b"/>
              <a:pathLst>
                <a:path w="580" h="1996" extrusionOk="0">
                  <a:moveTo>
                    <a:pt x="347" y="0"/>
                  </a:moveTo>
                  <a:lnTo>
                    <a:pt x="1" y="1964"/>
                  </a:lnTo>
                  <a:lnTo>
                    <a:pt x="221" y="1996"/>
                  </a:lnTo>
                  <a:lnTo>
                    <a:pt x="579" y="12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9"/>
            <p:cNvSpPr/>
            <p:nvPr/>
          </p:nvSpPr>
          <p:spPr>
            <a:xfrm>
              <a:off x="6887196" y="3329559"/>
              <a:ext cx="70741" cy="243866"/>
            </a:xfrm>
            <a:custGeom>
              <a:avLst/>
              <a:gdLst/>
              <a:ahLst/>
              <a:cxnLst/>
              <a:rect l="l" t="t" r="r" b="b"/>
              <a:pathLst>
                <a:path w="579" h="1996" extrusionOk="0">
                  <a:moveTo>
                    <a:pt x="347" y="1"/>
                  </a:moveTo>
                  <a:lnTo>
                    <a:pt x="0" y="1965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9"/>
            <p:cNvSpPr/>
            <p:nvPr/>
          </p:nvSpPr>
          <p:spPr>
            <a:xfrm>
              <a:off x="6670454" y="3223265"/>
              <a:ext cx="70863" cy="243744"/>
            </a:xfrm>
            <a:custGeom>
              <a:avLst/>
              <a:gdLst/>
              <a:ahLst/>
              <a:cxnLst/>
              <a:rect l="l" t="t" r="r" b="b"/>
              <a:pathLst>
                <a:path w="580" h="1995" extrusionOk="0">
                  <a:moveTo>
                    <a:pt x="347" y="1"/>
                  </a:moveTo>
                  <a:lnTo>
                    <a:pt x="1" y="1963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9"/>
            <p:cNvSpPr/>
            <p:nvPr/>
          </p:nvSpPr>
          <p:spPr>
            <a:xfrm>
              <a:off x="7199847" y="3400299"/>
              <a:ext cx="366410" cy="314729"/>
            </a:xfrm>
            <a:custGeom>
              <a:avLst/>
              <a:gdLst/>
              <a:ahLst/>
              <a:cxnLst/>
              <a:rect l="l" t="t" r="r" b="b"/>
              <a:pathLst>
                <a:path w="2999" h="2576" extrusionOk="0">
                  <a:moveTo>
                    <a:pt x="1298" y="0"/>
                  </a:moveTo>
                  <a:lnTo>
                    <a:pt x="1" y="2288"/>
                  </a:lnTo>
                  <a:cubicBezTo>
                    <a:pt x="833" y="2467"/>
                    <a:pt x="1657" y="2571"/>
                    <a:pt x="2399" y="2576"/>
                  </a:cubicBezTo>
                  <a:lnTo>
                    <a:pt x="2456" y="2213"/>
                  </a:lnTo>
                  <a:lnTo>
                    <a:pt x="2007" y="2149"/>
                  </a:lnTo>
                  <a:lnTo>
                    <a:pt x="2324" y="460"/>
                  </a:lnTo>
                  <a:lnTo>
                    <a:pt x="2916" y="500"/>
                  </a:lnTo>
                  <a:lnTo>
                    <a:pt x="2999" y="158"/>
                  </a:lnTo>
                  <a:cubicBezTo>
                    <a:pt x="2426" y="129"/>
                    <a:pt x="1855" y="73"/>
                    <a:pt x="129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9"/>
            <p:cNvSpPr/>
            <p:nvPr/>
          </p:nvSpPr>
          <p:spPr>
            <a:xfrm>
              <a:off x="7355867" y="3545446"/>
              <a:ext cx="59989" cy="114847"/>
            </a:xfrm>
            <a:custGeom>
              <a:avLst/>
              <a:gdLst/>
              <a:ahLst/>
              <a:cxnLst/>
              <a:rect l="l" t="t" r="r" b="b"/>
              <a:pathLst>
                <a:path w="491" h="940" extrusionOk="0">
                  <a:moveTo>
                    <a:pt x="490" y="0"/>
                  </a:moveTo>
                  <a:lnTo>
                    <a:pt x="1" y="888"/>
                  </a:lnTo>
                  <a:lnTo>
                    <a:pt x="299" y="94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9"/>
            <p:cNvSpPr/>
            <p:nvPr/>
          </p:nvSpPr>
          <p:spPr>
            <a:xfrm>
              <a:off x="7756607" y="3664568"/>
              <a:ext cx="529884" cy="481624"/>
            </a:xfrm>
            <a:custGeom>
              <a:avLst/>
              <a:gdLst/>
              <a:ahLst/>
              <a:cxnLst/>
              <a:rect l="l" t="t" r="r" b="b"/>
              <a:pathLst>
                <a:path w="4337" h="3942" extrusionOk="0">
                  <a:moveTo>
                    <a:pt x="812" y="0"/>
                  </a:moveTo>
                  <a:lnTo>
                    <a:pt x="776" y="46"/>
                  </a:lnTo>
                  <a:cubicBezTo>
                    <a:pt x="792" y="69"/>
                    <a:pt x="804" y="98"/>
                    <a:pt x="805" y="128"/>
                  </a:cubicBezTo>
                  <a:cubicBezTo>
                    <a:pt x="808" y="214"/>
                    <a:pt x="743" y="285"/>
                    <a:pt x="660" y="290"/>
                  </a:cubicBezTo>
                  <a:cubicBezTo>
                    <a:pt x="658" y="290"/>
                    <a:pt x="655" y="290"/>
                    <a:pt x="653" y="290"/>
                  </a:cubicBezTo>
                  <a:cubicBezTo>
                    <a:pt x="631" y="290"/>
                    <a:pt x="611" y="284"/>
                    <a:pt x="592" y="277"/>
                  </a:cubicBezTo>
                  <a:lnTo>
                    <a:pt x="547" y="334"/>
                  </a:lnTo>
                  <a:cubicBezTo>
                    <a:pt x="579" y="365"/>
                    <a:pt x="599" y="407"/>
                    <a:pt x="600" y="454"/>
                  </a:cubicBezTo>
                  <a:cubicBezTo>
                    <a:pt x="606" y="557"/>
                    <a:pt x="522" y="647"/>
                    <a:pt x="413" y="650"/>
                  </a:cubicBezTo>
                  <a:cubicBezTo>
                    <a:pt x="410" y="650"/>
                    <a:pt x="407" y="650"/>
                    <a:pt x="404" y="650"/>
                  </a:cubicBezTo>
                  <a:cubicBezTo>
                    <a:pt x="366" y="650"/>
                    <a:pt x="332" y="642"/>
                    <a:pt x="303" y="623"/>
                  </a:cubicBezTo>
                  <a:lnTo>
                    <a:pt x="262" y="670"/>
                  </a:lnTo>
                  <a:cubicBezTo>
                    <a:pt x="313" y="698"/>
                    <a:pt x="347" y="743"/>
                    <a:pt x="348" y="796"/>
                  </a:cubicBezTo>
                  <a:cubicBezTo>
                    <a:pt x="353" y="886"/>
                    <a:pt x="271" y="962"/>
                    <a:pt x="165" y="967"/>
                  </a:cubicBezTo>
                  <a:cubicBezTo>
                    <a:pt x="163" y="967"/>
                    <a:pt x="160" y="967"/>
                    <a:pt x="157" y="967"/>
                  </a:cubicBezTo>
                  <a:cubicBezTo>
                    <a:pt x="115" y="967"/>
                    <a:pt x="74" y="955"/>
                    <a:pt x="41" y="935"/>
                  </a:cubicBezTo>
                  <a:lnTo>
                    <a:pt x="1" y="981"/>
                  </a:lnTo>
                  <a:cubicBezTo>
                    <a:pt x="22" y="1001"/>
                    <a:pt x="42" y="1021"/>
                    <a:pt x="62" y="1043"/>
                  </a:cubicBezTo>
                  <a:cubicBezTo>
                    <a:pt x="278" y="1286"/>
                    <a:pt x="315" y="1618"/>
                    <a:pt x="168" y="1838"/>
                  </a:cubicBezTo>
                  <a:lnTo>
                    <a:pt x="2919" y="3941"/>
                  </a:lnTo>
                  <a:cubicBezTo>
                    <a:pt x="2935" y="3923"/>
                    <a:pt x="2952" y="3906"/>
                    <a:pt x="2970" y="3888"/>
                  </a:cubicBezTo>
                  <a:cubicBezTo>
                    <a:pt x="3065" y="3804"/>
                    <a:pt x="3187" y="3763"/>
                    <a:pt x="3314" y="3763"/>
                  </a:cubicBezTo>
                  <a:cubicBezTo>
                    <a:pt x="3456" y="3763"/>
                    <a:pt x="3604" y="3813"/>
                    <a:pt x="3733" y="3910"/>
                  </a:cubicBezTo>
                  <a:lnTo>
                    <a:pt x="3777" y="3857"/>
                  </a:lnTo>
                  <a:cubicBezTo>
                    <a:pt x="3757" y="3838"/>
                    <a:pt x="3744" y="3813"/>
                    <a:pt x="3743" y="3784"/>
                  </a:cubicBezTo>
                  <a:cubicBezTo>
                    <a:pt x="3740" y="3722"/>
                    <a:pt x="3786" y="3672"/>
                    <a:pt x="3847" y="3669"/>
                  </a:cubicBezTo>
                  <a:cubicBezTo>
                    <a:pt x="3849" y="3669"/>
                    <a:pt x="3851" y="3669"/>
                    <a:pt x="3852" y="3669"/>
                  </a:cubicBezTo>
                  <a:cubicBezTo>
                    <a:pt x="3875" y="3669"/>
                    <a:pt x="3896" y="3678"/>
                    <a:pt x="3914" y="3691"/>
                  </a:cubicBezTo>
                  <a:lnTo>
                    <a:pt x="3954" y="3642"/>
                  </a:lnTo>
                  <a:cubicBezTo>
                    <a:pt x="3929" y="3621"/>
                    <a:pt x="3911" y="3591"/>
                    <a:pt x="3909" y="3555"/>
                  </a:cubicBezTo>
                  <a:cubicBezTo>
                    <a:pt x="3906" y="3486"/>
                    <a:pt x="3962" y="3427"/>
                    <a:pt x="4030" y="3423"/>
                  </a:cubicBezTo>
                  <a:cubicBezTo>
                    <a:pt x="4032" y="3423"/>
                    <a:pt x="4034" y="3423"/>
                    <a:pt x="4036" y="3423"/>
                  </a:cubicBezTo>
                  <a:cubicBezTo>
                    <a:pt x="4065" y="3423"/>
                    <a:pt x="4092" y="3434"/>
                    <a:pt x="4113" y="3450"/>
                  </a:cubicBezTo>
                  <a:lnTo>
                    <a:pt x="4151" y="3406"/>
                  </a:lnTo>
                  <a:cubicBezTo>
                    <a:pt x="4120" y="3386"/>
                    <a:pt x="4099" y="3354"/>
                    <a:pt x="4098" y="3317"/>
                  </a:cubicBezTo>
                  <a:cubicBezTo>
                    <a:pt x="4093" y="3253"/>
                    <a:pt x="4143" y="3198"/>
                    <a:pt x="4208" y="3196"/>
                  </a:cubicBezTo>
                  <a:cubicBezTo>
                    <a:pt x="4211" y="3195"/>
                    <a:pt x="4214" y="3195"/>
                    <a:pt x="4217" y="3195"/>
                  </a:cubicBezTo>
                  <a:cubicBezTo>
                    <a:pt x="4249" y="3195"/>
                    <a:pt x="4277" y="3209"/>
                    <a:pt x="4297" y="3231"/>
                  </a:cubicBezTo>
                  <a:lnTo>
                    <a:pt x="4337" y="3181"/>
                  </a:lnTo>
                  <a:cubicBezTo>
                    <a:pt x="3927" y="2932"/>
                    <a:pt x="3954" y="2624"/>
                    <a:pt x="4113" y="2404"/>
                  </a:cubicBezTo>
                  <a:lnTo>
                    <a:pt x="1564" y="28"/>
                  </a:lnTo>
                  <a:cubicBezTo>
                    <a:pt x="1548" y="48"/>
                    <a:pt x="1529" y="68"/>
                    <a:pt x="1509" y="85"/>
                  </a:cubicBezTo>
                  <a:cubicBezTo>
                    <a:pt x="1434" y="153"/>
                    <a:pt x="1349" y="182"/>
                    <a:pt x="1259" y="182"/>
                  </a:cubicBezTo>
                  <a:cubicBezTo>
                    <a:pt x="1116" y="182"/>
                    <a:pt x="961" y="108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9"/>
            <p:cNvSpPr/>
            <p:nvPr/>
          </p:nvSpPr>
          <p:spPr>
            <a:xfrm>
              <a:off x="7757462" y="3658948"/>
              <a:ext cx="529884" cy="481746"/>
            </a:xfrm>
            <a:custGeom>
              <a:avLst/>
              <a:gdLst/>
              <a:ahLst/>
              <a:cxnLst/>
              <a:rect l="l" t="t" r="r" b="b"/>
              <a:pathLst>
                <a:path w="4337" h="3943" extrusionOk="0">
                  <a:moveTo>
                    <a:pt x="812" y="1"/>
                  </a:moveTo>
                  <a:lnTo>
                    <a:pt x="777" y="45"/>
                  </a:lnTo>
                  <a:cubicBezTo>
                    <a:pt x="792" y="68"/>
                    <a:pt x="804" y="96"/>
                    <a:pt x="805" y="128"/>
                  </a:cubicBezTo>
                  <a:cubicBezTo>
                    <a:pt x="808" y="214"/>
                    <a:pt x="744" y="285"/>
                    <a:pt x="661" y="288"/>
                  </a:cubicBezTo>
                  <a:cubicBezTo>
                    <a:pt x="658" y="288"/>
                    <a:pt x="655" y="289"/>
                    <a:pt x="652" y="289"/>
                  </a:cubicBezTo>
                  <a:cubicBezTo>
                    <a:pt x="631" y="289"/>
                    <a:pt x="611" y="284"/>
                    <a:pt x="592" y="275"/>
                  </a:cubicBezTo>
                  <a:lnTo>
                    <a:pt x="548" y="333"/>
                  </a:lnTo>
                  <a:cubicBezTo>
                    <a:pt x="579" y="366"/>
                    <a:pt x="599" y="407"/>
                    <a:pt x="600" y="453"/>
                  </a:cubicBezTo>
                  <a:cubicBezTo>
                    <a:pt x="606" y="557"/>
                    <a:pt x="522" y="646"/>
                    <a:pt x="413" y="652"/>
                  </a:cubicBezTo>
                  <a:cubicBezTo>
                    <a:pt x="410" y="652"/>
                    <a:pt x="408" y="652"/>
                    <a:pt x="405" y="652"/>
                  </a:cubicBezTo>
                  <a:cubicBezTo>
                    <a:pt x="367" y="652"/>
                    <a:pt x="332" y="642"/>
                    <a:pt x="303" y="625"/>
                  </a:cubicBezTo>
                  <a:lnTo>
                    <a:pt x="263" y="672"/>
                  </a:lnTo>
                  <a:cubicBezTo>
                    <a:pt x="313" y="698"/>
                    <a:pt x="347" y="745"/>
                    <a:pt x="349" y="798"/>
                  </a:cubicBezTo>
                  <a:cubicBezTo>
                    <a:pt x="351" y="888"/>
                    <a:pt x="271" y="963"/>
                    <a:pt x="165" y="968"/>
                  </a:cubicBezTo>
                  <a:cubicBezTo>
                    <a:pt x="163" y="968"/>
                    <a:pt x="160" y="968"/>
                    <a:pt x="158" y="968"/>
                  </a:cubicBezTo>
                  <a:cubicBezTo>
                    <a:pt x="115" y="968"/>
                    <a:pt x="75" y="957"/>
                    <a:pt x="41" y="937"/>
                  </a:cubicBezTo>
                  <a:lnTo>
                    <a:pt x="1" y="983"/>
                  </a:lnTo>
                  <a:cubicBezTo>
                    <a:pt x="22" y="1003"/>
                    <a:pt x="42" y="1021"/>
                    <a:pt x="62" y="1044"/>
                  </a:cubicBezTo>
                  <a:cubicBezTo>
                    <a:pt x="278" y="1286"/>
                    <a:pt x="316" y="1620"/>
                    <a:pt x="168" y="1840"/>
                  </a:cubicBezTo>
                  <a:lnTo>
                    <a:pt x="2920" y="3943"/>
                  </a:lnTo>
                  <a:cubicBezTo>
                    <a:pt x="2935" y="3924"/>
                    <a:pt x="2953" y="3907"/>
                    <a:pt x="2970" y="3890"/>
                  </a:cubicBezTo>
                  <a:cubicBezTo>
                    <a:pt x="3065" y="3805"/>
                    <a:pt x="3187" y="3765"/>
                    <a:pt x="3314" y="3765"/>
                  </a:cubicBezTo>
                  <a:cubicBezTo>
                    <a:pt x="3456" y="3765"/>
                    <a:pt x="3605" y="3815"/>
                    <a:pt x="3733" y="3912"/>
                  </a:cubicBezTo>
                  <a:lnTo>
                    <a:pt x="3777" y="3859"/>
                  </a:lnTo>
                  <a:cubicBezTo>
                    <a:pt x="3757" y="3840"/>
                    <a:pt x="3743" y="3813"/>
                    <a:pt x="3743" y="3786"/>
                  </a:cubicBezTo>
                  <a:cubicBezTo>
                    <a:pt x="3740" y="3724"/>
                    <a:pt x="3786" y="3674"/>
                    <a:pt x="3847" y="3670"/>
                  </a:cubicBezTo>
                  <a:cubicBezTo>
                    <a:pt x="3849" y="3669"/>
                    <a:pt x="3850" y="3669"/>
                    <a:pt x="3852" y="3669"/>
                  </a:cubicBezTo>
                  <a:cubicBezTo>
                    <a:pt x="3874" y="3669"/>
                    <a:pt x="3896" y="3679"/>
                    <a:pt x="3914" y="3692"/>
                  </a:cubicBezTo>
                  <a:lnTo>
                    <a:pt x="3955" y="3644"/>
                  </a:lnTo>
                  <a:cubicBezTo>
                    <a:pt x="3929" y="3622"/>
                    <a:pt x="3912" y="3591"/>
                    <a:pt x="3909" y="3555"/>
                  </a:cubicBezTo>
                  <a:cubicBezTo>
                    <a:pt x="3906" y="3488"/>
                    <a:pt x="3962" y="3429"/>
                    <a:pt x="4030" y="3425"/>
                  </a:cubicBezTo>
                  <a:cubicBezTo>
                    <a:pt x="4032" y="3425"/>
                    <a:pt x="4034" y="3425"/>
                    <a:pt x="4036" y="3425"/>
                  </a:cubicBezTo>
                  <a:cubicBezTo>
                    <a:pt x="4066" y="3425"/>
                    <a:pt x="4092" y="3435"/>
                    <a:pt x="4113" y="3452"/>
                  </a:cubicBezTo>
                  <a:lnTo>
                    <a:pt x="4151" y="3408"/>
                  </a:lnTo>
                  <a:cubicBezTo>
                    <a:pt x="4121" y="3386"/>
                    <a:pt x="4099" y="3356"/>
                    <a:pt x="4098" y="3316"/>
                  </a:cubicBezTo>
                  <a:cubicBezTo>
                    <a:pt x="4093" y="3252"/>
                    <a:pt x="4144" y="3199"/>
                    <a:pt x="4208" y="3194"/>
                  </a:cubicBezTo>
                  <a:cubicBezTo>
                    <a:pt x="4210" y="3194"/>
                    <a:pt x="4211" y="3194"/>
                    <a:pt x="4213" y="3194"/>
                  </a:cubicBezTo>
                  <a:cubicBezTo>
                    <a:pt x="4245" y="3194"/>
                    <a:pt x="4276" y="3208"/>
                    <a:pt x="4297" y="3230"/>
                  </a:cubicBezTo>
                  <a:lnTo>
                    <a:pt x="4337" y="3180"/>
                  </a:lnTo>
                  <a:cubicBezTo>
                    <a:pt x="3927" y="2931"/>
                    <a:pt x="3955" y="2623"/>
                    <a:pt x="4113" y="2404"/>
                  </a:cubicBezTo>
                  <a:lnTo>
                    <a:pt x="1564" y="28"/>
                  </a:lnTo>
                  <a:cubicBezTo>
                    <a:pt x="1548" y="46"/>
                    <a:pt x="1530" y="66"/>
                    <a:pt x="1510" y="85"/>
                  </a:cubicBezTo>
                  <a:cubicBezTo>
                    <a:pt x="1434" y="152"/>
                    <a:pt x="1350" y="180"/>
                    <a:pt x="1261" y="180"/>
                  </a:cubicBezTo>
                  <a:cubicBezTo>
                    <a:pt x="1117" y="180"/>
                    <a:pt x="962" y="107"/>
                    <a:pt x="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9"/>
            <p:cNvSpPr/>
            <p:nvPr/>
          </p:nvSpPr>
          <p:spPr>
            <a:xfrm>
              <a:off x="7799125" y="3702810"/>
              <a:ext cx="438006" cy="402208"/>
            </a:xfrm>
            <a:custGeom>
              <a:avLst/>
              <a:gdLst/>
              <a:ahLst/>
              <a:cxnLst/>
              <a:rect l="l" t="t" r="r" b="b"/>
              <a:pathLst>
                <a:path w="3585" h="3292" extrusionOk="0">
                  <a:moveTo>
                    <a:pt x="1346" y="135"/>
                  </a:moveTo>
                  <a:lnTo>
                    <a:pt x="3327" y="1981"/>
                  </a:lnTo>
                  <a:cubicBezTo>
                    <a:pt x="3203" y="2152"/>
                    <a:pt x="3228" y="2417"/>
                    <a:pt x="3400" y="2611"/>
                  </a:cubicBezTo>
                  <a:cubicBezTo>
                    <a:pt x="3415" y="2626"/>
                    <a:pt x="3430" y="2642"/>
                    <a:pt x="3446" y="2656"/>
                  </a:cubicBezTo>
                  <a:lnTo>
                    <a:pt x="3034" y="3147"/>
                  </a:lnTo>
                  <a:cubicBezTo>
                    <a:pt x="2934" y="3072"/>
                    <a:pt x="2818" y="3033"/>
                    <a:pt x="2708" y="3033"/>
                  </a:cubicBezTo>
                  <a:cubicBezTo>
                    <a:pt x="2610" y="3033"/>
                    <a:pt x="2516" y="3064"/>
                    <a:pt x="2441" y="3130"/>
                  </a:cubicBezTo>
                  <a:cubicBezTo>
                    <a:pt x="2427" y="3143"/>
                    <a:pt x="2414" y="3157"/>
                    <a:pt x="2403" y="3172"/>
                  </a:cubicBezTo>
                  <a:lnTo>
                    <a:pt x="264" y="1540"/>
                  </a:lnTo>
                  <a:cubicBezTo>
                    <a:pt x="378" y="1368"/>
                    <a:pt x="350" y="1110"/>
                    <a:pt x="181" y="921"/>
                  </a:cubicBezTo>
                  <a:cubicBezTo>
                    <a:pt x="166" y="904"/>
                    <a:pt x="151" y="888"/>
                    <a:pt x="135" y="874"/>
                  </a:cubicBezTo>
                  <a:lnTo>
                    <a:pt x="725" y="171"/>
                  </a:lnTo>
                  <a:cubicBezTo>
                    <a:pt x="821" y="240"/>
                    <a:pt x="931" y="276"/>
                    <a:pt x="1036" y="276"/>
                  </a:cubicBezTo>
                  <a:cubicBezTo>
                    <a:pt x="1136" y="276"/>
                    <a:pt x="1230" y="244"/>
                    <a:pt x="1305" y="178"/>
                  </a:cubicBezTo>
                  <a:cubicBezTo>
                    <a:pt x="1320" y="164"/>
                    <a:pt x="1333" y="150"/>
                    <a:pt x="1346" y="135"/>
                  </a:cubicBezTo>
                  <a:close/>
                  <a:moveTo>
                    <a:pt x="1310" y="1"/>
                  </a:moveTo>
                  <a:cubicBezTo>
                    <a:pt x="1296" y="17"/>
                    <a:pt x="1282" y="34"/>
                    <a:pt x="1266" y="50"/>
                  </a:cubicBezTo>
                  <a:cubicBezTo>
                    <a:pt x="1185" y="121"/>
                    <a:pt x="1083" y="155"/>
                    <a:pt x="975" y="155"/>
                  </a:cubicBezTo>
                  <a:cubicBezTo>
                    <a:pt x="862" y="155"/>
                    <a:pt x="743" y="117"/>
                    <a:pt x="639" y="42"/>
                  </a:cubicBezTo>
                  <a:lnTo>
                    <a:pt x="0" y="803"/>
                  </a:lnTo>
                  <a:cubicBezTo>
                    <a:pt x="19" y="818"/>
                    <a:pt x="35" y="835"/>
                    <a:pt x="52" y="854"/>
                  </a:cubicBezTo>
                  <a:cubicBezTo>
                    <a:pt x="235" y="1059"/>
                    <a:pt x="265" y="1338"/>
                    <a:pt x="142" y="1524"/>
                  </a:cubicBezTo>
                  <a:lnTo>
                    <a:pt x="2455" y="3292"/>
                  </a:lnTo>
                  <a:cubicBezTo>
                    <a:pt x="2468" y="3276"/>
                    <a:pt x="2483" y="3262"/>
                    <a:pt x="2497" y="3248"/>
                  </a:cubicBezTo>
                  <a:cubicBezTo>
                    <a:pt x="2577" y="3176"/>
                    <a:pt x="2679" y="3142"/>
                    <a:pt x="2786" y="3142"/>
                  </a:cubicBezTo>
                  <a:cubicBezTo>
                    <a:pt x="2905" y="3142"/>
                    <a:pt x="3030" y="3184"/>
                    <a:pt x="3137" y="3265"/>
                  </a:cubicBezTo>
                  <a:lnTo>
                    <a:pt x="3585" y="2732"/>
                  </a:lnTo>
                  <a:cubicBezTo>
                    <a:pt x="3566" y="2714"/>
                    <a:pt x="3551" y="2698"/>
                    <a:pt x="3535" y="2679"/>
                  </a:cubicBezTo>
                  <a:cubicBezTo>
                    <a:pt x="3349" y="2470"/>
                    <a:pt x="3320" y="2184"/>
                    <a:pt x="3455" y="1998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9"/>
            <p:cNvSpPr/>
            <p:nvPr/>
          </p:nvSpPr>
          <p:spPr>
            <a:xfrm>
              <a:off x="7890635" y="3842092"/>
              <a:ext cx="228838" cy="184610"/>
            </a:xfrm>
            <a:custGeom>
              <a:avLst/>
              <a:gdLst/>
              <a:ahLst/>
              <a:cxnLst/>
              <a:rect l="l" t="t" r="r" b="b"/>
              <a:pathLst>
                <a:path w="1873" h="1511" extrusionOk="0">
                  <a:moveTo>
                    <a:pt x="23" y="0"/>
                  </a:moveTo>
                  <a:lnTo>
                    <a:pt x="0" y="29"/>
                  </a:lnTo>
                  <a:lnTo>
                    <a:pt x="1851" y="1511"/>
                  </a:lnTo>
                  <a:lnTo>
                    <a:pt x="1873" y="148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9"/>
            <p:cNvSpPr/>
            <p:nvPr/>
          </p:nvSpPr>
          <p:spPr>
            <a:xfrm>
              <a:off x="8038347" y="4003243"/>
              <a:ext cx="26024" cy="25413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110" y="1"/>
                  </a:moveTo>
                  <a:cubicBezTo>
                    <a:pt x="107" y="1"/>
                    <a:pt x="105" y="1"/>
                    <a:pt x="102" y="1"/>
                  </a:cubicBezTo>
                  <a:cubicBezTo>
                    <a:pt x="45" y="4"/>
                    <a:pt x="1" y="53"/>
                    <a:pt x="2" y="110"/>
                  </a:cubicBezTo>
                  <a:cubicBezTo>
                    <a:pt x="5" y="165"/>
                    <a:pt x="49" y="208"/>
                    <a:pt x="103" y="208"/>
                  </a:cubicBezTo>
                  <a:cubicBezTo>
                    <a:pt x="106" y="208"/>
                    <a:pt x="108" y="208"/>
                    <a:pt x="111" y="207"/>
                  </a:cubicBezTo>
                  <a:cubicBezTo>
                    <a:pt x="168" y="205"/>
                    <a:pt x="213" y="156"/>
                    <a:pt x="211" y="99"/>
                  </a:cubicBezTo>
                  <a:cubicBezTo>
                    <a:pt x="208" y="44"/>
                    <a:pt x="164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9"/>
            <p:cNvSpPr/>
            <p:nvPr/>
          </p:nvSpPr>
          <p:spPr>
            <a:xfrm>
              <a:off x="7969684" y="3950218"/>
              <a:ext cx="26146" cy="2565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04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5"/>
                    <a:pt x="52" y="209"/>
                    <a:pt x="109" y="209"/>
                  </a:cubicBezTo>
                  <a:cubicBezTo>
                    <a:pt x="110" y="209"/>
                    <a:pt x="111" y="209"/>
                    <a:pt x="112" y="209"/>
                  </a:cubicBezTo>
                  <a:cubicBezTo>
                    <a:pt x="169" y="208"/>
                    <a:pt x="213" y="158"/>
                    <a:pt x="212" y="100"/>
                  </a:cubicBezTo>
                  <a:cubicBezTo>
                    <a:pt x="208" y="44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9"/>
            <p:cNvSpPr/>
            <p:nvPr/>
          </p:nvSpPr>
          <p:spPr>
            <a:xfrm>
              <a:off x="7913360" y="3911732"/>
              <a:ext cx="26268" cy="25413"/>
            </a:xfrm>
            <a:custGeom>
              <a:avLst/>
              <a:gdLst/>
              <a:ahLst/>
              <a:cxnLst/>
              <a:rect l="l" t="t" r="r" b="b"/>
              <a:pathLst>
                <a:path w="215" h="208" extrusionOk="0">
                  <a:moveTo>
                    <a:pt x="105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4"/>
                    <a:pt x="50" y="208"/>
                    <a:pt x="105" y="208"/>
                  </a:cubicBezTo>
                  <a:cubicBezTo>
                    <a:pt x="107" y="208"/>
                    <a:pt x="109" y="208"/>
                    <a:pt x="110" y="208"/>
                  </a:cubicBezTo>
                  <a:cubicBezTo>
                    <a:pt x="169" y="208"/>
                    <a:pt x="215" y="159"/>
                    <a:pt x="211" y="100"/>
                  </a:cubicBezTo>
                  <a:cubicBezTo>
                    <a:pt x="208" y="44"/>
                    <a:pt x="161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9"/>
            <p:cNvSpPr/>
            <p:nvPr/>
          </p:nvSpPr>
          <p:spPr>
            <a:xfrm>
              <a:off x="8018555" y="3728100"/>
              <a:ext cx="269157" cy="412593"/>
            </a:xfrm>
            <a:custGeom>
              <a:avLst/>
              <a:gdLst/>
              <a:ahLst/>
              <a:cxnLst/>
              <a:rect l="l" t="t" r="r" b="b"/>
              <a:pathLst>
                <a:path w="2203" h="3377" extrusionOk="0">
                  <a:moveTo>
                    <a:pt x="1" y="0"/>
                  </a:moveTo>
                  <a:lnTo>
                    <a:pt x="138" y="2883"/>
                  </a:lnTo>
                  <a:lnTo>
                    <a:pt x="785" y="3377"/>
                  </a:lnTo>
                  <a:cubicBezTo>
                    <a:pt x="801" y="3358"/>
                    <a:pt x="817" y="3341"/>
                    <a:pt x="836" y="3324"/>
                  </a:cubicBezTo>
                  <a:cubicBezTo>
                    <a:pt x="931" y="3239"/>
                    <a:pt x="1052" y="3199"/>
                    <a:pt x="1179" y="3199"/>
                  </a:cubicBezTo>
                  <a:cubicBezTo>
                    <a:pt x="1321" y="3199"/>
                    <a:pt x="1469" y="3249"/>
                    <a:pt x="1597" y="3346"/>
                  </a:cubicBezTo>
                  <a:lnTo>
                    <a:pt x="1642" y="3293"/>
                  </a:lnTo>
                  <a:cubicBezTo>
                    <a:pt x="1623" y="3274"/>
                    <a:pt x="1609" y="3247"/>
                    <a:pt x="1609" y="3220"/>
                  </a:cubicBezTo>
                  <a:cubicBezTo>
                    <a:pt x="1604" y="3158"/>
                    <a:pt x="1652" y="3108"/>
                    <a:pt x="1712" y="3104"/>
                  </a:cubicBezTo>
                  <a:cubicBezTo>
                    <a:pt x="1713" y="3103"/>
                    <a:pt x="1715" y="3103"/>
                    <a:pt x="1717" y="3103"/>
                  </a:cubicBezTo>
                  <a:cubicBezTo>
                    <a:pt x="1740" y="3103"/>
                    <a:pt x="1762" y="3113"/>
                    <a:pt x="1780" y="3126"/>
                  </a:cubicBezTo>
                  <a:lnTo>
                    <a:pt x="1819" y="3078"/>
                  </a:lnTo>
                  <a:cubicBezTo>
                    <a:pt x="1795" y="3056"/>
                    <a:pt x="1776" y="3025"/>
                    <a:pt x="1775" y="2989"/>
                  </a:cubicBezTo>
                  <a:cubicBezTo>
                    <a:pt x="1770" y="2922"/>
                    <a:pt x="1826" y="2863"/>
                    <a:pt x="1896" y="2859"/>
                  </a:cubicBezTo>
                  <a:cubicBezTo>
                    <a:pt x="1898" y="2859"/>
                    <a:pt x="1900" y="2859"/>
                    <a:pt x="1902" y="2859"/>
                  </a:cubicBezTo>
                  <a:cubicBezTo>
                    <a:pt x="1930" y="2859"/>
                    <a:pt x="1956" y="2869"/>
                    <a:pt x="1978" y="2886"/>
                  </a:cubicBezTo>
                  <a:lnTo>
                    <a:pt x="2017" y="2842"/>
                  </a:lnTo>
                  <a:cubicBezTo>
                    <a:pt x="1985" y="2822"/>
                    <a:pt x="1964" y="2789"/>
                    <a:pt x="1962" y="2751"/>
                  </a:cubicBezTo>
                  <a:cubicBezTo>
                    <a:pt x="1959" y="2687"/>
                    <a:pt x="2009" y="2634"/>
                    <a:pt x="2074" y="2630"/>
                  </a:cubicBezTo>
                  <a:cubicBezTo>
                    <a:pt x="2075" y="2630"/>
                    <a:pt x="2077" y="2630"/>
                    <a:pt x="2078" y="2630"/>
                  </a:cubicBezTo>
                  <a:cubicBezTo>
                    <a:pt x="2110" y="2630"/>
                    <a:pt x="2141" y="2644"/>
                    <a:pt x="2161" y="2666"/>
                  </a:cubicBezTo>
                  <a:lnTo>
                    <a:pt x="2203" y="2615"/>
                  </a:lnTo>
                  <a:cubicBezTo>
                    <a:pt x="1790" y="2368"/>
                    <a:pt x="1816" y="2060"/>
                    <a:pt x="1975" y="18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9"/>
            <p:cNvSpPr/>
            <p:nvPr/>
          </p:nvSpPr>
          <p:spPr>
            <a:xfrm>
              <a:off x="7964552" y="3677152"/>
              <a:ext cx="296647" cy="305810"/>
            </a:xfrm>
            <a:custGeom>
              <a:avLst/>
              <a:gdLst/>
              <a:ahLst/>
              <a:cxnLst/>
              <a:rect l="l" t="t" r="r" b="b"/>
              <a:pathLst>
                <a:path w="2428" h="2503" extrusionOk="0">
                  <a:moveTo>
                    <a:pt x="1" y="0"/>
                  </a:moveTo>
                  <a:lnTo>
                    <a:pt x="822" y="2090"/>
                  </a:lnTo>
                  <a:cubicBezTo>
                    <a:pt x="890" y="2060"/>
                    <a:pt x="969" y="2046"/>
                    <a:pt x="1053" y="2046"/>
                  </a:cubicBezTo>
                  <a:cubicBezTo>
                    <a:pt x="1369" y="2046"/>
                    <a:pt x="1754" y="2241"/>
                    <a:pt x="1866" y="2503"/>
                  </a:cubicBezTo>
                  <a:lnTo>
                    <a:pt x="2427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9"/>
            <p:cNvSpPr/>
            <p:nvPr/>
          </p:nvSpPr>
          <p:spPr>
            <a:xfrm>
              <a:off x="7974204" y="3273602"/>
              <a:ext cx="340142" cy="596226"/>
            </a:xfrm>
            <a:custGeom>
              <a:avLst/>
              <a:gdLst/>
              <a:ahLst/>
              <a:cxnLst/>
              <a:rect l="l" t="t" r="r" b="b"/>
              <a:pathLst>
                <a:path w="2784" h="4880" extrusionOk="0">
                  <a:moveTo>
                    <a:pt x="1629" y="1"/>
                  </a:moveTo>
                  <a:lnTo>
                    <a:pt x="1574" y="15"/>
                  </a:lnTo>
                  <a:cubicBezTo>
                    <a:pt x="1572" y="44"/>
                    <a:pt x="1564" y="72"/>
                    <a:pt x="1546" y="98"/>
                  </a:cubicBezTo>
                  <a:cubicBezTo>
                    <a:pt x="1517" y="141"/>
                    <a:pt x="1470" y="165"/>
                    <a:pt x="1421" y="165"/>
                  </a:cubicBezTo>
                  <a:cubicBezTo>
                    <a:pt x="1391" y="165"/>
                    <a:pt x="1361" y="156"/>
                    <a:pt x="1335" y="137"/>
                  </a:cubicBezTo>
                  <a:cubicBezTo>
                    <a:pt x="1315" y="123"/>
                    <a:pt x="1300" y="105"/>
                    <a:pt x="1289" y="85"/>
                  </a:cubicBezTo>
                  <a:lnTo>
                    <a:pt x="1220" y="103"/>
                  </a:lnTo>
                  <a:cubicBezTo>
                    <a:pt x="1224" y="148"/>
                    <a:pt x="1216" y="193"/>
                    <a:pt x="1189" y="233"/>
                  </a:cubicBezTo>
                  <a:cubicBezTo>
                    <a:pt x="1154" y="284"/>
                    <a:pt x="1096" y="311"/>
                    <a:pt x="1037" y="311"/>
                  </a:cubicBezTo>
                  <a:cubicBezTo>
                    <a:pt x="997" y="311"/>
                    <a:pt x="955" y="298"/>
                    <a:pt x="919" y="273"/>
                  </a:cubicBezTo>
                  <a:cubicBezTo>
                    <a:pt x="885" y="250"/>
                    <a:pt x="862" y="220"/>
                    <a:pt x="848" y="184"/>
                  </a:cubicBezTo>
                  <a:lnTo>
                    <a:pt x="788" y="197"/>
                  </a:lnTo>
                  <a:cubicBezTo>
                    <a:pt x="812" y="249"/>
                    <a:pt x="809" y="306"/>
                    <a:pt x="779" y="349"/>
                  </a:cubicBezTo>
                  <a:cubicBezTo>
                    <a:pt x="751" y="390"/>
                    <a:pt x="703" y="411"/>
                    <a:pt x="651" y="411"/>
                  </a:cubicBezTo>
                  <a:cubicBezTo>
                    <a:pt x="610" y="411"/>
                    <a:pt x="568" y="399"/>
                    <a:pt x="530" y="372"/>
                  </a:cubicBezTo>
                  <a:cubicBezTo>
                    <a:pt x="491" y="344"/>
                    <a:pt x="466" y="309"/>
                    <a:pt x="451" y="270"/>
                  </a:cubicBezTo>
                  <a:lnTo>
                    <a:pt x="393" y="283"/>
                  </a:lnTo>
                  <a:cubicBezTo>
                    <a:pt x="398" y="310"/>
                    <a:pt x="401" y="337"/>
                    <a:pt x="404" y="369"/>
                  </a:cubicBezTo>
                  <a:cubicBezTo>
                    <a:pt x="427" y="694"/>
                    <a:pt x="254" y="980"/>
                    <a:pt x="0" y="1065"/>
                  </a:cubicBezTo>
                  <a:lnTo>
                    <a:pt x="901" y="4409"/>
                  </a:lnTo>
                  <a:cubicBezTo>
                    <a:pt x="924" y="4403"/>
                    <a:pt x="948" y="4400"/>
                    <a:pt x="972" y="4399"/>
                  </a:cubicBezTo>
                  <a:cubicBezTo>
                    <a:pt x="984" y="4398"/>
                    <a:pt x="996" y="4397"/>
                    <a:pt x="1008" y="4397"/>
                  </a:cubicBezTo>
                  <a:cubicBezTo>
                    <a:pt x="1263" y="4397"/>
                    <a:pt x="1486" y="4598"/>
                    <a:pt x="1565" y="4880"/>
                  </a:cubicBezTo>
                  <a:lnTo>
                    <a:pt x="1632" y="4864"/>
                  </a:lnTo>
                  <a:cubicBezTo>
                    <a:pt x="1628" y="4837"/>
                    <a:pt x="1632" y="4808"/>
                    <a:pt x="1651" y="4782"/>
                  </a:cubicBezTo>
                  <a:cubicBezTo>
                    <a:pt x="1672" y="4752"/>
                    <a:pt x="1705" y="4736"/>
                    <a:pt x="1738" y="4736"/>
                  </a:cubicBezTo>
                  <a:cubicBezTo>
                    <a:pt x="1760" y="4736"/>
                    <a:pt x="1783" y="4743"/>
                    <a:pt x="1803" y="4756"/>
                  </a:cubicBezTo>
                  <a:cubicBezTo>
                    <a:pt x="1824" y="4771"/>
                    <a:pt x="1837" y="4792"/>
                    <a:pt x="1844" y="4815"/>
                  </a:cubicBezTo>
                  <a:lnTo>
                    <a:pt x="1904" y="4801"/>
                  </a:lnTo>
                  <a:cubicBezTo>
                    <a:pt x="1897" y="4768"/>
                    <a:pt x="1903" y="4732"/>
                    <a:pt x="1923" y="4703"/>
                  </a:cubicBezTo>
                  <a:cubicBezTo>
                    <a:pt x="1946" y="4669"/>
                    <a:pt x="1984" y="4651"/>
                    <a:pt x="2023" y="4651"/>
                  </a:cubicBezTo>
                  <a:cubicBezTo>
                    <a:pt x="2049" y="4651"/>
                    <a:pt x="2075" y="4659"/>
                    <a:pt x="2098" y="4675"/>
                  </a:cubicBezTo>
                  <a:cubicBezTo>
                    <a:pt x="2123" y="4693"/>
                    <a:pt x="2139" y="4718"/>
                    <a:pt x="2146" y="4745"/>
                  </a:cubicBezTo>
                  <a:lnTo>
                    <a:pt x="2203" y="4732"/>
                  </a:lnTo>
                  <a:cubicBezTo>
                    <a:pt x="2191" y="4701"/>
                    <a:pt x="2193" y="4663"/>
                    <a:pt x="2215" y="4630"/>
                  </a:cubicBezTo>
                  <a:cubicBezTo>
                    <a:pt x="2237" y="4599"/>
                    <a:pt x="2273" y="4581"/>
                    <a:pt x="2310" y="4581"/>
                  </a:cubicBezTo>
                  <a:cubicBezTo>
                    <a:pt x="2333" y="4581"/>
                    <a:pt x="2356" y="4588"/>
                    <a:pt x="2375" y="4602"/>
                  </a:cubicBezTo>
                  <a:cubicBezTo>
                    <a:pt x="2404" y="4622"/>
                    <a:pt x="2420" y="4652"/>
                    <a:pt x="2424" y="4685"/>
                  </a:cubicBezTo>
                  <a:lnTo>
                    <a:pt x="2487" y="4671"/>
                  </a:lnTo>
                  <a:cubicBezTo>
                    <a:pt x="2312" y="4224"/>
                    <a:pt x="2523" y="3995"/>
                    <a:pt x="2783" y="3919"/>
                  </a:cubicBezTo>
                  <a:lnTo>
                    <a:pt x="2209" y="480"/>
                  </a:lnTo>
                  <a:cubicBezTo>
                    <a:pt x="2183" y="486"/>
                    <a:pt x="2159" y="492"/>
                    <a:pt x="2132" y="493"/>
                  </a:cubicBezTo>
                  <a:cubicBezTo>
                    <a:pt x="2121" y="494"/>
                    <a:pt x="2110" y="495"/>
                    <a:pt x="2100" y="495"/>
                  </a:cubicBezTo>
                  <a:cubicBezTo>
                    <a:pt x="1856" y="495"/>
                    <a:pt x="1713" y="274"/>
                    <a:pt x="1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9"/>
            <p:cNvSpPr/>
            <p:nvPr/>
          </p:nvSpPr>
          <p:spPr>
            <a:xfrm>
              <a:off x="7978358" y="3269814"/>
              <a:ext cx="340142" cy="596348"/>
            </a:xfrm>
            <a:custGeom>
              <a:avLst/>
              <a:gdLst/>
              <a:ahLst/>
              <a:cxnLst/>
              <a:rect l="l" t="t" r="r" b="b"/>
              <a:pathLst>
                <a:path w="2784" h="4881" extrusionOk="0">
                  <a:moveTo>
                    <a:pt x="1630" y="0"/>
                  </a:moveTo>
                  <a:lnTo>
                    <a:pt x="1574" y="15"/>
                  </a:lnTo>
                  <a:cubicBezTo>
                    <a:pt x="1573" y="43"/>
                    <a:pt x="1563" y="72"/>
                    <a:pt x="1545" y="96"/>
                  </a:cubicBezTo>
                  <a:cubicBezTo>
                    <a:pt x="1515" y="140"/>
                    <a:pt x="1467" y="164"/>
                    <a:pt x="1418" y="164"/>
                  </a:cubicBezTo>
                  <a:cubicBezTo>
                    <a:pt x="1389" y="164"/>
                    <a:pt x="1359" y="155"/>
                    <a:pt x="1332" y="136"/>
                  </a:cubicBezTo>
                  <a:cubicBezTo>
                    <a:pt x="1312" y="122"/>
                    <a:pt x="1298" y="103"/>
                    <a:pt x="1288" y="85"/>
                  </a:cubicBezTo>
                  <a:lnTo>
                    <a:pt x="1218" y="102"/>
                  </a:lnTo>
                  <a:cubicBezTo>
                    <a:pt x="1223" y="146"/>
                    <a:pt x="1215" y="192"/>
                    <a:pt x="1187" y="231"/>
                  </a:cubicBezTo>
                  <a:cubicBezTo>
                    <a:pt x="1152" y="282"/>
                    <a:pt x="1094" y="310"/>
                    <a:pt x="1034" y="310"/>
                  </a:cubicBezTo>
                  <a:cubicBezTo>
                    <a:pt x="994" y="310"/>
                    <a:pt x="953" y="298"/>
                    <a:pt x="917" y="272"/>
                  </a:cubicBezTo>
                  <a:cubicBezTo>
                    <a:pt x="883" y="249"/>
                    <a:pt x="860" y="218"/>
                    <a:pt x="845" y="185"/>
                  </a:cubicBezTo>
                  <a:lnTo>
                    <a:pt x="787" y="197"/>
                  </a:lnTo>
                  <a:cubicBezTo>
                    <a:pt x="810" y="249"/>
                    <a:pt x="808" y="305"/>
                    <a:pt x="778" y="350"/>
                  </a:cubicBezTo>
                  <a:cubicBezTo>
                    <a:pt x="750" y="391"/>
                    <a:pt x="702" y="412"/>
                    <a:pt x="650" y="412"/>
                  </a:cubicBezTo>
                  <a:cubicBezTo>
                    <a:pt x="609" y="412"/>
                    <a:pt x="567" y="399"/>
                    <a:pt x="529" y="373"/>
                  </a:cubicBezTo>
                  <a:cubicBezTo>
                    <a:pt x="489" y="345"/>
                    <a:pt x="465" y="308"/>
                    <a:pt x="450" y="270"/>
                  </a:cubicBezTo>
                  <a:lnTo>
                    <a:pt x="392" y="282"/>
                  </a:lnTo>
                  <a:cubicBezTo>
                    <a:pt x="396" y="311"/>
                    <a:pt x="400" y="338"/>
                    <a:pt x="402" y="368"/>
                  </a:cubicBezTo>
                  <a:cubicBezTo>
                    <a:pt x="424" y="695"/>
                    <a:pt x="251" y="978"/>
                    <a:pt x="1" y="1065"/>
                  </a:cubicBezTo>
                  <a:lnTo>
                    <a:pt x="901" y="4410"/>
                  </a:lnTo>
                  <a:cubicBezTo>
                    <a:pt x="924" y="4404"/>
                    <a:pt x="947" y="4401"/>
                    <a:pt x="973" y="4398"/>
                  </a:cubicBezTo>
                  <a:cubicBezTo>
                    <a:pt x="984" y="4397"/>
                    <a:pt x="995" y="4397"/>
                    <a:pt x="1006" y="4397"/>
                  </a:cubicBezTo>
                  <a:cubicBezTo>
                    <a:pt x="1261" y="4397"/>
                    <a:pt x="1486" y="4597"/>
                    <a:pt x="1565" y="4880"/>
                  </a:cubicBezTo>
                  <a:lnTo>
                    <a:pt x="1633" y="4863"/>
                  </a:lnTo>
                  <a:cubicBezTo>
                    <a:pt x="1630" y="4838"/>
                    <a:pt x="1634" y="4809"/>
                    <a:pt x="1651" y="4783"/>
                  </a:cubicBezTo>
                  <a:cubicBezTo>
                    <a:pt x="1671" y="4753"/>
                    <a:pt x="1705" y="4737"/>
                    <a:pt x="1739" y="4737"/>
                  </a:cubicBezTo>
                  <a:cubicBezTo>
                    <a:pt x="1761" y="4737"/>
                    <a:pt x="1784" y="4743"/>
                    <a:pt x="1803" y="4756"/>
                  </a:cubicBezTo>
                  <a:cubicBezTo>
                    <a:pt x="1824" y="4770"/>
                    <a:pt x="1837" y="4792"/>
                    <a:pt x="1845" y="4816"/>
                  </a:cubicBezTo>
                  <a:lnTo>
                    <a:pt x="1905" y="4802"/>
                  </a:lnTo>
                  <a:cubicBezTo>
                    <a:pt x="1897" y="4769"/>
                    <a:pt x="1903" y="4733"/>
                    <a:pt x="1923" y="4704"/>
                  </a:cubicBezTo>
                  <a:cubicBezTo>
                    <a:pt x="1947" y="4670"/>
                    <a:pt x="1985" y="4651"/>
                    <a:pt x="2024" y="4651"/>
                  </a:cubicBezTo>
                  <a:cubicBezTo>
                    <a:pt x="2049" y="4651"/>
                    <a:pt x="2075" y="4659"/>
                    <a:pt x="2098" y="4676"/>
                  </a:cubicBezTo>
                  <a:cubicBezTo>
                    <a:pt x="2124" y="4694"/>
                    <a:pt x="2139" y="4719"/>
                    <a:pt x="2147" y="4746"/>
                  </a:cubicBezTo>
                  <a:lnTo>
                    <a:pt x="2204" y="4733"/>
                  </a:lnTo>
                  <a:cubicBezTo>
                    <a:pt x="2190" y="4702"/>
                    <a:pt x="2191" y="4661"/>
                    <a:pt x="2214" y="4630"/>
                  </a:cubicBezTo>
                  <a:cubicBezTo>
                    <a:pt x="2236" y="4597"/>
                    <a:pt x="2273" y="4579"/>
                    <a:pt x="2309" y="4579"/>
                  </a:cubicBezTo>
                  <a:cubicBezTo>
                    <a:pt x="2333" y="4579"/>
                    <a:pt x="2356" y="4586"/>
                    <a:pt x="2376" y="4601"/>
                  </a:cubicBezTo>
                  <a:cubicBezTo>
                    <a:pt x="2404" y="4620"/>
                    <a:pt x="2420" y="4651"/>
                    <a:pt x="2424" y="4683"/>
                  </a:cubicBezTo>
                  <a:lnTo>
                    <a:pt x="2486" y="4669"/>
                  </a:lnTo>
                  <a:cubicBezTo>
                    <a:pt x="2313" y="4223"/>
                    <a:pt x="2522" y="3994"/>
                    <a:pt x="2784" y="3917"/>
                  </a:cubicBezTo>
                  <a:lnTo>
                    <a:pt x="2210" y="480"/>
                  </a:lnTo>
                  <a:cubicBezTo>
                    <a:pt x="2184" y="486"/>
                    <a:pt x="2159" y="490"/>
                    <a:pt x="2132" y="493"/>
                  </a:cubicBezTo>
                  <a:cubicBezTo>
                    <a:pt x="2122" y="494"/>
                    <a:pt x="2112" y="494"/>
                    <a:pt x="2102" y="494"/>
                  </a:cubicBezTo>
                  <a:cubicBezTo>
                    <a:pt x="1857" y="494"/>
                    <a:pt x="1714" y="274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9"/>
            <p:cNvSpPr/>
            <p:nvPr/>
          </p:nvSpPr>
          <p:spPr>
            <a:xfrm>
              <a:off x="8005359" y="3320884"/>
              <a:ext cx="285895" cy="498362"/>
            </a:xfrm>
            <a:custGeom>
              <a:avLst/>
              <a:gdLst/>
              <a:ahLst/>
              <a:cxnLst/>
              <a:rect l="l" t="t" r="r" b="b"/>
              <a:pathLst>
                <a:path w="2340" h="4079" extrusionOk="0">
                  <a:moveTo>
                    <a:pt x="1289" y="158"/>
                  </a:moveTo>
                  <a:cubicBezTo>
                    <a:pt x="1352" y="367"/>
                    <a:pt x="1521" y="517"/>
                    <a:pt x="1712" y="517"/>
                  </a:cubicBezTo>
                  <a:cubicBezTo>
                    <a:pt x="1722" y="517"/>
                    <a:pt x="1732" y="517"/>
                    <a:pt x="1742" y="516"/>
                  </a:cubicBezTo>
                  <a:cubicBezTo>
                    <a:pt x="1762" y="514"/>
                    <a:pt x="1782" y="511"/>
                    <a:pt x="1801" y="507"/>
                  </a:cubicBezTo>
                  <a:lnTo>
                    <a:pt x="2248" y="3177"/>
                  </a:lnTo>
                  <a:cubicBezTo>
                    <a:pt x="2044" y="3239"/>
                    <a:pt x="1904" y="3463"/>
                    <a:pt x="1921" y="3721"/>
                  </a:cubicBezTo>
                  <a:cubicBezTo>
                    <a:pt x="1923" y="3742"/>
                    <a:pt x="1927" y="3764"/>
                    <a:pt x="1930" y="3785"/>
                  </a:cubicBezTo>
                  <a:lnTo>
                    <a:pt x="1304" y="3923"/>
                  </a:lnTo>
                  <a:cubicBezTo>
                    <a:pt x="1244" y="3703"/>
                    <a:pt x="1069" y="3548"/>
                    <a:pt x="871" y="3548"/>
                  </a:cubicBezTo>
                  <a:cubicBezTo>
                    <a:pt x="862" y="3548"/>
                    <a:pt x="854" y="3549"/>
                    <a:pt x="845" y="3549"/>
                  </a:cubicBezTo>
                  <a:cubicBezTo>
                    <a:pt x="825" y="3551"/>
                    <a:pt x="808" y="3555"/>
                    <a:pt x="789" y="3558"/>
                  </a:cubicBezTo>
                  <a:lnTo>
                    <a:pt x="89" y="962"/>
                  </a:lnTo>
                  <a:cubicBezTo>
                    <a:pt x="285" y="895"/>
                    <a:pt x="418" y="673"/>
                    <a:pt x="401" y="421"/>
                  </a:cubicBezTo>
                  <a:cubicBezTo>
                    <a:pt x="398" y="398"/>
                    <a:pt x="395" y="377"/>
                    <a:pt x="392" y="355"/>
                  </a:cubicBezTo>
                  <a:lnTo>
                    <a:pt x="1289" y="158"/>
                  </a:lnTo>
                  <a:close/>
                  <a:moveTo>
                    <a:pt x="1299" y="0"/>
                  </a:moveTo>
                  <a:lnTo>
                    <a:pt x="329" y="215"/>
                  </a:lnTo>
                  <a:cubicBezTo>
                    <a:pt x="332" y="238"/>
                    <a:pt x="337" y="264"/>
                    <a:pt x="338" y="287"/>
                  </a:cubicBezTo>
                  <a:cubicBezTo>
                    <a:pt x="358" y="560"/>
                    <a:pt x="213" y="801"/>
                    <a:pt x="0" y="872"/>
                  </a:cubicBezTo>
                  <a:lnTo>
                    <a:pt x="756" y="3684"/>
                  </a:lnTo>
                  <a:cubicBezTo>
                    <a:pt x="776" y="3679"/>
                    <a:pt x="796" y="3677"/>
                    <a:pt x="818" y="3674"/>
                  </a:cubicBezTo>
                  <a:cubicBezTo>
                    <a:pt x="827" y="3673"/>
                    <a:pt x="837" y="3673"/>
                    <a:pt x="846" y="3673"/>
                  </a:cubicBezTo>
                  <a:cubicBezTo>
                    <a:pt x="1059" y="3673"/>
                    <a:pt x="1250" y="3842"/>
                    <a:pt x="1314" y="4079"/>
                  </a:cubicBezTo>
                  <a:lnTo>
                    <a:pt x="1994" y="3929"/>
                  </a:lnTo>
                  <a:cubicBezTo>
                    <a:pt x="1991" y="3904"/>
                    <a:pt x="1989" y="3880"/>
                    <a:pt x="1986" y="3857"/>
                  </a:cubicBezTo>
                  <a:cubicBezTo>
                    <a:pt x="1967" y="3578"/>
                    <a:pt x="2119" y="3333"/>
                    <a:pt x="2339" y="3269"/>
                  </a:cubicBezTo>
                  <a:lnTo>
                    <a:pt x="1855" y="378"/>
                  </a:lnTo>
                  <a:cubicBezTo>
                    <a:pt x="1834" y="384"/>
                    <a:pt x="1812" y="387"/>
                    <a:pt x="1791" y="388"/>
                  </a:cubicBezTo>
                  <a:cubicBezTo>
                    <a:pt x="1780" y="389"/>
                    <a:pt x="1770" y="390"/>
                    <a:pt x="1759" y="390"/>
                  </a:cubicBezTo>
                  <a:cubicBezTo>
                    <a:pt x="1550" y="390"/>
                    <a:pt x="1367" y="229"/>
                    <a:pt x="1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9"/>
            <p:cNvSpPr/>
            <p:nvPr/>
          </p:nvSpPr>
          <p:spPr>
            <a:xfrm>
              <a:off x="8090883" y="3438418"/>
              <a:ext cx="73551" cy="282352"/>
            </a:xfrm>
            <a:custGeom>
              <a:avLst/>
              <a:gdLst/>
              <a:ahLst/>
              <a:cxnLst/>
              <a:rect l="l" t="t" r="r" b="b"/>
              <a:pathLst>
                <a:path w="602" h="2311" extrusionOk="0">
                  <a:moveTo>
                    <a:pt x="35" y="0"/>
                  </a:moveTo>
                  <a:lnTo>
                    <a:pt x="0" y="9"/>
                  </a:lnTo>
                  <a:lnTo>
                    <a:pt x="566" y="2311"/>
                  </a:lnTo>
                  <a:lnTo>
                    <a:pt x="601" y="230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9"/>
            <p:cNvSpPr/>
            <p:nvPr/>
          </p:nvSpPr>
          <p:spPr>
            <a:xfrm>
              <a:off x="8099924" y="3658704"/>
              <a:ext cx="28956" cy="25535"/>
            </a:xfrm>
            <a:custGeom>
              <a:avLst/>
              <a:gdLst/>
              <a:ahLst/>
              <a:cxnLst/>
              <a:rect l="l" t="t" r="r" b="b"/>
              <a:pathLst>
                <a:path w="237" h="209" extrusionOk="0">
                  <a:moveTo>
                    <a:pt x="118" y="0"/>
                  </a:moveTo>
                  <a:cubicBezTo>
                    <a:pt x="85" y="0"/>
                    <a:pt x="53" y="16"/>
                    <a:pt x="34" y="46"/>
                  </a:cubicBezTo>
                  <a:cubicBezTo>
                    <a:pt x="1" y="91"/>
                    <a:pt x="12" y="159"/>
                    <a:pt x="59" y="190"/>
                  </a:cubicBezTo>
                  <a:cubicBezTo>
                    <a:pt x="77" y="203"/>
                    <a:pt x="97" y="208"/>
                    <a:pt x="118" y="208"/>
                  </a:cubicBezTo>
                  <a:cubicBezTo>
                    <a:pt x="151" y="208"/>
                    <a:pt x="184" y="192"/>
                    <a:pt x="205" y="163"/>
                  </a:cubicBezTo>
                  <a:cubicBezTo>
                    <a:pt x="237" y="117"/>
                    <a:pt x="227" y="51"/>
                    <a:pt x="178" y="18"/>
                  </a:cubicBezTo>
                  <a:cubicBezTo>
                    <a:pt x="159" y="6"/>
                    <a:pt x="138" y="0"/>
                    <a:pt x="1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9"/>
            <p:cNvSpPr/>
            <p:nvPr/>
          </p:nvSpPr>
          <p:spPr>
            <a:xfrm>
              <a:off x="8077688" y="3574890"/>
              <a:ext cx="29200" cy="25535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17" y="1"/>
                  </a:moveTo>
                  <a:cubicBezTo>
                    <a:pt x="84" y="1"/>
                    <a:pt x="53" y="16"/>
                    <a:pt x="32" y="46"/>
                  </a:cubicBezTo>
                  <a:cubicBezTo>
                    <a:pt x="1" y="93"/>
                    <a:pt x="11" y="159"/>
                    <a:pt x="60" y="190"/>
                  </a:cubicBezTo>
                  <a:cubicBezTo>
                    <a:pt x="77" y="203"/>
                    <a:pt x="97" y="209"/>
                    <a:pt x="118" y="209"/>
                  </a:cubicBezTo>
                  <a:cubicBezTo>
                    <a:pt x="151" y="209"/>
                    <a:pt x="185" y="193"/>
                    <a:pt x="204" y="165"/>
                  </a:cubicBezTo>
                  <a:cubicBezTo>
                    <a:pt x="238" y="116"/>
                    <a:pt x="226" y="52"/>
                    <a:pt x="177" y="19"/>
                  </a:cubicBezTo>
                  <a:cubicBezTo>
                    <a:pt x="158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9"/>
            <p:cNvSpPr/>
            <p:nvPr/>
          </p:nvSpPr>
          <p:spPr>
            <a:xfrm>
              <a:off x="8056429" y="3510136"/>
              <a:ext cx="29323" cy="2553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9" y="1"/>
                  </a:moveTo>
                  <a:cubicBezTo>
                    <a:pt x="87" y="1"/>
                    <a:pt x="55" y="16"/>
                    <a:pt x="35" y="45"/>
                  </a:cubicBezTo>
                  <a:cubicBezTo>
                    <a:pt x="0" y="91"/>
                    <a:pt x="13" y="158"/>
                    <a:pt x="62" y="189"/>
                  </a:cubicBezTo>
                  <a:cubicBezTo>
                    <a:pt x="79" y="202"/>
                    <a:pt x="99" y="208"/>
                    <a:pt x="120" y="208"/>
                  </a:cubicBezTo>
                  <a:cubicBezTo>
                    <a:pt x="152" y="208"/>
                    <a:pt x="185" y="193"/>
                    <a:pt x="205" y="165"/>
                  </a:cubicBezTo>
                  <a:cubicBezTo>
                    <a:pt x="239" y="118"/>
                    <a:pt x="226" y="52"/>
                    <a:pt x="179" y="19"/>
                  </a:cubicBezTo>
                  <a:cubicBezTo>
                    <a:pt x="161" y="7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9"/>
            <p:cNvSpPr/>
            <p:nvPr/>
          </p:nvSpPr>
          <p:spPr>
            <a:xfrm>
              <a:off x="8062538" y="3423146"/>
              <a:ext cx="255840" cy="443138"/>
            </a:xfrm>
            <a:custGeom>
              <a:avLst/>
              <a:gdLst/>
              <a:ahLst/>
              <a:cxnLst/>
              <a:rect l="l" t="t" r="r" b="b"/>
              <a:pathLst>
                <a:path w="2094" h="3627" extrusionOk="0">
                  <a:moveTo>
                    <a:pt x="1649" y="1"/>
                  </a:moveTo>
                  <a:lnTo>
                    <a:pt x="0" y="2370"/>
                  </a:lnTo>
                  <a:lnTo>
                    <a:pt x="212" y="3156"/>
                  </a:lnTo>
                  <a:cubicBezTo>
                    <a:pt x="235" y="3150"/>
                    <a:pt x="258" y="3147"/>
                    <a:pt x="284" y="3146"/>
                  </a:cubicBezTo>
                  <a:cubicBezTo>
                    <a:pt x="296" y="3145"/>
                    <a:pt x="308" y="3145"/>
                    <a:pt x="320" y="3145"/>
                  </a:cubicBezTo>
                  <a:cubicBezTo>
                    <a:pt x="573" y="3145"/>
                    <a:pt x="797" y="3345"/>
                    <a:pt x="876" y="3627"/>
                  </a:cubicBezTo>
                  <a:lnTo>
                    <a:pt x="944" y="3611"/>
                  </a:lnTo>
                  <a:cubicBezTo>
                    <a:pt x="939" y="3584"/>
                    <a:pt x="945" y="3555"/>
                    <a:pt x="962" y="3530"/>
                  </a:cubicBezTo>
                  <a:cubicBezTo>
                    <a:pt x="982" y="3499"/>
                    <a:pt x="1015" y="3484"/>
                    <a:pt x="1049" y="3484"/>
                  </a:cubicBezTo>
                  <a:cubicBezTo>
                    <a:pt x="1072" y="3484"/>
                    <a:pt x="1094" y="3490"/>
                    <a:pt x="1114" y="3504"/>
                  </a:cubicBezTo>
                  <a:cubicBezTo>
                    <a:pt x="1135" y="3518"/>
                    <a:pt x="1147" y="3540"/>
                    <a:pt x="1154" y="3563"/>
                  </a:cubicBezTo>
                  <a:lnTo>
                    <a:pt x="1216" y="3548"/>
                  </a:lnTo>
                  <a:cubicBezTo>
                    <a:pt x="1208" y="3515"/>
                    <a:pt x="1214" y="3479"/>
                    <a:pt x="1233" y="3451"/>
                  </a:cubicBezTo>
                  <a:cubicBezTo>
                    <a:pt x="1257" y="3416"/>
                    <a:pt x="1295" y="3398"/>
                    <a:pt x="1334" y="3398"/>
                  </a:cubicBezTo>
                  <a:cubicBezTo>
                    <a:pt x="1360" y="3398"/>
                    <a:pt x="1386" y="3406"/>
                    <a:pt x="1409" y="3422"/>
                  </a:cubicBezTo>
                  <a:cubicBezTo>
                    <a:pt x="1433" y="3441"/>
                    <a:pt x="1450" y="3465"/>
                    <a:pt x="1458" y="3492"/>
                  </a:cubicBezTo>
                  <a:lnTo>
                    <a:pt x="1515" y="3479"/>
                  </a:lnTo>
                  <a:cubicBezTo>
                    <a:pt x="1502" y="3447"/>
                    <a:pt x="1503" y="3408"/>
                    <a:pt x="1528" y="3376"/>
                  </a:cubicBezTo>
                  <a:cubicBezTo>
                    <a:pt x="1550" y="3345"/>
                    <a:pt x="1586" y="3327"/>
                    <a:pt x="1623" y="3327"/>
                  </a:cubicBezTo>
                  <a:cubicBezTo>
                    <a:pt x="1646" y="3327"/>
                    <a:pt x="1668" y="3334"/>
                    <a:pt x="1688" y="3348"/>
                  </a:cubicBezTo>
                  <a:cubicBezTo>
                    <a:pt x="1717" y="3368"/>
                    <a:pt x="1732" y="3398"/>
                    <a:pt x="1737" y="3429"/>
                  </a:cubicBezTo>
                  <a:lnTo>
                    <a:pt x="1800" y="3415"/>
                  </a:lnTo>
                  <a:cubicBezTo>
                    <a:pt x="1624" y="2968"/>
                    <a:pt x="1831" y="2739"/>
                    <a:pt x="2093" y="2662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9"/>
            <p:cNvSpPr/>
            <p:nvPr/>
          </p:nvSpPr>
          <p:spPr>
            <a:xfrm>
              <a:off x="8667925" y="1944926"/>
              <a:ext cx="114236" cy="149423"/>
            </a:xfrm>
            <a:custGeom>
              <a:avLst/>
              <a:gdLst/>
              <a:ahLst/>
              <a:cxnLst/>
              <a:rect l="l" t="t" r="r" b="b"/>
              <a:pathLst>
                <a:path w="935" h="1223" extrusionOk="0">
                  <a:moveTo>
                    <a:pt x="473" y="1"/>
                  </a:moveTo>
                  <a:cubicBezTo>
                    <a:pt x="130" y="1"/>
                    <a:pt x="0" y="413"/>
                    <a:pt x="40" y="712"/>
                  </a:cubicBezTo>
                  <a:cubicBezTo>
                    <a:pt x="79" y="1006"/>
                    <a:pt x="287" y="1222"/>
                    <a:pt x="517" y="1222"/>
                  </a:cubicBezTo>
                  <a:cubicBezTo>
                    <a:pt x="533" y="1222"/>
                    <a:pt x="550" y="1221"/>
                    <a:pt x="567" y="1219"/>
                  </a:cubicBezTo>
                  <a:cubicBezTo>
                    <a:pt x="814" y="1184"/>
                    <a:pt x="797" y="1026"/>
                    <a:pt x="756" y="712"/>
                  </a:cubicBezTo>
                  <a:cubicBezTo>
                    <a:pt x="713" y="400"/>
                    <a:pt x="935" y="51"/>
                    <a:pt x="521" y="3"/>
                  </a:cubicBezTo>
                  <a:cubicBezTo>
                    <a:pt x="505" y="2"/>
                    <a:pt x="489" y="1"/>
                    <a:pt x="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9"/>
            <p:cNvSpPr/>
            <p:nvPr/>
          </p:nvSpPr>
          <p:spPr>
            <a:xfrm>
              <a:off x="8713864" y="1972660"/>
              <a:ext cx="56079" cy="88334"/>
            </a:xfrm>
            <a:custGeom>
              <a:avLst/>
              <a:gdLst/>
              <a:ahLst/>
              <a:cxnLst/>
              <a:rect l="l" t="t" r="r" b="b"/>
              <a:pathLst>
                <a:path w="459" h="723" extrusionOk="0">
                  <a:moveTo>
                    <a:pt x="188" y="1"/>
                  </a:moveTo>
                  <a:cubicBezTo>
                    <a:pt x="45" y="1"/>
                    <a:pt x="1" y="267"/>
                    <a:pt x="23" y="435"/>
                  </a:cubicBezTo>
                  <a:cubicBezTo>
                    <a:pt x="46" y="598"/>
                    <a:pt x="133" y="722"/>
                    <a:pt x="222" y="722"/>
                  </a:cubicBezTo>
                  <a:cubicBezTo>
                    <a:pt x="227" y="722"/>
                    <a:pt x="232" y="722"/>
                    <a:pt x="237" y="721"/>
                  </a:cubicBezTo>
                  <a:cubicBezTo>
                    <a:pt x="331" y="710"/>
                    <a:pt x="322" y="621"/>
                    <a:pt x="300" y="449"/>
                  </a:cubicBezTo>
                  <a:cubicBezTo>
                    <a:pt x="277" y="277"/>
                    <a:pt x="458" y="23"/>
                    <a:pt x="198" y="1"/>
                  </a:cubicBezTo>
                  <a:cubicBezTo>
                    <a:pt x="194" y="1"/>
                    <a:pt x="191" y="1"/>
                    <a:pt x="18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9"/>
            <p:cNvSpPr/>
            <p:nvPr/>
          </p:nvSpPr>
          <p:spPr>
            <a:xfrm>
              <a:off x="8747829" y="2031794"/>
              <a:ext cx="64021" cy="64143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80" y="1"/>
                  </a:moveTo>
                  <a:cubicBezTo>
                    <a:pt x="172" y="1"/>
                    <a:pt x="78" y="111"/>
                    <a:pt x="43" y="213"/>
                  </a:cubicBezTo>
                  <a:cubicBezTo>
                    <a:pt x="0" y="345"/>
                    <a:pt x="49" y="479"/>
                    <a:pt x="152" y="515"/>
                  </a:cubicBezTo>
                  <a:cubicBezTo>
                    <a:pt x="171" y="521"/>
                    <a:pt x="187" y="525"/>
                    <a:pt x="201" y="525"/>
                  </a:cubicBezTo>
                  <a:cubicBezTo>
                    <a:pt x="266" y="525"/>
                    <a:pt x="289" y="461"/>
                    <a:pt x="325" y="352"/>
                  </a:cubicBezTo>
                  <a:cubicBezTo>
                    <a:pt x="371" y="220"/>
                    <a:pt x="524" y="127"/>
                    <a:pt x="371" y="28"/>
                  </a:cubicBezTo>
                  <a:cubicBezTo>
                    <a:pt x="340" y="9"/>
                    <a:pt x="31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9"/>
            <p:cNvSpPr/>
            <p:nvPr/>
          </p:nvSpPr>
          <p:spPr>
            <a:xfrm>
              <a:off x="8686740" y="1999417"/>
              <a:ext cx="55346" cy="36042"/>
            </a:xfrm>
            <a:custGeom>
              <a:avLst/>
              <a:gdLst/>
              <a:ahLst/>
              <a:cxnLst/>
              <a:rect l="l" t="t" r="r" b="b"/>
              <a:pathLst>
                <a:path w="453" h="295" extrusionOk="0">
                  <a:moveTo>
                    <a:pt x="199" y="0"/>
                  </a:moveTo>
                  <a:cubicBezTo>
                    <a:pt x="174" y="0"/>
                    <a:pt x="145" y="14"/>
                    <a:pt x="106" y="48"/>
                  </a:cubicBezTo>
                  <a:cubicBezTo>
                    <a:pt x="0" y="141"/>
                    <a:pt x="95" y="176"/>
                    <a:pt x="155" y="242"/>
                  </a:cubicBezTo>
                  <a:cubicBezTo>
                    <a:pt x="193" y="282"/>
                    <a:pt x="229" y="294"/>
                    <a:pt x="263" y="294"/>
                  </a:cubicBezTo>
                  <a:cubicBezTo>
                    <a:pt x="282" y="294"/>
                    <a:pt x="300" y="291"/>
                    <a:pt x="317" y="286"/>
                  </a:cubicBezTo>
                  <a:cubicBezTo>
                    <a:pt x="453" y="250"/>
                    <a:pt x="364" y="149"/>
                    <a:pt x="305" y="83"/>
                  </a:cubicBezTo>
                  <a:cubicBezTo>
                    <a:pt x="267" y="40"/>
                    <a:pt x="240" y="0"/>
                    <a:pt x="1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9"/>
            <p:cNvSpPr/>
            <p:nvPr/>
          </p:nvSpPr>
          <p:spPr>
            <a:xfrm>
              <a:off x="8308725" y="2041935"/>
              <a:ext cx="165428" cy="129019"/>
            </a:xfrm>
            <a:custGeom>
              <a:avLst/>
              <a:gdLst/>
              <a:ahLst/>
              <a:cxnLst/>
              <a:rect l="l" t="t" r="r" b="b"/>
              <a:pathLst>
                <a:path w="1354" h="1056" extrusionOk="0">
                  <a:moveTo>
                    <a:pt x="488" y="0"/>
                  </a:moveTo>
                  <a:cubicBezTo>
                    <a:pt x="432" y="0"/>
                    <a:pt x="368" y="26"/>
                    <a:pt x="293" y="90"/>
                  </a:cubicBezTo>
                  <a:cubicBezTo>
                    <a:pt x="1" y="337"/>
                    <a:pt x="218" y="741"/>
                    <a:pt x="475" y="926"/>
                  </a:cubicBezTo>
                  <a:cubicBezTo>
                    <a:pt x="596" y="1012"/>
                    <a:pt x="732" y="1055"/>
                    <a:pt x="858" y="1055"/>
                  </a:cubicBezTo>
                  <a:cubicBezTo>
                    <a:pt x="1000" y="1055"/>
                    <a:pt x="1129" y="1000"/>
                    <a:pt x="1206" y="891"/>
                  </a:cubicBezTo>
                  <a:cubicBezTo>
                    <a:pt x="1354" y="688"/>
                    <a:pt x="1226" y="591"/>
                    <a:pt x="969" y="408"/>
                  </a:cubicBezTo>
                  <a:cubicBezTo>
                    <a:pt x="773" y="267"/>
                    <a:pt x="668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9"/>
            <p:cNvSpPr/>
            <p:nvPr/>
          </p:nvSpPr>
          <p:spPr>
            <a:xfrm>
              <a:off x="8355152" y="2060383"/>
              <a:ext cx="87846" cy="69641"/>
            </a:xfrm>
            <a:custGeom>
              <a:avLst/>
              <a:gdLst/>
              <a:ahLst/>
              <a:cxnLst/>
              <a:rect l="l" t="t" r="r" b="b"/>
              <a:pathLst>
                <a:path w="719" h="570" extrusionOk="0">
                  <a:moveTo>
                    <a:pt x="222" y="1"/>
                  </a:moveTo>
                  <a:cubicBezTo>
                    <a:pt x="190" y="1"/>
                    <a:pt x="154" y="16"/>
                    <a:pt x="112" y="53"/>
                  </a:cubicBezTo>
                  <a:cubicBezTo>
                    <a:pt x="0" y="154"/>
                    <a:pt x="168" y="378"/>
                    <a:pt x="308" y="480"/>
                  </a:cubicBezTo>
                  <a:cubicBezTo>
                    <a:pt x="389" y="539"/>
                    <a:pt x="478" y="570"/>
                    <a:pt x="549" y="570"/>
                  </a:cubicBezTo>
                  <a:cubicBezTo>
                    <a:pt x="599" y="570"/>
                    <a:pt x="641" y="554"/>
                    <a:pt x="664" y="521"/>
                  </a:cubicBezTo>
                  <a:cubicBezTo>
                    <a:pt x="719" y="443"/>
                    <a:pt x="650" y="390"/>
                    <a:pt x="510" y="288"/>
                  </a:cubicBezTo>
                  <a:cubicBezTo>
                    <a:pt x="401" y="209"/>
                    <a:pt x="339" y="1"/>
                    <a:pt x="222" y="1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9"/>
            <p:cNvSpPr/>
            <p:nvPr/>
          </p:nvSpPr>
          <p:spPr>
            <a:xfrm>
              <a:off x="8365415" y="2102046"/>
              <a:ext cx="47771" cy="27612"/>
            </a:xfrm>
            <a:custGeom>
              <a:avLst/>
              <a:gdLst/>
              <a:ahLst/>
              <a:cxnLst/>
              <a:rect l="l" t="t" r="r" b="b"/>
              <a:pathLst>
                <a:path w="391" h="226" extrusionOk="0">
                  <a:moveTo>
                    <a:pt x="107" y="0"/>
                  </a:moveTo>
                  <a:cubicBezTo>
                    <a:pt x="49" y="0"/>
                    <a:pt x="8" y="17"/>
                    <a:pt x="4" y="123"/>
                  </a:cubicBezTo>
                  <a:cubicBezTo>
                    <a:pt x="0" y="209"/>
                    <a:pt x="32" y="225"/>
                    <a:pt x="78" y="225"/>
                  </a:cubicBezTo>
                  <a:cubicBezTo>
                    <a:pt x="106" y="225"/>
                    <a:pt x="139" y="219"/>
                    <a:pt x="173" y="219"/>
                  </a:cubicBezTo>
                  <a:cubicBezTo>
                    <a:pt x="174" y="219"/>
                    <a:pt x="175" y="219"/>
                    <a:pt x="177" y="219"/>
                  </a:cubicBezTo>
                  <a:cubicBezTo>
                    <a:pt x="181" y="219"/>
                    <a:pt x="184" y="219"/>
                    <a:pt x="188" y="219"/>
                  </a:cubicBezTo>
                  <a:cubicBezTo>
                    <a:pt x="269" y="219"/>
                    <a:pt x="302" y="176"/>
                    <a:pt x="324" y="133"/>
                  </a:cubicBezTo>
                  <a:cubicBezTo>
                    <a:pt x="390" y="10"/>
                    <a:pt x="254" y="4"/>
                    <a:pt x="167" y="3"/>
                  </a:cubicBezTo>
                  <a:cubicBezTo>
                    <a:pt x="146" y="2"/>
                    <a:pt x="125" y="0"/>
                    <a:pt x="107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9"/>
            <p:cNvSpPr/>
            <p:nvPr/>
          </p:nvSpPr>
          <p:spPr>
            <a:xfrm>
              <a:off x="8366515" y="2101801"/>
              <a:ext cx="56446" cy="63532"/>
            </a:xfrm>
            <a:custGeom>
              <a:avLst/>
              <a:gdLst/>
              <a:ahLst/>
              <a:cxnLst/>
              <a:rect l="l" t="t" r="r" b="b"/>
              <a:pathLst>
                <a:path w="462" h="520" extrusionOk="0">
                  <a:moveTo>
                    <a:pt x="213" y="1"/>
                  </a:moveTo>
                  <a:cubicBezTo>
                    <a:pt x="199" y="1"/>
                    <a:pt x="182" y="3"/>
                    <a:pt x="163" y="8"/>
                  </a:cubicBezTo>
                  <a:cubicBezTo>
                    <a:pt x="0" y="48"/>
                    <a:pt x="7" y="250"/>
                    <a:pt x="72" y="371"/>
                  </a:cubicBezTo>
                  <a:cubicBezTo>
                    <a:pt x="122" y="464"/>
                    <a:pt x="208" y="520"/>
                    <a:pt x="289" y="520"/>
                  </a:cubicBezTo>
                  <a:cubicBezTo>
                    <a:pt x="316" y="520"/>
                    <a:pt x="341" y="514"/>
                    <a:pt x="365" y="502"/>
                  </a:cubicBezTo>
                  <a:cubicBezTo>
                    <a:pt x="461" y="450"/>
                    <a:pt x="431" y="387"/>
                    <a:pt x="367" y="264"/>
                  </a:cubicBezTo>
                  <a:cubicBezTo>
                    <a:pt x="309" y="155"/>
                    <a:pt x="333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9"/>
            <p:cNvSpPr/>
            <p:nvPr/>
          </p:nvSpPr>
          <p:spPr>
            <a:xfrm>
              <a:off x="8364071" y="2012123"/>
              <a:ext cx="56568" cy="63532"/>
            </a:xfrm>
            <a:custGeom>
              <a:avLst/>
              <a:gdLst/>
              <a:ahLst/>
              <a:cxnLst/>
              <a:rect l="l" t="t" r="r" b="b"/>
              <a:pathLst>
                <a:path w="463" h="520" extrusionOk="0">
                  <a:moveTo>
                    <a:pt x="213" y="1"/>
                  </a:moveTo>
                  <a:cubicBezTo>
                    <a:pt x="198" y="1"/>
                    <a:pt x="182" y="3"/>
                    <a:pt x="163" y="7"/>
                  </a:cubicBezTo>
                  <a:cubicBezTo>
                    <a:pt x="0" y="46"/>
                    <a:pt x="7" y="248"/>
                    <a:pt x="72" y="370"/>
                  </a:cubicBezTo>
                  <a:cubicBezTo>
                    <a:pt x="120" y="464"/>
                    <a:pt x="208" y="519"/>
                    <a:pt x="290" y="519"/>
                  </a:cubicBezTo>
                  <a:cubicBezTo>
                    <a:pt x="316" y="519"/>
                    <a:pt x="342" y="514"/>
                    <a:pt x="365" y="501"/>
                  </a:cubicBezTo>
                  <a:cubicBezTo>
                    <a:pt x="463" y="448"/>
                    <a:pt x="431" y="387"/>
                    <a:pt x="367" y="262"/>
                  </a:cubicBezTo>
                  <a:cubicBezTo>
                    <a:pt x="309" y="153"/>
                    <a:pt x="334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9"/>
            <p:cNvSpPr/>
            <p:nvPr/>
          </p:nvSpPr>
          <p:spPr>
            <a:xfrm>
              <a:off x="8435056" y="2107666"/>
              <a:ext cx="52903" cy="35431"/>
            </a:xfrm>
            <a:custGeom>
              <a:avLst/>
              <a:gdLst/>
              <a:ahLst/>
              <a:cxnLst/>
              <a:rect l="l" t="t" r="r" b="b"/>
              <a:pathLst>
                <a:path w="433" h="290" extrusionOk="0">
                  <a:moveTo>
                    <a:pt x="130" y="1"/>
                  </a:moveTo>
                  <a:cubicBezTo>
                    <a:pt x="107" y="1"/>
                    <a:pt x="85" y="13"/>
                    <a:pt x="63" y="49"/>
                  </a:cubicBezTo>
                  <a:cubicBezTo>
                    <a:pt x="0" y="149"/>
                    <a:pt x="104" y="249"/>
                    <a:pt x="194" y="279"/>
                  </a:cubicBezTo>
                  <a:cubicBezTo>
                    <a:pt x="216" y="286"/>
                    <a:pt x="239" y="290"/>
                    <a:pt x="260" y="290"/>
                  </a:cubicBezTo>
                  <a:cubicBezTo>
                    <a:pt x="329" y="290"/>
                    <a:pt x="389" y="256"/>
                    <a:pt x="407" y="200"/>
                  </a:cubicBezTo>
                  <a:cubicBezTo>
                    <a:pt x="433" y="127"/>
                    <a:pt x="386" y="109"/>
                    <a:pt x="292" y="79"/>
                  </a:cubicBezTo>
                  <a:cubicBezTo>
                    <a:pt x="229" y="58"/>
                    <a:pt x="178" y="1"/>
                    <a:pt x="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9"/>
            <p:cNvSpPr/>
            <p:nvPr/>
          </p:nvSpPr>
          <p:spPr>
            <a:xfrm>
              <a:off x="8126681" y="2577681"/>
              <a:ext cx="158953" cy="134029"/>
            </a:xfrm>
            <a:custGeom>
              <a:avLst/>
              <a:gdLst/>
              <a:ahLst/>
              <a:cxnLst/>
              <a:rect l="l" t="t" r="r" b="b"/>
              <a:pathLst>
                <a:path w="1301" h="1097" extrusionOk="0">
                  <a:moveTo>
                    <a:pt x="500" y="1"/>
                  </a:moveTo>
                  <a:cubicBezTo>
                    <a:pt x="449" y="1"/>
                    <a:pt x="390" y="21"/>
                    <a:pt x="318" y="68"/>
                  </a:cubicBezTo>
                  <a:cubicBezTo>
                    <a:pt x="1" y="279"/>
                    <a:pt x="170" y="707"/>
                    <a:pt x="403" y="920"/>
                  </a:cubicBezTo>
                  <a:cubicBezTo>
                    <a:pt x="530" y="1036"/>
                    <a:pt x="685" y="1096"/>
                    <a:pt x="828" y="1096"/>
                  </a:cubicBezTo>
                  <a:cubicBezTo>
                    <a:pt x="946" y="1096"/>
                    <a:pt x="1055" y="1055"/>
                    <a:pt x="1132" y="971"/>
                  </a:cubicBezTo>
                  <a:cubicBezTo>
                    <a:pt x="1300" y="787"/>
                    <a:pt x="1185" y="675"/>
                    <a:pt x="953" y="462"/>
                  </a:cubicBezTo>
                  <a:cubicBezTo>
                    <a:pt x="768" y="293"/>
                    <a:pt x="694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9"/>
            <p:cNvSpPr/>
            <p:nvPr/>
          </p:nvSpPr>
          <p:spPr>
            <a:xfrm>
              <a:off x="8173108" y="2597840"/>
              <a:ext cx="83081" cy="73917"/>
            </a:xfrm>
            <a:custGeom>
              <a:avLst/>
              <a:gdLst/>
              <a:ahLst/>
              <a:cxnLst/>
              <a:rect l="l" t="t" r="r" b="b"/>
              <a:pathLst>
                <a:path w="680" h="605" extrusionOk="0">
                  <a:moveTo>
                    <a:pt x="226" y="0"/>
                  </a:moveTo>
                  <a:cubicBezTo>
                    <a:pt x="197" y="0"/>
                    <a:pt x="164" y="12"/>
                    <a:pt x="123" y="41"/>
                  </a:cubicBezTo>
                  <a:cubicBezTo>
                    <a:pt x="0" y="126"/>
                    <a:pt x="140" y="370"/>
                    <a:pt x="268" y="486"/>
                  </a:cubicBezTo>
                  <a:cubicBezTo>
                    <a:pt x="350" y="563"/>
                    <a:pt x="446" y="605"/>
                    <a:pt x="521" y="605"/>
                  </a:cubicBezTo>
                  <a:cubicBezTo>
                    <a:pt x="560" y="605"/>
                    <a:pt x="593" y="593"/>
                    <a:pt x="616" y="569"/>
                  </a:cubicBezTo>
                  <a:cubicBezTo>
                    <a:pt x="680" y="497"/>
                    <a:pt x="617" y="439"/>
                    <a:pt x="490" y="320"/>
                  </a:cubicBezTo>
                  <a:cubicBezTo>
                    <a:pt x="386" y="226"/>
                    <a:pt x="352" y="0"/>
                    <a:pt x="226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9"/>
            <p:cNvSpPr/>
            <p:nvPr/>
          </p:nvSpPr>
          <p:spPr>
            <a:xfrm>
              <a:off x="8176529" y="2638525"/>
              <a:ext cx="51192" cy="30789"/>
            </a:xfrm>
            <a:custGeom>
              <a:avLst/>
              <a:gdLst/>
              <a:ahLst/>
              <a:cxnLst/>
              <a:rect l="l" t="t" r="r" b="b"/>
              <a:pathLst>
                <a:path w="419" h="252" extrusionOk="0">
                  <a:moveTo>
                    <a:pt x="115" y="0"/>
                  </a:moveTo>
                  <a:cubicBezTo>
                    <a:pt x="69" y="0"/>
                    <a:pt x="36" y="21"/>
                    <a:pt x="22" y="113"/>
                  </a:cubicBezTo>
                  <a:cubicBezTo>
                    <a:pt x="1" y="252"/>
                    <a:pt x="95" y="216"/>
                    <a:pt x="182" y="229"/>
                  </a:cubicBezTo>
                  <a:cubicBezTo>
                    <a:pt x="193" y="230"/>
                    <a:pt x="204" y="231"/>
                    <a:pt x="213" y="231"/>
                  </a:cubicBezTo>
                  <a:cubicBezTo>
                    <a:pt x="280" y="231"/>
                    <a:pt x="313" y="195"/>
                    <a:pt x="338" y="158"/>
                  </a:cubicBezTo>
                  <a:cubicBezTo>
                    <a:pt x="419" y="44"/>
                    <a:pt x="284" y="22"/>
                    <a:pt x="197" y="10"/>
                  </a:cubicBezTo>
                  <a:cubicBezTo>
                    <a:pt x="167" y="6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9"/>
            <p:cNvSpPr/>
            <p:nvPr/>
          </p:nvSpPr>
          <p:spPr>
            <a:xfrm>
              <a:off x="8145008" y="2650987"/>
              <a:ext cx="105684" cy="87723"/>
            </a:xfrm>
            <a:custGeom>
              <a:avLst/>
              <a:gdLst/>
              <a:ahLst/>
              <a:cxnLst/>
              <a:rect l="l" t="t" r="r" b="b"/>
              <a:pathLst>
                <a:path w="865" h="718" extrusionOk="0">
                  <a:moveTo>
                    <a:pt x="328" y="1"/>
                  </a:moveTo>
                  <a:cubicBezTo>
                    <a:pt x="294" y="1"/>
                    <a:pt x="254" y="15"/>
                    <a:pt x="206" y="48"/>
                  </a:cubicBezTo>
                  <a:cubicBezTo>
                    <a:pt x="1" y="191"/>
                    <a:pt x="117" y="470"/>
                    <a:pt x="274" y="608"/>
                  </a:cubicBezTo>
                  <a:cubicBezTo>
                    <a:pt x="358" y="680"/>
                    <a:pt x="458" y="717"/>
                    <a:pt x="550" y="717"/>
                  </a:cubicBezTo>
                  <a:cubicBezTo>
                    <a:pt x="631" y="717"/>
                    <a:pt x="705" y="689"/>
                    <a:pt x="755" y="631"/>
                  </a:cubicBezTo>
                  <a:cubicBezTo>
                    <a:pt x="864" y="506"/>
                    <a:pt x="788" y="434"/>
                    <a:pt x="631" y="298"/>
                  </a:cubicBezTo>
                  <a:cubicBezTo>
                    <a:pt x="507" y="190"/>
                    <a:pt x="455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9"/>
            <p:cNvSpPr/>
            <p:nvPr/>
          </p:nvSpPr>
          <p:spPr>
            <a:xfrm>
              <a:off x="8186670" y="2550680"/>
              <a:ext cx="52659" cy="64143"/>
            </a:xfrm>
            <a:custGeom>
              <a:avLst/>
              <a:gdLst/>
              <a:ahLst/>
              <a:cxnLst/>
              <a:rect l="l" t="t" r="r" b="b"/>
              <a:pathLst>
                <a:path w="431" h="525" extrusionOk="0">
                  <a:moveTo>
                    <a:pt x="215" y="1"/>
                  </a:moveTo>
                  <a:cubicBezTo>
                    <a:pt x="205" y="1"/>
                    <a:pt x="195" y="1"/>
                    <a:pt x="184" y="3"/>
                  </a:cubicBezTo>
                  <a:cubicBezTo>
                    <a:pt x="18" y="24"/>
                    <a:pt x="1" y="225"/>
                    <a:pt x="51" y="354"/>
                  </a:cubicBezTo>
                  <a:cubicBezTo>
                    <a:pt x="94" y="458"/>
                    <a:pt x="183" y="525"/>
                    <a:pt x="269" y="525"/>
                  </a:cubicBezTo>
                  <a:cubicBezTo>
                    <a:pt x="289" y="525"/>
                    <a:pt x="309" y="521"/>
                    <a:pt x="328" y="514"/>
                  </a:cubicBezTo>
                  <a:cubicBezTo>
                    <a:pt x="430" y="475"/>
                    <a:pt x="407" y="409"/>
                    <a:pt x="357" y="281"/>
                  </a:cubicBezTo>
                  <a:cubicBezTo>
                    <a:pt x="310" y="15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9"/>
            <p:cNvSpPr/>
            <p:nvPr/>
          </p:nvSpPr>
          <p:spPr>
            <a:xfrm>
              <a:off x="8246659" y="2652576"/>
              <a:ext cx="52903" cy="37386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40" y="1"/>
                  </a:moveTo>
                  <a:cubicBezTo>
                    <a:pt x="120" y="1"/>
                    <a:pt x="99" y="12"/>
                    <a:pt x="75" y="41"/>
                  </a:cubicBezTo>
                  <a:cubicBezTo>
                    <a:pt x="1" y="131"/>
                    <a:pt x="89" y="242"/>
                    <a:pt x="180" y="285"/>
                  </a:cubicBezTo>
                  <a:cubicBezTo>
                    <a:pt x="209" y="299"/>
                    <a:pt x="239" y="306"/>
                    <a:pt x="268" y="306"/>
                  </a:cubicBezTo>
                  <a:cubicBezTo>
                    <a:pt x="327" y="306"/>
                    <a:pt x="378" y="279"/>
                    <a:pt x="400" y="231"/>
                  </a:cubicBezTo>
                  <a:cubicBezTo>
                    <a:pt x="433" y="159"/>
                    <a:pt x="389" y="138"/>
                    <a:pt x="300" y="98"/>
                  </a:cubicBezTo>
                  <a:cubicBezTo>
                    <a:pt x="236" y="68"/>
                    <a:pt x="190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9"/>
            <p:cNvSpPr/>
            <p:nvPr/>
          </p:nvSpPr>
          <p:spPr>
            <a:xfrm>
              <a:off x="8179462" y="2671513"/>
              <a:ext cx="55469" cy="36287"/>
            </a:xfrm>
            <a:custGeom>
              <a:avLst/>
              <a:gdLst/>
              <a:ahLst/>
              <a:cxnLst/>
              <a:rect l="l" t="t" r="r" b="b"/>
              <a:pathLst>
                <a:path w="454" h="297" extrusionOk="0">
                  <a:moveTo>
                    <a:pt x="200" y="0"/>
                  </a:moveTo>
                  <a:cubicBezTo>
                    <a:pt x="176" y="0"/>
                    <a:pt x="147" y="13"/>
                    <a:pt x="108" y="46"/>
                  </a:cubicBezTo>
                  <a:cubicBezTo>
                    <a:pt x="1" y="138"/>
                    <a:pt x="95" y="173"/>
                    <a:pt x="156" y="239"/>
                  </a:cubicBezTo>
                  <a:cubicBezTo>
                    <a:pt x="194" y="284"/>
                    <a:pt x="230" y="297"/>
                    <a:pt x="265" y="297"/>
                  </a:cubicBezTo>
                  <a:cubicBezTo>
                    <a:pt x="283" y="297"/>
                    <a:pt x="301" y="294"/>
                    <a:pt x="317" y="289"/>
                  </a:cubicBezTo>
                  <a:cubicBezTo>
                    <a:pt x="453" y="254"/>
                    <a:pt x="365" y="152"/>
                    <a:pt x="307" y="83"/>
                  </a:cubicBezTo>
                  <a:cubicBezTo>
                    <a:pt x="271" y="41"/>
                    <a:pt x="243" y="0"/>
                    <a:pt x="20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9"/>
            <p:cNvSpPr/>
            <p:nvPr/>
          </p:nvSpPr>
          <p:spPr>
            <a:xfrm>
              <a:off x="8356252" y="2612990"/>
              <a:ext cx="74162" cy="98475"/>
            </a:xfrm>
            <a:custGeom>
              <a:avLst/>
              <a:gdLst/>
              <a:ahLst/>
              <a:cxnLst/>
              <a:rect l="l" t="t" r="r" b="b"/>
              <a:pathLst>
                <a:path w="607" h="806" extrusionOk="0">
                  <a:moveTo>
                    <a:pt x="314" y="0"/>
                  </a:moveTo>
                  <a:cubicBezTo>
                    <a:pt x="79" y="0"/>
                    <a:pt x="1" y="281"/>
                    <a:pt x="37" y="482"/>
                  </a:cubicBezTo>
                  <a:cubicBezTo>
                    <a:pt x="72" y="670"/>
                    <a:pt x="210" y="805"/>
                    <a:pt x="357" y="805"/>
                  </a:cubicBezTo>
                  <a:cubicBezTo>
                    <a:pt x="372" y="805"/>
                    <a:pt x="386" y="804"/>
                    <a:pt x="401" y="801"/>
                  </a:cubicBezTo>
                  <a:cubicBezTo>
                    <a:pt x="564" y="770"/>
                    <a:pt x="548" y="667"/>
                    <a:pt x="509" y="461"/>
                  </a:cubicBezTo>
                  <a:cubicBezTo>
                    <a:pt x="472" y="254"/>
                    <a:pt x="607" y="18"/>
                    <a:pt x="333" y="1"/>
                  </a:cubicBezTo>
                  <a:cubicBezTo>
                    <a:pt x="327" y="1"/>
                    <a:pt x="320" y="0"/>
                    <a:pt x="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9"/>
            <p:cNvSpPr/>
            <p:nvPr/>
          </p:nvSpPr>
          <p:spPr>
            <a:xfrm>
              <a:off x="8402557" y="2648788"/>
              <a:ext cx="39219" cy="45083"/>
            </a:xfrm>
            <a:custGeom>
              <a:avLst/>
              <a:gdLst/>
              <a:ahLst/>
              <a:cxnLst/>
              <a:rect l="l" t="t" r="r" b="b"/>
              <a:pathLst>
                <a:path w="321" h="369" extrusionOk="0">
                  <a:moveTo>
                    <a:pt x="149" y="0"/>
                  </a:moveTo>
                  <a:cubicBezTo>
                    <a:pt x="139" y="0"/>
                    <a:pt x="129" y="2"/>
                    <a:pt x="116" y="4"/>
                  </a:cubicBezTo>
                  <a:cubicBezTo>
                    <a:pt x="0" y="30"/>
                    <a:pt x="2" y="173"/>
                    <a:pt x="45" y="261"/>
                  </a:cubicBezTo>
                  <a:cubicBezTo>
                    <a:pt x="80" y="328"/>
                    <a:pt x="142" y="369"/>
                    <a:pt x="200" y="369"/>
                  </a:cubicBezTo>
                  <a:cubicBezTo>
                    <a:pt x="218" y="369"/>
                    <a:pt x="235" y="365"/>
                    <a:pt x="251" y="358"/>
                  </a:cubicBezTo>
                  <a:cubicBezTo>
                    <a:pt x="321" y="324"/>
                    <a:pt x="299" y="276"/>
                    <a:pt x="256" y="189"/>
                  </a:cubicBezTo>
                  <a:cubicBezTo>
                    <a:pt x="218" y="110"/>
                    <a:pt x="237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9"/>
            <p:cNvSpPr/>
            <p:nvPr/>
          </p:nvSpPr>
          <p:spPr>
            <a:xfrm>
              <a:off x="8384719" y="2643168"/>
              <a:ext cx="34332" cy="40929"/>
            </a:xfrm>
            <a:custGeom>
              <a:avLst/>
              <a:gdLst/>
              <a:ahLst/>
              <a:cxnLst/>
              <a:rect l="l" t="t" r="r" b="b"/>
              <a:pathLst>
                <a:path w="281" h="335" extrusionOk="0">
                  <a:moveTo>
                    <a:pt x="152" y="0"/>
                  </a:moveTo>
                  <a:cubicBezTo>
                    <a:pt x="148" y="0"/>
                    <a:pt x="144" y="0"/>
                    <a:pt x="140" y="0"/>
                  </a:cubicBezTo>
                  <a:cubicBezTo>
                    <a:pt x="0" y="6"/>
                    <a:pt x="53" y="92"/>
                    <a:pt x="57" y="182"/>
                  </a:cubicBezTo>
                  <a:cubicBezTo>
                    <a:pt x="59" y="269"/>
                    <a:pt x="108" y="299"/>
                    <a:pt x="153" y="321"/>
                  </a:cubicBezTo>
                  <a:cubicBezTo>
                    <a:pt x="175" y="330"/>
                    <a:pt x="192" y="335"/>
                    <a:pt x="207" y="335"/>
                  </a:cubicBezTo>
                  <a:cubicBezTo>
                    <a:pt x="280" y="335"/>
                    <a:pt x="276" y="228"/>
                    <a:pt x="274" y="155"/>
                  </a:cubicBezTo>
                  <a:cubicBezTo>
                    <a:pt x="269" y="70"/>
                    <a:pt x="280" y="0"/>
                    <a:pt x="152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9"/>
            <p:cNvSpPr/>
            <p:nvPr/>
          </p:nvSpPr>
          <p:spPr>
            <a:xfrm>
              <a:off x="8376777" y="2943479"/>
              <a:ext cx="80271" cy="101163"/>
            </a:xfrm>
            <a:custGeom>
              <a:avLst/>
              <a:gdLst/>
              <a:ahLst/>
              <a:cxnLst/>
              <a:rect l="l" t="t" r="r" b="b"/>
              <a:pathLst>
                <a:path w="657" h="828" extrusionOk="0">
                  <a:moveTo>
                    <a:pt x="295" y="0"/>
                  </a:moveTo>
                  <a:cubicBezTo>
                    <a:pt x="131" y="0"/>
                    <a:pt x="1" y="169"/>
                    <a:pt x="4" y="381"/>
                  </a:cubicBezTo>
                  <a:cubicBezTo>
                    <a:pt x="5" y="577"/>
                    <a:pt x="120" y="828"/>
                    <a:pt x="326" y="828"/>
                  </a:cubicBezTo>
                  <a:cubicBezTo>
                    <a:pt x="346" y="828"/>
                    <a:pt x="367" y="826"/>
                    <a:pt x="389" y="820"/>
                  </a:cubicBezTo>
                  <a:cubicBezTo>
                    <a:pt x="656" y="759"/>
                    <a:pt x="476" y="540"/>
                    <a:pt x="475" y="325"/>
                  </a:cubicBezTo>
                  <a:cubicBezTo>
                    <a:pt x="473" y="112"/>
                    <a:pt x="469" y="3"/>
                    <a:pt x="301" y="0"/>
                  </a:cubicBezTo>
                  <a:cubicBezTo>
                    <a:pt x="299" y="0"/>
                    <a:pt x="29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9"/>
            <p:cNvSpPr/>
            <p:nvPr/>
          </p:nvSpPr>
          <p:spPr>
            <a:xfrm>
              <a:off x="8418928" y="2956919"/>
              <a:ext cx="35431" cy="47405"/>
            </a:xfrm>
            <a:custGeom>
              <a:avLst/>
              <a:gdLst/>
              <a:ahLst/>
              <a:cxnLst/>
              <a:rect l="l" t="t" r="r" b="b"/>
              <a:pathLst>
                <a:path w="290" h="388" extrusionOk="0">
                  <a:moveTo>
                    <a:pt x="178" y="0"/>
                  </a:moveTo>
                  <a:cubicBezTo>
                    <a:pt x="113" y="0"/>
                    <a:pt x="50" y="56"/>
                    <a:pt x="28" y="138"/>
                  </a:cubicBezTo>
                  <a:cubicBezTo>
                    <a:pt x="1" y="235"/>
                    <a:pt x="28" y="380"/>
                    <a:pt x="147" y="387"/>
                  </a:cubicBezTo>
                  <a:cubicBezTo>
                    <a:pt x="150" y="387"/>
                    <a:pt x="154" y="387"/>
                    <a:pt x="157" y="387"/>
                  </a:cubicBezTo>
                  <a:cubicBezTo>
                    <a:pt x="275" y="387"/>
                    <a:pt x="225" y="270"/>
                    <a:pt x="251" y="176"/>
                  </a:cubicBezTo>
                  <a:cubicBezTo>
                    <a:pt x="278" y="79"/>
                    <a:pt x="290" y="29"/>
                    <a:pt x="214" y="6"/>
                  </a:cubicBezTo>
                  <a:cubicBezTo>
                    <a:pt x="202" y="2"/>
                    <a:pt x="190" y="0"/>
                    <a:pt x="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9"/>
            <p:cNvSpPr/>
            <p:nvPr/>
          </p:nvSpPr>
          <p:spPr>
            <a:xfrm>
              <a:off x="8406466" y="2969625"/>
              <a:ext cx="33965" cy="43251"/>
            </a:xfrm>
            <a:custGeom>
              <a:avLst/>
              <a:gdLst/>
              <a:ahLst/>
              <a:cxnLst/>
              <a:rect l="l" t="t" r="r" b="b"/>
              <a:pathLst>
                <a:path w="278" h="354" extrusionOk="0">
                  <a:moveTo>
                    <a:pt x="149" y="0"/>
                  </a:moveTo>
                  <a:cubicBezTo>
                    <a:pt x="133" y="0"/>
                    <a:pt x="113" y="7"/>
                    <a:pt x="88" y="24"/>
                  </a:cubicBezTo>
                  <a:cubicBezTo>
                    <a:pt x="47" y="52"/>
                    <a:pt x="5" y="91"/>
                    <a:pt x="18" y="181"/>
                  </a:cubicBezTo>
                  <a:cubicBezTo>
                    <a:pt x="30" y="266"/>
                    <a:pt x="0" y="353"/>
                    <a:pt x="108" y="353"/>
                  </a:cubicBezTo>
                  <a:cubicBezTo>
                    <a:pt x="117" y="353"/>
                    <a:pt x="127" y="353"/>
                    <a:pt x="137" y="352"/>
                  </a:cubicBezTo>
                  <a:cubicBezTo>
                    <a:pt x="277" y="333"/>
                    <a:pt x="252" y="263"/>
                    <a:pt x="239" y="174"/>
                  </a:cubicBezTo>
                  <a:cubicBezTo>
                    <a:pt x="229" y="102"/>
                    <a:pt x="213" y="0"/>
                    <a:pt x="149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9"/>
            <p:cNvSpPr/>
            <p:nvPr/>
          </p:nvSpPr>
          <p:spPr>
            <a:xfrm>
              <a:off x="8094426" y="2103756"/>
              <a:ext cx="87479" cy="88212"/>
            </a:xfrm>
            <a:custGeom>
              <a:avLst/>
              <a:gdLst/>
              <a:ahLst/>
              <a:cxnLst/>
              <a:rect l="l" t="t" r="r" b="b"/>
              <a:pathLst>
                <a:path w="716" h="722" extrusionOk="0">
                  <a:moveTo>
                    <a:pt x="258" y="1"/>
                  </a:moveTo>
                  <a:cubicBezTo>
                    <a:pt x="162" y="1"/>
                    <a:pt x="73" y="66"/>
                    <a:pt x="44" y="178"/>
                  </a:cubicBezTo>
                  <a:cubicBezTo>
                    <a:pt x="1" y="345"/>
                    <a:pt x="68" y="721"/>
                    <a:pt x="363" y="721"/>
                  </a:cubicBezTo>
                  <a:cubicBezTo>
                    <a:pt x="371" y="721"/>
                    <a:pt x="379" y="721"/>
                    <a:pt x="386" y="720"/>
                  </a:cubicBezTo>
                  <a:cubicBezTo>
                    <a:pt x="716" y="699"/>
                    <a:pt x="454" y="384"/>
                    <a:pt x="429" y="205"/>
                  </a:cubicBezTo>
                  <a:cubicBezTo>
                    <a:pt x="411" y="75"/>
                    <a:pt x="401" y="20"/>
                    <a:pt x="289" y="3"/>
                  </a:cubicBezTo>
                  <a:cubicBezTo>
                    <a:pt x="278" y="2"/>
                    <a:pt x="268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9"/>
            <p:cNvSpPr/>
            <p:nvPr/>
          </p:nvSpPr>
          <p:spPr>
            <a:xfrm>
              <a:off x="8133890" y="2113286"/>
              <a:ext cx="31033" cy="33110"/>
            </a:xfrm>
            <a:custGeom>
              <a:avLst/>
              <a:gdLst/>
              <a:ahLst/>
              <a:cxnLst/>
              <a:rect l="l" t="t" r="r" b="b"/>
              <a:pathLst>
                <a:path w="254" h="271" extrusionOk="0">
                  <a:moveTo>
                    <a:pt x="110" y="0"/>
                  </a:moveTo>
                  <a:cubicBezTo>
                    <a:pt x="68" y="0"/>
                    <a:pt x="32" y="22"/>
                    <a:pt x="20" y="61"/>
                  </a:cubicBezTo>
                  <a:cubicBezTo>
                    <a:pt x="0" y="120"/>
                    <a:pt x="28" y="239"/>
                    <a:pt x="139" y="265"/>
                  </a:cubicBezTo>
                  <a:cubicBezTo>
                    <a:pt x="155" y="268"/>
                    <a:pt x="168" y="270"/>
                    <a:pt x="178" y="270"/>
                  </a:cubicBezTo>
                  <a:cubicBezTo>
                    <a:pt x="254" y="270"/>
                    <a:pt x="196" y="173"/>
                    <a:pt x="202" y="114"/>
                  </a:cubicBezTo>
                  <a:cubicBezTo>
                    <a:pt x="208" y="56"/>
                    <a:pt x="209" y="28"/>
                    <a:pt x="151" y="7"/>
                  </a:cubicBezTo>
                  <a:cubicBezTo>
                    <a:pt x="137" y="2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9"/>
            <p:cNvSpPr/>
            <p:nvPr/>
          </p:nvSpPr>
          <p:spPr>
            <a:xfrm>
              <a:off x="8121061" y="2118784"/>
              <a:ext cx="33477" cy="32988"/>
            </a:xfrm>
            <a:custGeom>
              <a:avLst/>
              <a:gdLst/>
              <a:ahLst/>
              <a:cxnLst/>
              <a:rect l="l" t="t" r="r" b="b"/>
              <a:pathLst>
                <a:path w="274" h="270" extrusionOk="0">
                  <a:moveTo>
                    <a:pt x="126" y="0"/>
                  </a:moveTo>
                  <a:cubicBezTo>
                    <a:pt x="115" y="0"/>
                    <a:pt x="104" y="3"/>
                    <a:pt x="91" y="8"/>
                  </a:cubicBezTo>
                  <a:cubicBezTo>
                    <a:pt x="58" y="19"/>
                    <a:pt x="27" y="39"/>
                    <a:pt x="31" y="104"/>
                  </a:cubicBezTo>
                  <a:cubicBezTo>
                    <a:pt x="41" y="177"/>
                    <a:pt x="1" y="258"/>
                    <a:pt x="138" y="268"/>
                  </a:cubicBezTo>
                  <a:cubicBezTo>
                    <a:pt x="148" y="269"/>
                    <a:pt x="157" y="269"/>
                    <a:pt x="166" y="269"/>
                  </a:cubicBezTo>
                  <a:cubicBezTo>
                    <a:pt x="274" y="269"/>
                    <a:pt x="243" y="203"/>
                    <a:pt x="221" y="131"/>
                  </a:cubicBezTo>
                  <a:cubicBezTo>
                    <a:pt x="204" y="72"/>
                    <a:pt x="184" y="0"/>
                    <a:pt x="126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9"/>
            <p:cNvSpPr/>
            <p:nvPr/>
          </p:nvSpPr>
          <p:spPr>
            <a:xfrm>
              <a:off x="7968706" y="2307303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9"/>
            <p:cNvSpPr/>
            <p:nvPr/>
          </p:nvSpPr>
          <p:spPr>
            <a:xfrm>
              <a:off x="8025641" y="2344812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9"/>
            <p:cNvSpPr/>
            <p:nvPr/>
          </p:nvSpPr>
          <p:spPr>
            <a:xfrm>
              <a:off x="8002183" y="2341391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9"/>
            <p:cNvSpPr/>
            <p:nvPr/>
          </p:nvSpPr>
          <p:spPr>
            <a:xfrm>
              <a:off x="7445911" y="2054275"/>
              <a:ext cx="76239" cy="98597"/>
            </a:xfrm>
            <a:custGeom>
              <a:avLst/>
              <a:gdLst/>
              <a:ahLst/>
              <a:cxnLst/>
              <a:rect l="l" t="t" r="r" b="b"/>
              <a:pathLst>
                <a:path w="624" h="807" extrusionOk="0">
                  <a:moveTo>
                    <a:pt x="312" y="0"/>
                  </a:moveTo>
                  <a:cubicBezTo>
                    <a:pt x="94" y="0"/>
                    <a:pt x="1" y="263"/>
                    <a:pt x="21" y="458"/>
                  </a:cubicBezTo>
                  <a:cubicBezTo>
                    <a:pt x="40" y="657"/>
                    <a:pt x="177" y="806"/>
                    <a:pt x="331" y="806"/>
                  </a:cubicBezTo>
                  <a:cubicBezTo>
                    <a:pt x="339" y="806"/>
                    <a:pt x="348" y="806"/>
                    <a:pt x="356" y="805"/>
                  </a:cubicBezTo>
                  <a:cubicBezTo>
                    <a:pt x="521" y="789"/>
                    <a:pt x="514" y="683"/>
                    <a:pt x="492" y="476"/>
                  </a:cubicBezTo>
                  <a:cubicBezTo>
                    <a:pt x="471" y="268"/>
                    <a:pt x="624" y="43"/>
                    <a:pt x="353" y="3"/>
                  </a:cubicBezTo>
                  <a:cubicBezTo>
                    <a:pt x="339" y="1"/>
                    <a:pt x="325" y="0"/>
                    <a:pt x="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9"/>
            <p:cNvSpPr/>
            <p:nvPr/>
          </p:nvSpPr>
          <p:spPr>
            <a:xfrm>
              <a:off x="7490628" y="2092272"/>
              <a:ext cx="37020" cy="45450"/>
            </a:xfrm>
            <a:custGeom>
              <a:avLst/>
              <a:gdLst/>
              <a:ahLst/>
              <a:cxnLst/>
              <a:rect l="l" t="t" r="r" b="b"/>
              <a:pathLst>
                <a:path w="303" h="372" extrusionOk="0">
                  <a:moveTo>
                    <a:pt x="152" y="1"/>
                  </a:moveTo>
                  <a:cubicBezTo>
                    <a:pt x="144" y="1"/>
                    <a:pt x="136" y="1"/>
                    <a:pt x="128" y="3"/>
                  </a:cubicBezTo>
                  <a:cubicBezTo>
                    <a:pt x="10" y="19"/>
                    <a:pt x="0" y="160"/>
                    <a:pt x="36" y="250"/>
                  </a:cubicBezTo>
                  <a:cubicBezTo>
                    <a:pt x="64" y="325"/>
                    <a:pt x="126" y="372"/>
                    <a:pt x="188" y="372"/>
                  </a:cubicBezTo>
                  <a:cubicBezTo>
                    <a:pt x="202" y="372"/>
                    <a:pt x="217" y="369"/>
                    <a:pt x="231" y="364"/>
                  </a:cubicBezTo>
                  <a:cubicBezTo>
                    <a:pt x="302" y="335"/>
                    <a:pt x="286" y="288"/>
                    <a:pt x="251" y="197"/>
                  </a:cubicBezTo>
                  <a:cubicBezTo>
                    <a:pt x="217" y="112"/>
                    <a:pt x="250" y="1"/>
                    <a:pt x="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9"/>
            <p:cNvSpPr/>
            <p:nvPr/>
          </p:nvSpPr>
          <p:spPr>
            <a:xfrm>
              <a:off x="7474256" y="2084941"/>
              <a:ext cx="34454" cy="41540"/>
            </a:xfrm>
            <a:custGeom>
              <a:avLst/>
              <a:gdLst/>
              <a:ahLst/>
              <a:cxnLst/>
              <a:rect l="l" t="t" r="r" b="b"/>
              <a:pathLst>
                <a:path w="282" h="340" extrusionOk="0">
                  <a:moveTo>
                    <a:pt x="128" y="1"/>
                  </a:moveTo>
                  <a:cubicBezTo>
                    <a:pt x="1" y="1"/>
                    <a:pt x="45" y="88"/>
                    <a:pt x="41" y="174"/>
                  </a:cubicBezTo>
                  <a:cubicBezTo>
                    <a:pt x="40" y="263"/>
                    <a:pt x="83" y="296"/>
                    <a:pt x="127" y="322"/>
                  </a:cubicBezTo>
                  <a:cubicBezTo>
                    <a:pt x="150" y="334"/>
                    <a:pt x="169" y="340"/>
                    <a:pt x="185" y="340"/>
                  </a:cubicBezTo>
                  <a:cubicBezTo>
                    <a:pt x="253" y="340"/>
                    <a:pt x="257" y="237"/>
                    <a:pt x="260" y="164"/>
                  </a:cubicBezTo>
                  <a:cubicBezTo>
                    <a:pt x="263" y="77"/>
                    <a:pt x="282" y="7"/>
                    <a:pt x="140" y="1"/>
                  </a:cubicBezTo>
                  <a:cubicBezTo>
                    <a:pt x="136" y="1"/>
                    <a:pt x="131" y="1"/>
                    <a:pt x="12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9"/>
            <p:cNvSpPr/>
            <p:nvPr/>
          </p:nvSpPr>
          <p:spPr>
            <a:xfrm>
              <a:off x="8672446" y="2019210"/>
              <a:ext cx="88945" cy="67809"/>
            </a:xfrm>
            <a:custGeom>
              <a:avLst/>
              <a:gdLst/>
              <a:ahLst/>
              <a:cxnLst/>
              <a:rect l="l" t="t" r="r" b="b"/>
              <a:pathLst>
                <a:path w="728" h="555" extrusionOk="0">
                  <a:moveTo>
                    <a:pt x="147" y="1"/>
                  </a:moveTo>
                  <a:cubicBezTo>
                    <a:pt x="131" y="1"/>
                    <a:pt x="113" y="11"/>
                    <a:pt x="93" y="37"/>
                  </a:cubicBezTo>
                  <a:cubicBezTo>
                    <a:pt x="0" y="154"/>
                    <a:pt x="44" y="346"/>
                    <a:pt x="195" y="465"/>
                  </a:cubicBezTo>
                  <a:cubicBezTo>
                    <a:pt x="270" y="525"/>
                    <a:pt x="356" y="554"/>
                    <a:pt x="436" y="554"/>
                  </a:cubicBezTo>
                  <a:cubicBezTo>
                    <a:pt x="515" y="554"/>
                    <a:pt x="587" y="525"/>
                    <a:pt x="634" y="468"/>
                  </a:cubicBezTo>
                  <a:cubicBezTo>
                    <a:pt x="727" y="350"/>
                    <a:pt x="518" y="347"/>
                    <a:pt x="368" y="230"/>
                  </a:cubicBezTo>
                  <a:cubicBezTo>
                    <a:pt x="251" y="137"/>
                    <a:pt x="206" y="1"/>
                    <a:pt x="14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9"/>
            <p:cNvSpPr/>
            <p:nvPr/>
          </p:nvSpPr>
          <p:spPr>
            <a:xfrm>
              <a:off x="8363704" y="2665649"/>
              <a:ext cx="48382" cy="42640"/>
            </a:xfrm>
            <a:custGeom>
              <a:avLst/>
              <a:gdLst/>
              <a:ahLst/>
              <a:cxnLst/>
              <a:rect l="l" t="t" r="r" b="b"/>
              <a:pathLst>
                <a:path w="396" h="349" extrusionOk="0">
                  <a:moveTo>
                    <a:pt x="90" y="0"/>
                  </a:moveTo>
                  <a:cubicBezTo>
                    <a:pt x="71" y="0"/>
                    <a:pt x="55" y="5"/>
                    <a:pt x="43" y="17"/>
                  </a:cubicBezTo>
                  <a:cubicBezTo>
                    <a:pt x="0" y="58"/>
                    <a:pt x="36" y="163"/>
                    <a:pt x="122" y="250"/>
                  </a:cubicBezTo>
                  <a:cubicBezTo>
                    <a:pt x="184" y="313"/>
                    <a:pt x="254" y="349"/>
                    <a:pt x="304" y="349"/>
                  </a:cubicBezTo>
                  <a:cubicBezTo>
                    <a:pt x="324" y="349"/>
                    <a:pt x="340" y="343"/>
                    <a:pt x="353" y="332"/>
                  </a:cubicBezTo>
                  <a:cubicBezTo>
                    <a:pt x="395" y="292"/>
                    <a:pt x="360" y="187"/>
                    <a:pt x="274" y="100"/>
                  </a:cubicBezTo>
                  <a:cubicBezTo>
                    <a:pt x="212" y="36"/>
                    <a:pt x="140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9"/>
            <p:cNvSpPr/>
            <p:nvPr/>
          </p:nvSpPr>
          <p:spPr>
            <a:xfrm>
              <a:off x="8180561" y="2687885"/>
              <a:ext cx="55591" cy="27001"/>
            </a:xfrm>
            <a:custGeom>
              <a:avLst/>
              <a:gdLst/>
              <a:ahLst/>
              <a:cxnLst/>
              <a:rect l="l" t="t" r="r" b="b"/>
              <a:pathLst>
                <a:path w="455" h="221" extrusionOk="0">
                  <a:moveTo>
                    <a:pt x="185" y="0"/>
                  </a:moveTo>
                  <a:cubicBezTo>
                    <a:pt x="89" y="0"/>
                    <a:pt x="14" y="32"/>
                    <a:pt x="8" y="82"/>
                  </a:cubicBezTo>
                  <a:cubicBezTo>
                    <a:pt x="1" y="141"/>
                    <a:pt x="94" y="203"/>
                    <a:pt x="214" y="217"/>
                  </a:cubicBezTo>
                  <a:cubicBezTo>
                    <a:pt x="232" y="219"/>
                    <a:pt x="251" y="220"/>
                    <a:pt x="268" y="220"/>
                  </a:cubicBezTo>
                  <a:cubicBezTo>
                    <a:pt x="365" y="220"/>
                    <a:pt x="441" y="188"/>
                    <a:pt x="447" y="137"/>
                  </a:cubicBezTo>
                  <a:cubicBezTo>
                    <a:pt x="454" y="78"/>
                    <a:pt x="363" y="19"/>
                    <a:pt x="241" y="4"/>
                  </a:cubicBezTo>
                  <a:cubicBezTo>
                    <a:pt x="222" y="1"/>
                    <a:pt x="203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9" name="Google Shape;2809;p79"/>
          <p:cNvGrpSpPr/>
          <p:nvPr/>
        </p:nvGrpSpPr>
        <p:grpSpPr>
          <a:xfrm>
            <a:off x="5075175" y="3823800"/>
            <a:ext cx="725625" cy="523625"/>
            <a:chOff x="5075175" y="3823800"/>
            <a:chExt cx="725625" cy="523625"/>
          </a:xfrm>
        </p:grpSpPr>
        <p:sp>
          <p:nvSpPr>
            <p:cNvPr id="2810" name="Google Shape;2810;p79"/>
            <p:cNvSpPr/>
            <p:nvPr/>
          </p:nvSpPr>
          <p:spPr>
            <a:xfrm>
              <a:off x="5391475" y="383972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9"/>
            <p:cNvSpPr/>
            <p:nvPr/>
          </p:nvSpPr>
          <p:spPr>
            <a:xfrm>
              <a:off x="5373475" y="382892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9"/>
            <p:cNvSpPr/>
            <p:nvPr/>
          </p:nvSpPr>
          <p:spPr>
            <a:xfrm>
              <a:off x="5383450" y="383525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9"/>
            <p:cNvSpPr/>
            <p:nvPr/>
          </p:nvSpPr>
          <p:spPr>
            <a:xfrm>
              <a:off x="5563425" y="407417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9"/>
            <p:cNvSpPr/>
            <p:nvPr/>
          </p:nvSpPr>
          <p:spPr>
            <a:xfrm>
              <a:off x="5131075" y="392055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9"/>
            <p:cNvSpPr/>
            <p:nvPr/>
          </p:nvSpPr>
          <p:spPr>
            <a:xfrm>
              <a:off x="5141725" y="391555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9"/>
            <p:cNvSpPr/>
            <p:nvPr/>
          </p:nvSpPr>
          <p:spPr>
            <a:xfrm>
              <a:off x="5185325" y="397132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9"/>
            <p:cNvSpPr/>
            <p:nvPr/>
          </p:nvSpPr>
          <p:spPr>
            <a:xfrm>
              <a:off x="5147925" y="395325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9"/>
            <p:cNvSpPr/>
            <p:nvPr/>
          </p:nvSpPr>
          <p:spPr>
            <a:xfrm>
              <a:off x="5150400" y="396397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9"/>
            <p:cNvSpPr/>
            <p:nvPr/>
          </p:nvSpPr>
          <p:spPr>
            <a:xfrm>
              <a:off x="5318950" y="391560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9"/>
            <p:cNvSpPr/>
            <p:nvPr/>
          </p:nvSpPr>
          <p:spPr>
            <a:xfrm>
              <a:off x="5257325" y="403737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9"/>
            <p:cNvSpPr/>
            <p:nvPr/>
          </p:nvSpPr>
          <p:spPr>
            <a:xfrm>
              <a:off x="5157475" y="396395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9"/>
            <p:cNvSpPr/>
            <p:nvPr/>
          </p:nvSpPr>
          <p:spPr>
            <a:xfrm>
              <a:off x="5272000" y="394580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9"/>
            <p:cNvSpPr/>
            <p:nvPr/>
          </p:nvSpPr>
          <p:spPr>
            <a:xfrm>
              <a:off x="5252675" y="398075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9"/>
            <p:cNvSpPr/>
            <p:nvPr/>
          </p:nvSpPr>
          <p:spPr>
            <a:xfrm>
              <a:off x="5076550" y="382380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9"/>
            <p:cNvSpPr/>
            <p:nvPr/>
          </p:nvSpPr>
          <p:spPr>
            <a:xfrm>
              <a:off x="5075175" y="384700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9"/>
            <p:cNvSpPr/>
            <p:nvPr/>
          </p:nvSpPr>
          <p:spPr>
            <a:xfrm>
              <a:off x="5077625" y="383117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9"/>
            <p:cNvSpPr/>
            <p:nvPr/>
          </p:nvSpPr>
          <p:spPr>
            <a:xfrm>
              <a:off x="5083875" y="383772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9"/>
            <p:cNvSpPr/>
            <p:nvPr/>
          </p:nvSpPr>
          <p:spPr>
            <a:xfrm>
              <a:off x="5263525" y="402487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9"/>
            <p:cNvSpPr/>
            <p:nvPr/>
          </p:nvSpPr>
          <p:spPr>
            <a:xfrm>
              <a:off x="5276950" y="403662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9"/>
            <p:cNvSpPr/>
            <p:nvPr/>
          </p:nvSpPr>
          <p:spPr>
            <a:xfrm>
              <a:off x="5288475" y="404675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9"/>
            <p:cNvSpPr/>
            <p:nvPr/>
          </p:nvSpPr>
          <p:spPr>
            <a:xfrm>
              <a:off x="5303825" y="405007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9"/>
            <p:cNvSpPr/>
            <p:nvPr/>
          </p:nvSpPr>
          <p:spPr>
            <a:xfrm>
              <a:off x="5377825" y="384785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9"/>
            <p:cNvSpPr/>
            <p:nvPr/>
          </p:nvSpPr>
          <p:spPr>
            <a:xfrm>
              <a:off x="5291225" y="386255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9"/>
            <p:cNvSpPr/>
            <p:nvPr/>
          </p:nvSpPr>
          <p:spPr>
            <a:xfrm>
              <a:off x="5387950" y="401647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9"/>
            <p:cNvSpPr/>
            <p:nvPr/>
          </p:nvSpPr>
          <p:spPr>
            <a:xfrm>
              <a:off x="5302425" y="415002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9"/>
            <p:cNvSpPr/>
            <p:nvPr/>
          </p:nvSpPr>
          <p:spPr>
            <a:xfrm>
              <a:off x="5084625" y="383947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9"/>
            <p:cNvSpPr/>
            <p:nvPr/>
          </p:nvSpPr>
          <p:spPr>
            <a:xfrm>
              <a:off x="5120900" y="410452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9"/>
            <p:cNvSpPr/>
            <p:nvPr/>
          </p:nvSpPr>
          <p:spPr>
            <a:xfrm>
              <a:off x="5117050" y="393142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9"/>
            <p:cNvSpPr/>
            <p:nvPr/>
          </p:nvSpPr>
          <p:spPr>
            <a:xfrm>
              <a:off x="5458350" y="414522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9"/>
            <p:cNvSpPr/>
            <p:nvPr/>
          </p:nvSpPr>
          <p:spPr>
            <a:xfrm>
              <a:off x="5468800" y="415825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9"/>
            <p:cNvSpPr/>
            <p:nvPr/>
          </p:nvSpPr>
          <p:spPr>
            <a:xfrm>
              <a:off x="5689300" y="384155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9"/>
            <p:cNvSpPr/>
            <p:nvPr/>
          </p:nvSpPr>
          <p:spPr>
            <a:xfrm>
              <a:off x="5645625" y="387532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9"/>
            <p:cNvSpPr/>
            <p:nvPr/>
          </p:nvSpPr>
          <p:spPr>
            <a:xfrm>
              <a:off x="5620875" y="392217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9"/>
            <p:cNvSpPr/>
            <p:nvPr/>
          </p:nvSpPr>
          <p:spPr>
            <a:xfrm>
              <a:off x="5604550" y="396530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9"/>
            <p:cNvSpPr/>
            <p:nvPr/>
          </p:nvSpPr>
          <p:spPr>
            <a:xfrm>
              <a:off x="5591025" y="401115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9"/>
            <p:cNvSpPr/>
            <p:nvPr/>
          </p:nvSpPr>
          <p:spPr>
            <a:xfrm>
              <a:off x="5576500" y="404590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9"/>
            <p:cNvSpPr/>
            <p:nvPr/>
          </p:nvSpPr>
          <p:spPr>
            <a:xfrm>
              <a:off x="5383025" y="398127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9"/>
            <p:cNvSpPr/>
            <p:nvPr/>
          </p:nvSpPr>
          <p:spPr>
            <a:xfrm>
              <a:off x="5377825" y="430255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9"/>
            <p:cNvSpPr/>
            <p:nvPr/>
          </p:nvSpPr>
          <p:spPr>
            <a:xfrm>
              <a:off x="5391425" y="384945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9"/>
            <p:cNvSpPr/>
            <p:nvPr/>
          </p:nvSpPr>
          <p:spPr>
            <a:xfrm>
              <a:off x="5083925" y="397957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9"/>
            <p:cNvSpPr/>
            <p:nvPr/>
          </p:nvSpPr>
          <p:spPr>
            <a:xfrm>
              <a:off x="5641800" y="382900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9"/>
            <p:cNvSpPr/>
            <p:nvPr/>
          </p:nvSpPr>
          <p:spPr>
            <a:xfrm>
              <a:off x="5733450" y="384047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79"/>
          <p:cNvGrpSpPr/>
          <p:nvPr/>
        </p:nvGrpSpPr>
        <p:grpSpPr>
          <a:xfrm>
            <a:off x="6126425" y="768650"/>
            <a:ext cx="430550" cy="271450"/>
            <a:chOff x="6126425" y="768650"/>
            <a:chExt cx="430550" cy="271450"/>
          </a:xfrm>
        </p:grpSpPr>
        <p:sp>
          <p:nvSpPr>
            <p:cNvPr id="2854" name="Google Shape;2854;p79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9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9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9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9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9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9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9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p80"/>
          <p:cNvSpPr txBox="1"/>
          <p:nvPr/>
        </p:nvSpPr>
        <p:spPr>
          <a:xfrm>
            <a:off x="616500" y="1260300"/>
            <a:ext cx="2604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 + model</a:t>
            </a:r>
            <a:endParaRPr sz="18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67" name="Google Shape;2867;p80"/>
          <p:cNvCxnSpPr/>
          <p:nvPr/>
        </p:nvCxnSpPr>
        <p:spPr>
          <a:xfrm>
            <a:off x="792061" y="1763916"/>
            <a:ext cx="1740600" cy="6600"/>
          </a:xfrm>
          <a:prstGeom prst="straightConnector1">
            <a:avLst/>
          </a:prstGeom>
          <a:noFill/>
          <a:ln w="9525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68" name="Google Shape;2868;p80"/>
          <p:cNvPicPr preferRelativeResize="0"/>
          <p:nvPr/>
        </p:nvPicPr>
        <p:blipFill rotWithShape="1">
          <a:blip r:embed="rId3">
            <a:alphaModFix/>
          </a:blip>
          <a:srcRect r="40884"/>
          <a:stretch/>
        </p:blipFill>
        <p:spPr>
          <a:xfrm>
            <a:off x="487025" y="2288625"/>
            <a:ext cx="3320450" cy="9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" name="Google Shape;2869;p80"/>
          <p:cNvPicPr preferRelativeResize="0"/>
          <p:nvPr/>
        </p:nvPicPr>
        <p:blipFill rotWithShape="1">
          <a:blip r:embed="rId4">
            <a:alphaModFix/>
          </a:blip>
          <a:srcRect t="15377" b="18137"/>
          <a:stretch/>
        </p:blipFill>
        <p:spPr>
          <a:xfrm>
            <a:off x="3220800" y="1328323"/>
            <a:ext cx="5375051" cy="20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0" name="Google Shape;2870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149" y="1794900"/>
            <a:ext cx="4512699" cy="28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1" name="Google Shape;2871;p80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53064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DECISION TREE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2" name="Google Shape;2872;p80"/>
          <p:cNvSpPr txBox="1">
            <a:spLocks noGrp="1"/>
          </p:cNvSpPr>
          <p:nvPr>
            <p:ph type="title"/>
          </p:nvPr>
        </p:nvSpPr>
        <p:spPr>
          <a:xfrm>
            <a:off x="6185650" y="463800"/>
            <a:ext cx="23340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RMSE:</a:t>
            </a:r>
            <a:r>
              <a:rPr lang="en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51,972,790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p81"/>
          <p:cNvSpPr txBox="1"/>
          <p:nvPr/>
        </p:nvSpPr>
        <p:spPr>
          <a:xfrm>
            <a:off x="616500" y="1260300"/>
            <a:ext cx="2604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Find optimal cp</a:t>
            </a:r>
            <a:endParaRPr sz="1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78" name="Google Shape;2878;p81"/>
          <p:cNvCxnSpPr/>
          <p:nvPr/>
        </p:nvCxnSpPr>
        <p:spPr>
          <a:xfrm>
            <a:off x="715861" y="1763916"/>
            <a:ext cx="1740600" cy="660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79" name="Google Shape;2879;p81"/>
          <p:cNvPicPr preferRelativeResize="0"/>
          <p:nvPr/>
        </p:nvPicPr>
        <p:blipFill rotWithShape="1">
          <a:blip r:embed="rId3">
            <a:alphaModFix/>
          </a:blip>
          <a:srcRect l="1623"/>
          <a:stretch/>
        </p:blipFill>
        <p:spPr>
          <a:xfrm>
            <a:off x="3915442" y="1356950"/>
            <a:ext cx="4340732" cy="31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0" name="Google Shape;2880;p81"/>
          <p:cNvSpPr txBox="1"/>
          <p:nvPr/>
        </p:nvSpPr>
        <p:spPr>
          <a:xfrm>
            <a:off x="848500" y="1856250"/>
            <a:ext cx="31233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 ≈ 0.024 </a:t>
            </a:r>
            <a:endParaRPr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1" name="Google Shape;2881;p81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53064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DECISION TREE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2" name="Google Shape;2882;p81"/>
          <p:cNvSpPr txBox="1">
            <a:spLocks noGrp="1"/>
          </p:cNvSpPr>
          <p:nvPr>
            <p:ph type="title"/>
          </p:nvPr>
        </p:nvSpPr>
        <p:spPr>
          <a:xfrm>
            <a:off x="6185650" y="463800"/>
            <a:ext cx="23340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RMSE:</a:t>
            </a:r>
            <a:r>
              <a:rPr lang="en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51,972,790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64"/>
          <p:cNvSpPr txBox="1">
            <a:spLocks noGrp="1"/>
          </p:cNvSpPr>
          <p:nvPr>
            <p:ph type="subTitle" idx="1"/>
          </p:nvPr>
        </p:nvSpPr>
        <p:spPr>
          <a:xfrm>
            <a:off x="3784500" y="2560988"/>
            <a:ext cx="46395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the rise of streaming platforms,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it is becoming increasingly harder for cinemas such as Cineplex to remain competitive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40" name="Google Shape;2240;p64"/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41" name="Google Shape;2241;p64"/>
          <p:cNvGrpSpPr/>
          <p:nvPr/>
        </p:nvGrpSpPr>
        <p:grpSpPr>
          <a:xfrm>
            <a:off x="224519" y="1351401"/>
            <a:ext cx="3283736" cy="2809042"/>
            <a:chOff x="834119" y="1351401"/>
            <a:chExt cx="3283736" cy="2809042"/>
          </a:xfrm>
        </p:grpSpPr>
        <p:sp>
          <p:nvSpPr>
            <p:cNvPr id="2242" name="Google Shape;2242;p64"/>
            <p:cNvSpPr/>
            <p:nvPr/>
          </p:nvSpPr>
          <p:spPr>
            <a:xfrm>
              <a:off x="1709861" y="4004738"/>
              <a:ext cx="2074404" cy="155705"/>
            </a:xfrm>
            <a:custGeom>
              <a:avLst/>
              <a:gdLst/>
              <a:ahLst/>
              <a:cxnLst/>
              <a:rect l="l" t="t" r="r" b="b"/>
              <a:pathLst>
                <a:path w="21596" h="1621" extrusionOk="0">
                  <a:moveTo>
                    <a:pt x="12119" y="0"/>
                  </a:moveTo>
                  <a:cubicBezTo>
                    <a:pt x="11684" y="0"/>
                    <a:pt x="11240" y="2"/>
                    <a:pt x="10790" y="7"/>
                  </a:cubicBezTo>
                  <a:cubicBezTo>
                    <a:pt x="4829" y="62"/>
                    <a:pt x="1" y="466"/>
                    <a:pt x="4" y="911"/>
                  </a:cubicBezTo>
                  <a:cubicBezTo>
                    <a:pt x="8" y="1321"/>
                    <a:pt x="4140" y="1620"/>
                    <a:pt x="9471" y="1620"/>
                  </a:cubicBezTo>
                  <a:cubicBezTo>
                    <a:pt x="9908" y="1620"/>
                    <a:pt x="10353" y="1618"/>
                    <a:pt x="10804" y="1614"/>
                  </a:cubicBezTo>
                  <a:cubicBezTo>
                    <a:pt x="16767" y="1558"/>
                    <a:pt x="21595" y="1155"/>
                    <a:pt x="21591" y="711"/>
                  </a:cubicBezTo>
                  <a:cubicBezTo>
                    <a:pt x="21588" y="301"/>
                    <a:pt x="17454" y="0"/>
                    <a:pt x="1211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4"/>
            <p:cNvSpPr/>
            <p:nvPr/>
          </p:nvSpPr>
          <p:spPr>
            <a:xfrm>
              <a:off x="1754719" y="3369716"/>
              <a:ext cx="1961443" cy="697455"/>
            </a:xfrm>
            <a:custGeom>
              <a:avLst/>
              <a:gdLst/>
              <a:ahLst/>
              <a:cxnLst/>
              <a:rect l="l" t="t" r="r" b="b"/>
              <a:pathLst>
                <a:path w="20420" h="7261" extrusionOk="0">
                  <a:moveTo>
                    <a:pt x="20420" y="1"/>
                  </a:moveTo>
                  <a:lnTo>
                    <a:pt x="0" y="1063"/>
                  </a:lnTo>
                  <a:lnTo>
                    <a:pt x="3127" y="7260"/>
                  </a:lnTo>
                  <a:lnTo>
                    <a:pt x="17047" y="7067"/>
                  </a:lnTo>
                  <a:lnTo>
                    <a:pt x="204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4"/>
            <p:cNvSpPr/>
            <p:nvPr/>
          </p:nvSpPr>
          <p:spPr>
            <a:xfrm>
              <a:off x="834119" y="1351401"/>
              <a:ext cx="3283736" cy="2133093"/>
            </a:xfrm>
            <a:custGeom>
              <a:avLst/>
              <a:gdLst/>
              <a:ahLst/>
              <a:cxnLst/>
              <a:rect l="l" t="t" r="r" b="b"/>
              <a:pathLst>
                <a:path w="34186" h="22207" extrusionOk="0">
                  <a:moveTo>
                    <a:pt x="22389" y="1"/>
                  </a:moveTo>
                  <a:cubicBezTo>
                    <a:pt x="21443" y="1"/>
                    <a:pt x="20392" y="53"/>
                    <a:pt x="19227" y="158"/>
                  </a:cubicBezTo>
                  <a:cubicBezTo>
                    <a:pt x="0" y="1902"/>
                    <a:pt x="14503" y="22207"/>
                    <a:pt x="14503" y="22207"/>
                  </a:cubicBezTo>
                  <a:lnTo>
                    <a:pt x="25540" y="22131"/>
                  </a:lnTo>
                  <a:cubicBezTo>
                    <a:pt x="29731" y="8105"/>
                    <a:pt x="34186" y="1"/>
                    <a:pt x="22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4"/>
            <p:cNvSpPr/>
            <p:nvPr/>
          </p:nvSpPr>
          <p:spPr>
            <a:xfrm>
              <a:off x="989634" y="1396931"/>
              <a:ext cx="2969252" cy="2079303"/>
            </a:xfrm>
            <a:custGeom>
              <a:avLst/>
              <a:gdLst/>
              <a:ahLst/>
              <a:cxnLst/>
              <a:rect l="l" t="t" r="r" b="b"/>
              <a:pathLst>
                <a:path w="30912" h="21647" extrusionOk="0">
                  <a:moveTo>
                    <a:pt x="19745" y="0"/>
                  </a:moveTo>
                  <a:cubicBezTo>
                    <a:pt x="18998" y="0"/>
                    <a:pt x="18185" y="44"/>
                    <a:pt x="17300" y="133"/>
                  </a:cubicBezTo>
                  <a:cubicBezTo>
                    <a:pt x="0" y="1870"/>
                    <a:pt x="14198" y="21647"/>
                    <a:pt x="14198" y="21647"/>
                  </a:cubicBezTo>
                  <a:lnTo>
                    <a:pt x="22103" y="21500"/>
                  </a:lnTo>
                  <a:cubicBezTo>
                    <a:pt x="27194" y="9678"/>
                    <a:pt x="30911" y="0"/>
                    <a:pt x="1974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4"/>
            <p:cNvSpPr/>
            <p:nvPr/>
          </p:nvSpPr>
          <p:spPr>
            <a:xfrm>
              <a:off x="1676914" y="1436218"/>
              <a:ext cx="2418857" cy="1436310"/>
            </a:xfrm>
            <a:custGeom>
              <a:avLst/>
              <a:gdLst/>
              <a:ahLst/>
              <a:cxnLst/>
              <a:rect l="l" t="t" r="r" b="b"/>
              <a:pathLst>
                <a:path w="25182" h="14953" extrusionOk="0">
                  <a:moveTo>
                    <a:pt x="12809" y="0"/>
                  </a:moveTo>
                  <a:cubicBezTo>
                    <a:pt x="12487" y="0"/>
                    <a:pt x="12147" y="10"/>
                    <a:pt x="11790" y="31"/>
                  </a:cubicBezTo>
                  <a:cubicBezTo>
                    <a:pt x="0" y="724"/>
                    <a:pt x="2093" y="14009"/>
                    <a:pt x="8224" y="14932"/>
                  </a:cubicBezTo>
                  <a:cubicBezTo>
                    <a:pt x="8316" y="14946"/>
                    <a:pt x="8412" y="14953"/>
                    <a:pt x="8511" y="14953"/>
                  </a:cubicBezTo>
                  <a:cubicBezTo>
                    <a:pt x="13160" y="14953"/>
                    <a:pt x="25182" y="0"/>
                    <a:pt x="1280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4"/>
            <p:cNvSpPr/>
            <p:nvPr/>
          </p:nvSpPr>
          <p:spPr>
            <a:xfrm>
              <a:off x="1928484" y="3314772"/>
              <a:ext cx="1585484" cy="359534"/>
            </a:xfrm>
            <a:custGeom>
              <a:avLst/>
              <a:gdLst/>
              <a:ahLst/>
              <a:cxnLst/>
              <a:rect l="l" t="t" r="r" b="b"/>
              <a:pathLst>
                <a:path w="16506" h="3743" extrusionOk="0">
                  <a:moveTo>
                    <a:pt x="7425" y="0"/>
                  </a:moveTo>
                  <a:cubicBezTo>
                    <a:pt x="3749" y="0"/>
                    <a:pt x="147" y="998"/>
                    <a:pt x="1" y="3387"/>
                  </a:cubicBezTo>
                  <a:lnTo>
                    <a:pt x="15061" y="3742"/>
                  </a:lnTo>
                  <a:cubicBezTo>
                    <a:pt x="16505" y="1487"/>
                    <a:pt x="11910" y="0"/>
                    <a:pt x="7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4"/>
            <p:cNvSpPr/>
            <p:nvPr/>
          </p:nvSpPr>
          <p:spPr>
            <a:xfrm>
              <a:off x="1989960" y="1547354"/>
              <a:ext cx="102395" cy="348680"/>
            </a:xfrm>
            <a:custGeom>
              <a:avLst/>
              <a:gdLst/>
              <a:ahLst/>
              <a:cxnLst/>
              <a:rect l="l" t="t" r="r" b="b"/>
              <a:pathLst>
                <a:path w="1066" h="3630" extrusionOk="0">
                  <a:moveTo>
                    <a:pt x="1066" y="1"/>
                  </a:moveTo>
                  <a:lnTo>
                    <a:pt x="599" y="234"/>
                  </a:lnTo>
                  <a:cubicBezTo>
                    <a:pt x="599" y="234"/>
                    <a:pt x="1" y="1450"/>
                    <a:pt x="399" y="3630"/>
                  </a:cubicBezTo>
                  <a:cubicBezTo>
                    <a:pt x="399" y="3630"/>
                    <a:pt x="487" y="528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4"/>
            <p:cNvSpPr/>
            <p:nvPr/>
          </p:nvSpPr>
          <p:spPr>
            <a:xfrm>
              <a:off x="2185626" y="1459367"/>
              <a:ext cx="91829" cy="352138"/>
            </a:xfrm>
            <a:custGeom>
              <a:avLst/>
              <a:gdLst/>
              <a:ahLst/>
              <a:cxnLst/>
              <a:rect l="l" t="t" r="r" b="b"/>
              <a:pathLst>
                <a:path w="956" h="3666" extrusionOk="0">
                  <a:moveTo>
                    <a:pt x="956" y="1"/>
                  </a:moveTo>
                  <a:lnTo>
                    <a:pt x="509" y="264"/>
                  </a:lnTo>
                  <a:cubicBezTo>
                    <a:pt x="509" y="264"/>
                    <a:pt x="1" y="1517"/>
                    <a:pt x="555" y="3665"/>
                  </a:cubicBezTo>
                  <a:cubicBezTo>
                    <a:pt x="555" y="3665"/>
                    <a:pt x="419" y="563"/>
                    <a:pt x="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4"/>
            <p:cNvSpPr/>
            <p:nvPr/>
          </p:nvSpPr>
          <p:spPr>
            <a:xfrm>
              <a:off x="2364578" y="1401542"/>
              <a:ext cx="91925" cy="352234"/>
            </a:xfrm>
            <a:custGeom>
              <a:avLst/>
              <a:gdLst/>
              <a:ahLst/>
              <a:cxnLst/>
              <a:rect l="l" t="t" r="r" b="b"/>
              <a:pathLst>
                <a:path w="957" h="3667" extrusionOk="0">
                  <a:moveTo>
                    <a:pt x="956" y="0"/>
                  </a:moveTo>
                  <a:lnTo>
                    <a:pt x="507" y="265"/>
                  </a:lnTo>
                  <a:cubicBezTo>
                    <a:pt x="507" y="265"/>
                    <a:pt x="0" y="1517"/>
                    <a:pt x="553" y="3666"/>
                  </a:cubicBezTo>
                  <a:cubicBezTo>
                    <a:pt x="553" y="3666"/>
                    <a:pt x="417" y="564"/>
                    <a:pt x="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4"/>
            <p:cNvSpPr/>
            <p:nvPr/>
          </p:nvSpPr>
          <p:spPr>
            <a:xfrm>
              <a:off x="2884721" y="1369555"/>
              <a:ext cx="86353" cy="354251"/>
            </a:xfrm>
            <a:custGeom>
              <a:avLst/>
              <a:gdLst/>
              <a:ahLst/>
              <a:cxnLst/>
              <a:rect l="l" t="t" r="r" b="b"/>
              <a:pathLst>
                <a:path w="899" h="3688" extrusionOk="0">
                  <a:moveTo>
                    <a:pt x="1" y="1"/>
                  </a:moveTo>
                  <a:lnTo>
                    <a:pt x="1" y="1"/>
                  </a:lnTo>
                  <a:cubicBezTo>
                    <a:pt x="520" y="598"/>
                    <a:pt x="203" y="3687"/>
                    <a:pt x="203" y="3687"/>
                  </a:cubicBezTo>
                  <a:cubicBezTo>
                    <a:pt x="898" y="1576"/>
                    <a:pt x="360" y="108"/>
                    <a:pt x="360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4"/>
            <p:cNvSpPr/>
            <p:nvPr/>
          </p:nvSpPr>
          <p:spPr>
            <a:xfrm>
              <a:off x="3063961" y="1381466"/>
              <a:ext cx="86353" cy="353963"/>
            </a:xfrm>
            <a:custGeom>
              <a:avLst/>
              <a:gdLst/>
              <a:ahLst/>
              <a:cxnLst/>
              <a:rect l="l" t="t" r="r" b="b"/>
              <a:pathLst>
                <a:path w="899" h="3685" extrusionOk="0">
                  <a:moveTo>
                    <a:pt x="0" y="0"/>
                  </a:moveTo>
                  <a:cubicBezTo>
                    <a:pt x="521" y="596"/>
                    <a:pt x="203" y="3685"/>
                    <a:pt x="203" y="3685"/>
                  </a:cubicBezTo>
                  <a:cubicBezTo>
                    <a:pt x="899" y="1575"/>
                    <a:pt x="448" y="292"/>
                    <a:pt x="448" y="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4"/>
            <p:cNvSpPr/>
            <p:nvPr/>
          </p:nvSpPr>
          <p:spPr>
            <a:xfrm>
              <a:off x="3305542" y="1434489"/>
              <a:ext cx="86257" cy="354059"/>
            </a:xfrm>
            <a:custGeom>
              <a:avLst/>
              <a:gdLst/>
              <a:ahLst/>
              <a:cxnLst/>
              <a:rect l="l" t="t" r="r" b="b"/>
              <a:pathLst>
                <a:path w="898" h="3686" extrusionOk="0">
                  <a:moveTo>
                    <a:pt x="0" y="1"/>
                  </a:moveTo>
                  <a:lnTo>
                    <a:pt x="0" y="1"/>
                  </a:lnTo>
                  <a:cubicBezTo>
                    <a:pt x="520" y="596"/>
                    <a:pt x="202" y="3685"/>
                    <a:pt x="202" y="3685"/>
                  </a:cubicBezTo>
                  <a:cubicBezTo>
                    <a:pt x="898" y="1575"/>
                    <a:pt x="447" y="293"/>
                    <a:pt x="447" y="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4"/>
            <p:cNvSpPr/>
            <p:nvPr/>
          </p:nvSpPr>
          <p:spPr>
            <a:xfrm>
              <a:off x="1682965" y="1919664"/>
              <a:ext cx="250031" cy="592948"/>
            </a:xfrm>
            <a:custGeom>
              <a:avLst/>
              <a:gdLst/>
              <a:ahLst/>
              <a:cxnLst/>
              <a:rect l="l" t="t" r="r" b="b"/>
              <a:pathLst>
                <a:path w="2603" h="6173" extrusionOk="0">
                  <a:moveTo>
                    <a:pt x="1476" y="0"/>
                  </a:moveTo>
                  <a:cubicBezTo>
                    <a:pt x="1" y="2060"/>
                    <a:pt x="1444" y="6154"/>
                    <a:pt x="1449" y="6173"/>
                  </a:cubicBezTo>
                  <a:lnTo>
                    <a:pt x="1449" y="6173"/>
                  </a:lnTo>
                  <a:cubicBezTo>
                    <a:pt x="746" y="2714"/>
                    <a:pt x="2603" y="2064"/>
                    <a:pt x="2603" y="2064"/>
                  </a:cubicBezTo>
                  <a:cubicBezTo>
                    <a:pt x="1379" y="1993"/>
                    <a:pt x="1476" y="0"/>
                    <a:pt x="1476" y="0"/>
                  </a:cubicBezTo>
                  <a:close/>
                  <a:moveTo>
                    <a:pt x="1449" y="6173"/>
                  </a:moveTo>
                  <a:cubicBezTo>
                    <a:pt x="1449" y="6173"/>
                    <a:pt x="1449" y="6173"/>
                    <a:pt x="1449" y="6173"/>
                  </a:cubicBezTo>
                  <a:cubicBezTo>
                    <a:pt x="1449" y="6173"/>
                    <a:pt x="1449" y="6173"/>
                    <a:pt x="1449" y="6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4"/>
            <p:cNvSpPr/>
            <p:nvPr/>
          </p:nvSpPr>
          <p:spPr>
            <a:xfrm>
              <a:off x="3482669" y="1659354"/>
              <a:ext cx="248782" cy="588721"/>
            </a:xfrm>
            <a:custGeom>
              <a:avLst/>
              <a:gdLst/>
              <a:ahLst/>
              <a:cxnLst/>
              <a:rect l="l" t="t" r="r" b="b"/>
              <a:pathLst>
                <a:path w="2590" h="6129" extrusionOk="0">
                  <a:moveTo>
                    <a:pt x="1635" y="0"/>
                  </a:moveTo>
                  <a:cubicBezTo>
                    <a:pt x="1924" y="3515"/>
                    <a:pt x="0" y="3953"/>
                    <a:pt x="0" y="3953"/>
                  </a:cubicBezTo>
                  <a:cubicBezTo>
                    <a:pt x="1207" y="4160"/>
                    <a:pt x="876" y="6129"/>
                    <a:pt x="876" y="6129"/>
                  </a:cubicBezTo>
                  <a:cubicBezTo>
                    <a:pt x="2590" y="4242"/>
                    <a:pt x="1635" y="1"/>
                    <a:pt x="1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4"/>
            <p:cNvSpPr/>
            <p:nvPr/>
          </p:nvSpPr>
          <p:spPr>
            <a:xfrm>
              <a:off x="2168624" y="2053661"/>
              <a:ext cx="1179555" cy="88563"/>
            </a:xfrm>
            <a:custGeom>
              <a:avLst/>
              <a:gdLst/>
              <a:ahLst/>
              <a:cxnLst/>
              <a:rect l="l" t="t" r="r" b="b"/>
              <a:pathLst>
                <a:path w="12280" h="922" extrusionOk="0">
                  <a:moveTo>
                    <a:pt x="12280" y="1"/>
                  </a:moveTo>
                  <a:cubicBezTo>
                    <a:pt x="12280" y="1"/>
                    <a:pt x="12280" y="1"/>
                    <a:pt x="12280" y="1"/>
                  </a:cubicBezTo>
                  <a:lnTo>
                    <a:pt x="12280" y="1"/>
                  </a:lnTo>
                  <a:cubicBezTo>
                    <a:pt x="12280" y="1"/>
                    <a:pt x="12280" y="1"/>
                    <a:pt x="12280" y="1"/>
                  </a:cubicBezTo>
                  <a:cubicBezTo>
                    <a:pt x="12280" y="1"/>
                    <a:pt x="12280" y="1"/>
                    <a:pt x="12280" y="1"/>
                  </a:cubicBezTo>
                  <a:close/>
                  <a:moveTo>
                    <a:pt x="12280" y="1"/>
                  </a:moveTo>
                  <a:cubicBezTo>
                    <a:pt x="8976" y="566"/>
                    <a:pt x="5136" y="676"/>
                    <a:pt x="2641" y="676"/>
                  </a:cubicBezTo>
                  <a:cubicBezTo>
                    <a:pt x="1045" y="676"/>
                    <a:pt x="0" y="631"/>
                    <a:pt x="0" y="631"/>
                  </a:cubicBezTo>
                  <a:lnTo>
                    <a:pt x="0" y="631"/>
                  </a:lnTo>
                  <a:cubicBezTo>
                    <a:pt x="1418" y="840"/>
                    <a:pt x="2829" y="921"/>
                    <a:pt x="4162" y="921"/>
                  </a:cubicBezTo>
                  <a:cubicBezTo>
                    <a:pt x="8635" y="921"/>
                    <a:pt x="12233" y="11"/>
                    <a:pt x="1228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4"/>
            <p:cNvSpPr/>
            <p:nvPr/>
          </p:nvSpPr>
          <p:spPr>
            <a:xfrm>
              <a:off x="3208141" y="2932376"/>
              <a:ext cx="652310" cy="861037"/>
            </a:xfrm>
            <a:custGeom>
              <a:avLst/>
              <a:gdLst/>
              <a:ahLst/>
              <a:cxnLst/>
              <a:rect l="l" t="t" r="r" b="b"/>
              <a:pathLst>
                <a:path w="6791" h="8964" extrusionOk="0">
                  <a:moveTo>
                    <a:pt x="3990" y="0"/>
                  </a:moveTo>
                  <a:cubicBezTo>
                    <a:pt x="2931" y="0"/>
                    <a:pt x="1687" y="596"/>
                    <a:pt x="1130" y="2457"/>
                  </a:cubicBezTo>
                  <a:cubicBezTo>
                    <a:pt x="187" y="5602"/>
                    <a:pt x="1" y="8578"/>
                    <a:pt x="706" y="8923"/>
                  </a:cubicBezTo>
                  <a:cubicBezTo>
                    <a:pt x="762" y="8950"/>
                    <a:pt x="827" y="8964"/>
                    <a:pt x="901" y="8964"/>
                  </a:cubicBezTo>
                  <a:cubicBezTo>
                    <a:pt x="1697" y="8964"/>
                    <a:pt x="3472" y="7389"/>
                    <a:pt x="5090" y="5076"/>
                  </a:cubicBezTo>
                  <a:cubicBezTo>
                    <a:pt x="6790" y="2646"/>
                    <a:pt x="6208" y="788"/>
                    <a:pt x="5138" y="255"/>
                  </a:cubicBezTo>
                  <a:cubicBezTo>
                    <a:pt x="4827" y="101"/>
                    <a:pt x="4424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4"/>
            <p:cNvSpPr/>
            <p:nvPr/>
          </p:nvSpPr>
          <p:spPr>
            <a:xfrm>
              <a:off x="1583259" y="2959944"/>
              <a:ext cx="615136" cy="905510"/>
            </a:xfrm>
            <a:custGeom>
              <a:avLst/>
              <a:gdLst/>
              <a:ahLst/>
              <a:cxnLst/>
              <a:rect l="l" t="t" r="r" b="b"/>
              <a:pathLst>
                <a:path w="6404" h="9427" extrusionOk="0">
                  <a:moveTo>
                    <a:pt x="2899" y="1"/>
                  </a:moveTo>
                  <a:cubicBezTo>
                    <a:pt x="2676" y="1"/>
                    <a:pt x="2466" y="36"/>
                    <a:pt x="2279" y="103"/>
                  </a:cubicBezTo>
                  <a:cubicBezTo>
                    <a:pt x="1154" y="505"/>
                    <a:pt x="0" y="2230"/>
                    <a:pt x="1346" y="4613"/>
                  </a:cubicBezTo>
                  <a:cubicBezTo>
                    <a:pt x="2870" y="7316"/>
                    <a:pt x="4750" y="9427"/>
                    <a:pt x="5575" y="9427"/>
                  </a:cubicBezTo>
                  <a:cubicBezTo>
                    <a:pt x="5624" y="9427"/>
                    <a:pt x="5668" y="9420"/>
                    <a:pt x="5709" y="9405"/>
                  </a:cubicBezTo>
                  <a:cubicBezTo>
                    <a:pt x="6403" y="9151"/>
                    <a:pt x="6365" y="6174"/>
                    <a:pt x="5835" y="3139"/>
                  </a:cubicBezTo>
                  <a:cubicBezTo>
                    <a:pt x="5441" y="889"/>
                    <a:pt x="4014" y="1"/>
                    <a:pt x="2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4"/>
            <p:cNvSpPr/>
            <p:nvPr/>
          </p:nvSpPr>
          <p:spPr>
            <a:xfrm>
              <a:off x="1786225" y="2991930"/>
              <a:ext cx="381627" cy="881305"/>
            </a:xfrm>
            <a:custGeom>
              <a:avLst/>
              <a:gdLst/>
              <a:ahLst/>
              <a:cxnLst/>
              <a:rect l="l" t="t" r="r" b="b"/>
              <a:pathLst>
                <a:path w="3973" h="9175" extrusionOk="0">
                  <a:moveTo>
                    <a:pt x="899" y="0"/>
                  </a:moveTo>
                  <a:cubicBezTo>
                    <a:pt x="575" y="0"/>
                    <a:pt x="265" y="102"/>
                    <a:pt x="0" y="261"/>
                  </a:cubicBezTo>
                  <a:cubicBezTo>
                    <a:pt x="1850" y="2303"/>
                    <a:pt x="2812" y="6657"/>
                    <a:pt x="3258" y="9173"/>
                  </a:cubicBezTo>
                  <a:cubicBezTo>
                    <a:pt x="3267" y="9174"/>
                    <a:pt x="3276" y="9174"/>
                    <a:pt x="3285" y="9174"/>
                  </a:cubicBezTo>
                  <a:cubicBezTo>
                    <a:pt x="3323" y="9174"/>
                    <a:pt x="3359" y="9169"/>
                    <a:pt x="3390" y="9155"/>
                  </a:cubicBezTo>
                  <a:cubicBezTo>
                    <a:pt x="3973" y="8926"/>
                    <a:pt x="3883" y="4635"/>
                    <a:pt x="3089" y="2269"/>
                  </a:cubicBezTo>
                  <a:cubicBezTo>
                    <a:pt x="2518" y="564"/>
                    <a:pt x="1665" y="0"/>
                    <a:pt x="8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4"/>
            <p:cNvSpPr/>
            <p:nvPr/>
          </p:nvSpPr>
          <p:spPr>
            <a:xfrm>
              <a:off x="3335896" y="2966860"/>
              <a:ext cx="380954" cy="828859"/>
            </a:xfrm>
            <a:custGeom>
              <a:avLst/>
              <a:gdLst/>
              <a:ahLst/>
              <a:cxnLst/>
              <a:rect l="l" t="t" r="r" b="b"/>
              <a:pathLst>
                <a:path w="3966" h="8629" extrusionOk="0">
                  <a:moveTo>
                    <a:pt x="3340" y="0"/>
                  </a:moveTo>
                  <a:cubicBezTo>
                    <a:pt x="2649" y="0"/>
                    <a:pt x="1574" y="546"/>
                    <a:pt x="795" y="2864"/>
                  </a:cubicBezTo>
                  <a:cubicBezTo>
                    <a:pt x="1" y="5219"/>
                    <a:pt x="141" y="8388"/>
                    <a:pt x="738" y="8628"/>
                  </a:cubicBezTo>
                  <a:cubicBezTo>
                    <a:pt x="997" y="7317"/>
                    <a:pt x="1449" y="5721"/>
                    <a:pt x="2101" y="4088"/>
                  </a:cubicBezTo>
                  <a:cubicBezTo>
                    <a:pt x="2685" y="2629"/>
                    <a:pt x="3342" y="1353"/>
                    <a:pt x="3966" y="346"/>
                  </a:cubicBezTo>
                  <a:cubicBezTo>
                    <a:pt x="3907" y="195"/>
                    <a:pt x="3823" y="97"/>
                    <a:pt x="3714" y="59"/>
                  </a:cubicBezTo>
                  <a:cubicBezTo>
                    <a:pt x="3610" y="23"/>
                    <a:pt x="3483" y="0"/>
                    <a:pt x="334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4"/>
            <p:cNvSpPr/>
            <p:nvPr/>
          </p:nvSpPr>
          <p:spPr>
            <a:xfrm>
              <a:off x="2475811" y="1470605"/>
              <a:ext cx="392673" cy="103259"/>
            </a:xfrm>
            <a:custGeom>
              <a:avLst/>
              <a:gdLst/>
              <a:ahLst/>
              <a:cxnLst/>
              <a:rect l="l" t="t" r="r" b="b"/>
              <a:pathLst>
                <a:path w="4088" h="1075" extrusionOk="0">
                  <a:moveTo>
                    <a:pt x="2757" y="1"/>
                  </a:moveTo>
                  <a:cubicBezTo>
                    <a:pt x="2513" y="1"/>
                    <a:pt x="2245" y="18"/>
                    <a:pt x="1967" y="54"/>
                  </a:cubicBezTo>
                  <a:cubicBezTo>
                    <a:pt x="861" y="197"/>
                    <a:pt x="0" y="584"/>
                    <a:pt x="43" y="919"/>
                  </a:cubicBezTo>
                  <a:cubicBezTo>
                    <a:pt x="58" y="1033"/>
                    <a:pt x="167" y="1075"/>
                    <a:pt x="349" y="1075"/>
                  </a:cubicBezTo>
                  <a:cubicBezTo>
                    <a:pt x="699" y="1075"/>
                    <a:pt x="1318" y="919"/>
                    <a:pt x="2047" y="824"/>
                  </a:cubicBezTo>
                  <a:cubicBezTo>
                    <a:pt x="3151" y="681"/>
                    <a:pt x="4087" y="736"/>
                    <a:pt x="4044" y="402"/>
                  </a:cubicBezTo>
                  <a:cubicBezTo>
                    <a:pt x="4012" y="151"/>
                    <a:pt x="3484" y="1"/>
                    <a:pt x="275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4"/>
            <p:cNvSpPr/>
            <p:nvPr/>
          </p:nvSpPr>
          <p:spPr>
            <a:xfrm>
              <a:off x="2217997" y="3547034"/>
              <a:ext cx="1109339" cy="509284"/>
            </a:xfrm>
            <a:custGeom>
              <a:avLst/>
              <a:gdLst/>
              <a:ahLst/>
              <a:cxnLst/>
              <a:rect l="l" t="t" r="r" b="b"/>
              <a:pathLst>
                <a:path w="11549" h="5302" extrusionOk="0">
                  <a:moveTo>
                    <a:pt x="11548" y="0"/>
                  </a:moveTo>
                  <a:lnTo>
                    <a:pt x="0" y="780"/>
                  </a:lnTo>
                  <a:lnTo>
                    <a:pt x="740" y="5301"/>
                  </a:lnTo>
                  <a:lnTo>
                    <a:pt x="10435" y="5169"/>
                  </a:lnTo>
                  <a:lnTo>
                    <a:pt x="11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4"/>
            <p:cNvSpPr/>
            <p:nvPr/>
          </p:nvSpPr>
          <p:spPr>
            <a:xfrm>
              <a:off x="2188027" y="3583631"/>
              <a:ext cx="546937" cy="502464"/>
            </a:xfrm>
            <a:custGeom>
              <a:avLst/>
              <a:gdLst/>
              <a:ahLst/>
              <a:cxnLst/>
              <a:rect l="l" t="t" r="r" b="b"/>
              <a:pathLst>
                <a:path w="5694" h="5231" extrusionOk="0">
                  <a:moveTo>
                    <a:pt x="0" y="0"/>
                  </a:moveTo>
                  <a:lnTo>
                    <a:pt x="2239" y="5231"/>
                  </a:lnTo>
                  <a:lnTo>
                    <a:pt x="5693" y="4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4"/>
            <p:cNvSpPr/>
            <p:nvPr/>
          </p:nvSpPr>
          <p:spPr>
            <a:xfrm>
              <a:off x="2169393" y="3379802"/>
              <a:ext cx="1185991" cy="328796"/>
            </a:xfrm>
            <a:custGeom>
              <a:avLst/>
              <a:gdLst/>
              <a:ahLst/>
              <a:cxnLst/>
              <a:rect l="l" t="t" r="r" b="b"/>
              <a:pathLst>
                <a:path w="12347" h="3423" extrusionOk="0">
                  <a:moveTo>
                    <a:pt x="5298" y="1"/>
                  </a:moveTo>
                  <a:cubicBezTo>
                    <a:pt x="2311" y="1"/>
                    <a:pt x="40" y="1058"/>
                    <a:pt x="21" y="1830"/>
                  </a:cubicBezTo>
                  <a:cubicBezTo>
                    <a:pt x="1" y="2629"/>
                    <a:pt x="2532" y="3339"/>
                    <a:pt x="5675" y="3418"/>
                  </a:cubicBezTo>
                  <a:cubicBezTo>
                    <a:pt x="5807" y="3421"/>
                    <a:pt x="5940" y="3422"/>
                    <a:pt x="6073" y="3422"/>
                  </a:cubicBezTo>
                  <a:cubicBezTo>
                    <a:pt x="9105" y="3422"/>
                    <a:pt x="12309" y="2582"/>
                    <a:pt x="12326" y="1817"/>
                  </a:cubicBezTo>
                  <a:cubicBezTo>
                    <a:pt x="12346" y="1020"/>
                    <a:pt x="8759" y="82"/>
                    <a:pt x="5615" y="5"/>
                  </a:cubicBezTo>
                  <a:cubicBezTo>
                    <a:pt x="5509" y="2"/>
                    <a:pt x="5403" y="1"/>
                    <a:pt x="5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4"/>
            <p:cNvSpPr/>
            <p:nvPr/>
          </p:nvSpPr>
          <p:spPr>
            <a:xfrm>
              <a:off x="2180823" y="3334944"/>
              <a:ext cx="1034801" cy="262134"/>
            </a:xfrm>
            <a:custGeom>
              <a:avLst/>
              <a:gdLst/>
              <a:ahLst/>
              <a:cxnLst/>
              <a:rect l="l" t="t" r="r" b="b"/>
              <a:pathLst>
                <a:path w="10773" h="2729" extrusionOk="0">
                  <a:moveTo>
                    <a:pt x="4882" y="1"/>
                  </a:moveTo>
                  <a:cubicBezTo>
                    <a:pt x="2119" y="1"/>
                    <a:pt x="36" y="811"/>
                    <a:pt x="18" y="1415"/>
                  </a:cubicBezTo>
                  <a:cubicBezTo>
                    <a:pt x="1" y="2048"/>
                    <a:pt x="2390" y="2632"/>
                    <a:pt x="5353" y="2718"/>
                  </a:cubicBezTo>
                  <a:cubicBezTo>
                    <a:pt x="5600" y="2725"/>
                    <a:pt x="5843" y="2728"/>
                    <a:pt x="6082" y="2728"/>
                  </a:cubicBezTo>
                  <a:cubicBezTo>
                    <a:pt x="8704" y="2728"/>
                    <a:pt x="10739" y="2307"/>
                    <a:pt x="10754" y="1726"/>
                  </a:cubicBezTo>
                  <a:cubicBezTo>
                    <a:pt x="10773" y="1093"/>
                    <a:pt x="8259" y="92"/>
                    <a:pt x="5293" y="7"/>
                  </a:cubicBezTo>
                  <a:cubicBezTo>
                    <a:pt x="5155" y="3"/>
                    <a:pt x="5017" y="1"/>
                    <a:pt x="488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4"/>
            <p:cNvSpPr/>
            <p:nvPr/>
          </p:nvSpPr>
          <p:spPr>
            <a:xfrm>
              <a:off x="2182360" y="3338786"/>
              <a:ext cx="916077" cy="179911"/>
            </a:xfrm>
            <a:custGeom>
              <a:avLst/>
              <a:gdLst/>
              <a:ahLst/>
              <a:cxnLst/>
              <a:rect l="l" t="t" r="r" b="b"/>
              <a:pathLst>
                <a:path w="9537" h="1873" extrusionOk="0">
                  <a:moveTo>
                    <a:pt x="4872" y="0"/>
                  </a:moveTo>
                  <a:cubicBezTo>
                    <a:pt x="2697" y="0"/>
                    <a:pt x="487" y="374"/>
                    <a:pt x="51" y="1332"/>
                  </a:cubicBezTo>
                  <a:cubicBezTo>
                    <a:pt x="0" y="1703"/>
                    <a:pt x="1721" y="1873"/>
                    <a:pt x="3709" y="1873"/>
                  </a:cubicBezTo>
                  <a:cubicBezTo>
                    <a:pt x="6368" y="1873"/>
                    <a:pt x="9503" y="1570"/>
                    <a:pt x="9519" y="1042"/>
                  </a:cubicBezTo>
                  <a:cubicBezTo>
                    <a:pt x="9537" y="437"/>
                    <a:pt x="7225" y="0"/>
                    <a:pt x="487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4"/>
            <p:cNvSpPr/>
            <p:nvPr/>
          </p:nvSpPr>
          <p:spPr>
            <a:xfrm>
              <a:off x="2248543" y="3368851"/>
              <a:ext cx="230052" cy="93269"/>
            </a:xfrm>
            <a:custGeom>
              <a:avLst/>
              <a:gdLst/>
              <a:ahLst/>
              <a:cxnLst/>
              <a:rect l="l" t="t" r="r" b="b"/>
              <a:pathLst>
                <a:path w="2395" h="971" extrusionOk="0">
                  <a:moveTo>
                    <a:pt x="2265" y="1"/>
                  </a:moveTo>
                  <a:cubicBezTo>
                    <a:pt x="2150" y="1"/>
                    <a:pt x="1953" y="39"/>
                    <a:pt x="1686" y="99"/>
                  </a:cubicBezTo>
                  <a:cubicBezTo>
                    <a:pt x="945" y="268"/>
                    <a:pt x="0" y="696"/>
                    <a:pt x="50" y="918"/>
                  </a:cubicBezTo>
                  <a:cubicBezTo>
                    <a:pt x="59" y="955"/>
                    <a:pt x="95" y="971"/>
                    <a:pt x="152" y="971"/>
                  </a:cubicBezTo>
                  <a:cubicBezTo>
                    <a:pt x="400" y="971"/>
                    <a:pt x="1050" y="669"/>
                    <a:pt x="1608" y="471"/>
                  </a:cubicBezTo>
                  <a:cubicBezTo>
                    <a:pt x="2066" y="309"/>
                    <a:pt x="2332" y="202"/>
                    <a:pt x="2375" y="82"/>
                  </a:cubicBezTo>
                  <a:cubicBezTo>
                    <a:pt x="2395" y="25"/>
                    <a:pt x="2356" y="1"/>
                    <a:pt x="226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4"/>
            <p:cNvSpPr/>
            <p:nvPr/>
          </p:nvSpPr>
          <p:spPr>
            <a:xfrm>
              <a:off x="1984869" y="4005698"/>
              <a:ext cx="1451679" cy="92117"/>
            </a:xfrm>
            <a:custGeom>
              <a:avLst/>
              <a:gdLst/>
              <a:ahLst/>
              <a:cxnLst/>
              <a:rect l="l" t="t" r="r" b="b"/>
              <a:pathLst>
                <a:path w="15113" h="959" extrusionOk="0">
                  <a:moveTo>
                    <a:pt x="15112" y="1"/>
                  </a:moveTo>
                  <a:lnTo>
                    <a:pt x="1" y="102"/>
                  </a:lnTo>
                  <a:lnTo>
                    <a:pt x="240" y="959"/>
                  </a:lnTo>
                  <a:lnTo>
                    <a:pt x="15091" y="734"/>
                  </a:lnTo>
                  <a:lnTo>
                    <a:pt x="15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4"/>
            <p:cNvSpPr/>
            <p:nvPr/>
          </p:nvSpPr>
          <p:spPr>
            <a:xfrm>
              <a:off x="2016375" y="3580269"/>
              <a:ext cx="51005" cy="90580"/>
            </a:xfrm>
            <a:custGeom>
              <a:avLst/>
              <a:gdLst/>
              <a:ahLst/>
              <a:cxnLst/>
              <a:rect l="l" t="t" r="r" b="b"/>
              <a:pathLst>
                <a:path w="531" h="943" extrusionOk="0">
                  <a:moveTo>
                    <a:pt x="311" y="1"/>
                  </a:moveTo>
                  <a:lnTo>
                    <a:pt x="1" y="79"/>
                  </a:lnTo>
                  <a:lnTo>
                    <a:pt x="220" y="943"/>
                  </a:lnTo>
                  <a:lnTo>
                    <a:pt x="530" y="864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4"/>
            <p:cNvSpPr/>
            <p:nvPr/>
          </p:nvSpPr>
          <p:spPr>
            <a:xfrm>
              <a:off x="2351515" y="2064131"/>
              <a:ext cx="58401" cy="135726"/>
            </a:xfrm>
            <a:custGeom>
              <a:avLst/>
              <a:gdLst/>
              <a:ahLst/>
              <a:cxnLst/>
              <a:rect l="l" t="t" r="r" b="b"/>
              <a:pathLst>
                <a:path w="608" h="1413" extrusionOk="0">
                  <a:moveTo>
                    <a:pt x="319" y="1"/>
                  </a:moveTo>
                  <a:cubicBezTo>
                    <a:pt x="161" y="1"/>
                    <a:pt x="22" y="312"/>
                    <a:pt x="12" y="698"/>
                  </a:cubicBezTo>
                  <a:cubicBezTo>
                    <a:pt x="0" y="1089"/>
                    <a:pt x="122" y="1406"/>
                    <a:pt x="284" y="1412"/>
                  </a:cubicBezTo>
                  <a:cubicBezTo>
                    <a:pt x="285" y="1412"/>
                    <a:pt x="286" y="1412"/>
                    <a:pt x="287" y="1412"/>
                  </a:cubicBezTo>
                  <a:cubicBezTo>
                    <a:pt x="446" y="1412"/>
                    <a:pt x="584" y="1102"/>
                    <a:pt x="596" y="715"/>
                  </a:cubicBezTo>
                  <a:cubicBezTo>
                    <a:pt x="607" y="324"/>
                    <a:pt x="486" y="6"/>
                    <a:pt x="324" y="1"/>
                  </a:cubicBezTo>
                  <a:cubicBezTo>
                    <a:pt x="322" y="1"/>
                    <a:pt x="321" y="1"/>
                    <a:pt x="31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4"/>
            <p:cNvSpPr/>
            <p:nvPr/>
          </p:nvSpPr>
          <p:spPr>
            <a:xfrm>
              <a:off x="3060311" y="2034835"/>
              <a:ext cx="58401" cy="135822"/>
            </a:xfrm>
            <a:custGeom>
              <a:avLst/>
              <a:gdLst/>
              <a:ahLst/>
              <a:cxnLst/>
              <a:rect l="l" t="t" r="r" b="b"/>
              <a:pathLst>
                <a:path w="608" h="1414" extrusionOk="0">
                  <a:moveTo>
                    <a:pt x="321" y="1"/>
                  </a:moveTo>
                  <a:cubicBezTo>
                    <a:pt x="162" y="1"/>
                    <a:pt x="22" y="311"/>
                    <a:pt x="11" y="699"/>
                  </a:cubicBezTo>
                  <a:cubicBezTo>
                    <a:pt x="1" y="1089"/>
                    <a:pt x="122" y="1408"/>
                    <a:pt x="284" y="1414"/>
                  </a:cubicBezTo>
                  <a:cubicBezTo>
                    <a:pt x="285" y="1414"/>
                    <a:pt x="286" y="1414"/>
                    <a:pt x="288" y="1414"/>
                  </a:cubicBezTo>
                  <a:cubicBezTo>
                    <a:pt x="446" y="1414"/>
                    <a:pt x="585" y="1103"/>
                    <a:pt x="596" y="715"/>
                  </a:cubicBezTo>
                  <a:cubicBezTo>
                    <a:pt x="608" y="326"/>
                    <a:pt x="486" y="6"/>
                    <a:pt x="324" y="1"/>
                  </a:cubicBezTo>
                  <a:cubicBezTo>
                    <a:pt x="323" y="1"/>
                    <a:pt x="322" y="1"/>
                    <a:pt x="32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4"/>
            <p:cNvSpPr/>
            <p:nvPr/>
          </p:nvSpPr>
          <p:spPr>
            <a:xfrm>
              <a:off x="3418504" y="3084239"/>
              <a:ext cx="352714" cy="489400"/>
            </a:xfrm>
            <a:custGeom>
              <a:avLst/>
              <a:gdLst/>
              <a:ahLst/>
              <a:cxnLst/>
              <a:rect l="l" t="t" r="r" b="b"/>
              <a:pathLst>
                <a:path w="3672" h="5095" extrusionOk="0">
                  <a:moveTo>
                    <a:pt x="2535" y="1"/>
                  </a:moveTo>
                  <a:cubicBezTo>
                    <a:pt x="2038" y="1"/>
                    <a:pt x="1033" y="943"/>
                    <a:pt x="536" y="2249"/>
                  </a:cubicBezTo>
                  <a:cubicBezTo>
                    <a:pt x="1" y="3646"/>
                    <a:pt x="250" y="4928"/>
                    <a:pt x="700" y="5077"/>
                  </a:cubicBezTo>
                  <a:cubicBezTo>
                    <a:pt x="735" y="5089"/>
                    <a:pt x="772" y="5095"/>
                    <a:pt x="810" y="5095"/>
                  </a:cubicBezTo>
                  <a:cubicBezTo>
                    <a:pt x="1901" y="5095"/>
                    <a:pt x="3671" y="354"/>
                    <a:pt x="2634" y="15"/>
                  </a:cubicBezTo>
                  <a:cubicBezTo>
                    <a:pt x="2604" y="6"/>
                    <a:pt x="2571" y="1"/>
                    <a:pt x="253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4"/>
            <p:cNvSpPr/>
            <p:nvPr/>
          </p:nvSpPr>
          <p:spPr>
            <a:xfrm>
              <a:off x="1655878" y="3313523"/>
              <a:ext cx="347815" cy="463369"/>
            </a:xfrm>
            <a:custGeom>
              <a:avLst/>
              <a:gdLst/>
              <a:ahLst/>
              <a:cxnLst/>
              <a:rect l="l" t="t" r="r" b="b"/>
              <a:pathLst>
                <a:path w="3621" h="4824" extrusionOk="0">
                  <a:moveTo>
                    <a:pt x="3023" y="0"/>
                  </a:moveTo>
                  <a:lnTo>
                    <a:pt x="0" y="914"/>
                  </a:lnTo>
                  <a:lnTo>
                    <a:pt x="1815" y="4823"/>
                  </a:lnTo>
                  <a:lnTo>
                    <a:pt x="3620" y="4339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4"/>
            <p:cNvSpPr/>
            <p:nvPr/>
          </p:nvSpPr>
          <p:spPr>
            <a:xfrm>
              <a:off x="1732146" y="3397380"/>
              <a:ext cx="228323" cy="223424"/>
            </a:xfrm>
            <a:custGeom>
              <a:avLst/>
              <a:gdLst/>
              <a:ahLst/>
              <a:cxnLst/>
              <a:rect l="l" t="t" r="r" b="b"/>
              <a:pathLst>
                <a:path w="2377" h="2326" extrusionOk="0">
                  <a:moveTo>
                    <a:pt x="2038" y="1"/>
                  </a:moveTo>
                  <a:lnTo>
                    <a:pt x="1" y="917"/>
                  </a:lnTo>
                  <a:lnTo>
                    <a:pt x="628" y="2326"/>
                  </a:lnTo>
                  <a:lnTo>
                    <a:pt x="2377" y="2147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4"/>
            <p:cNvSpPr/>
            <p:nvPr/>
          </p:nvSpPr>
          <p:spPr>
            <a:xfrm>
              <a:off x="1718026" y="3537525"/>
              <a:ext cx="373846" cy="141009"/>
            </a:xfrm>
            <a:custGeom>
              <a:avLst/>
              <a:gdLst/>
              <a:ahLst/>
              <a:cxnLst/>
              <a:rect l="l" t="t" r="r" b="b"/>
              <a:pathLst>
                <a:path w="3892" h="1468" extrusionOk="0">
                  <a:moveTo>
                    <a:pt x="3741" y="0"/>
                  </a:moveTo>
                  <a:lnTo>
                    <a:pt x="0" y="666"/>
                  </a:lnTo>
                  <a:lnTo>
                    <a:pt x="319" y="1468"/>
                  </a:lnTo>
                  <a:lnTo>
                    <a:pt x="3891" y="623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4"/>
            <p:cNvSpPr/>
            <p:nvPr/>
          </p:nvSpPr>
          <p:spPr>
            <a:xfrm>
              <a:off x="1718026" y="3566533"/>
              <a:ext cx="196144" cy="112000"/>
            </a:xfrm>
            <a:custGeom>
              <a:avLst/>
              <a:gdLst/>
              <a:ahLst/>
              <a:cxnLst/>
              <a:rect l="l" t="t" r="r" b="b"/>
              <a:pathLst>
                <a:path w="2042" h="1166" extrusionOk="0">
                  <a:moveTo>
                    <a:pt x="2042" y="1"/>
                  </a:moveTo>
                  <a:lnTo>
                    <a:pt x="0" y="364"/>
                  </a:lnTo>
                  <a:lnTo>
                    <a:pt x="319" y="1166"/>
                  </a:lnTo>
                  <a:lnTo>
                    <a:pt x="2020" y="764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4"/>
            <p:cNvSpPr/>
            <p:nvPr/>
          </p:nvSpPr>
          <p:spPr>
            <a:xfrm>
              <a:off x="1625428" y="3272700"/>
              <a:ext cx="355692" cy="182697"/>
            </a:xfrm>
            <a:custGeom>
              <a:avLst/>
              <a:gdLst/>
              <a:ahLst/>
              <a:cxnLst/>
              <a:rect l="l" t="t" r="r" b="b"/>
              <a:pathLst>
                <a:path w="3703" h="1902" extrusionOk="0">
                  <a:moveTo>
                    <a:pt x="3449" y="0"/>
                  </a:moveTo>
                  <a:lnTo>
                    <a:pt x="1" y="955"/>
                  </a:lnTo>
                  <a:lnTo>
                    <a:pt x="180" y="1901"/>
                  </a:lnTo>
                  <a:lnTo>
                    <a:pt x="3703" y="74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4"/>
            <p:cNvSpPr/>
            <p:nvPr/>
          </p:nvSpPr>
          <p:spPr>
            <a:xfrm>
              <a:off x="1663082" y="3260693"/>
              <a:ext cx="268282" cy="124295"/>
            </a:xfrm>
            <a:custGeom>
              <a:avLst/>
              <a:gdLst/>
              <a:ahLst/>
              <a:cxnLst/>
              <a:rect l="l" t="t" r="r" b="b"/>
              <a:pathLst>
                <a:path w="2793" h="1294" extrusionOk="0">
                  <a:moveTo>
                    <a:pt x="2578" y="1"/>
                  </a:moveTo>
                  <a:lnTo>
                    <a:pt x="1" y="715"/>
                  </a:lnTo>
                  <a:lnTo>
                    <a:pt x="51" y="1293"/>
                  </a:lnTo>
                  <a:lnTo>
                    <a:pt x="2792" y="563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4"/>
            <p:cNvSpPr/>
            <p:nvPr/>
          </p:nvSpPr>
          <p:spPr>
            <a:xfrm>
              <a:off x="3514656" y="3001920"/>
              <a:ext cx="134957" cy="79437"/>
            </a:xfrm>
            <a:custGeom>
              <a:avLst/>
              <a:gdLst/>
              <a:ahLst/>
              <a:cxnLst/>
              <a:rect l="l" t="t" r="r" b="b"/>
              <a:pathLst>
                <a:path w="1405" h="827" extrusionOk="0">
                  <a:moveTo>
                    <a:pt x="1105" y="1"/>
                  </a:moveTo>
                  <a:cubicBezTo>
                    <a:pt x="960" y="1"/>
                    <a:pt x="765" y="52"/>
                    <a:pt x="569" y="152"/>
                  </a:cubicBezTo>
                  <a:cubicBezTo>
                    <a:pt x="222" y="330"/>
                    <a:pt x="1" y="589"/>
                    <a:pt x="74" y="734"/>
                  </a:cubicBezTo>
                  <a:cubicBezTo>
                    <a:pt x="107" y="796"/>
                    <a:pt x="190" y="827"/>
                    <a:pt x="301" y="827"/>
                  </a:cubicBezTo>
                  <a:cubicBezTo>
                    <a:pt x="447" y="827"/>
                    <a:pt x="640" y="775"/>
                    <a:pt x="837" y="675"/>
                  </a:cubicBezTo>
                  <a:cubicBezTo>
                    <a:pt x="1183" y="497"/>
                    <a:pt x="1405" y="238"/>
                    <a:pt x="1332" y="94"/>
                  </a:cubicBezTo>
                  <a:cubicBezTo>
                    <a:pt x="1300" y="31"/>
                    <a:pt x="1217" y="1"/>
                    <a:pt x="110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4"/>
            <p:cNvSpPr/>
            <p:nvPr/>
          </p:nvSpPr>
          <p:spPr>
            <a:xfrm>
              <a:off x="2511832" y="3354731"/>
              <a:ext cx="57729" cy="24110"/>
            </a:xfrm>
            <a:custGeom>
              <a:avLst/>
              <a:gdLst/>
              <a:ahLst/>
              <a:cxnLst/>
              <a:rect l="l" t="t" r="r" b="b"/>
              <a:pathLst>
                <a:path w="601" h="251" extrusionOk="0">
                  <a:moveTo>
                    <a:pt x="367" y="0"/>
                  </a:moveTo>
                  <a:cubicBezTo>
                    <a:pt x="342" y="0"/>
                    <a:pt x="314" y="2"/>
                    <a:pt x="287" y="5"/>
                  </a:cubicBezTo>
                  <a:cubicBezTo>
                    <a:pt x="126" y="22"/>
                    <a:pt x="0" y="93"/>
                    <a:pt x="8" y="158"/>
                  </a:cubicBezTo>
                  <a:cubicBezTo>
                    <a:pt x="14" y="213"/>
                    <a:pt x="109" y="250"/>
                    <a:pt x="235" y="250"/>
                  </a:cubicBezTo>
                  <a:cubicBezTo>
                    <a:pt x="260" y="250"/>
                    <a:pt x="287" y="249"/>
                    <a:pt x="314" y="246"/>
                  </a:cubicBezTo>
                  <a:cubicBezTo>
                    <a:pt x="476" y="229"/>
                    <a:pt x="600" y="158"/>
                    <a:pt x="593" y="93"/>
                  </a:cubicBezTo>
                  <a:cubicBezTo>
                    <a:pt x="587" y="38"/>
                    <a:pt x="492" y="0"/>
                    <a:pt x="367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4"/>
            <p:cNvSpPr/>
            <p:nvPr/>
          </p:nvSpPr>
          <p:spPr>
            <a:xfrm>
              <a:off x="1635033" y="3305935"/>
              <a:ext cx="350505" cy="153880"/>
            </a:xfrm>
            <a:custGeom>
              <a:avLst/>
              <a:gdLst/>
              <a:ahLst/>
              <a:cxnLst/>
              <a:rect l="l" t="t" r="r" b="b"/>
              <a:pathLst>
                <a:path w="3649" h="1602" extrusionOk="0">
                  <a:moveTo>
                    <a:pt x="3484" y="1"/>
                  </a:moveTo>
                  <a:lnTo>
                    <a:pt x="1" y="1094"/>
                  </a:lnTo>
                  <a:lnTo>
                    <a:pt x="67" y="1601"/>
                  </a:lnTo>
                  <a:lnTo>
                    <a:pt x="3648" y="42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4"/>
            <p:cNvSpPr/>
            <p:nvPr/>
          </p:nvSpPr>
          <p:spPr>
            <a:xfrm>
              <a:off x="1690362" y="3130538"/>
              <a:ext cx="105564" cy="182024"/>
            </a:xfrm>
            <a:custGeom>
              <a:avLst/>
              <a:gdLst/>
              <a:ahLst/>
              <a:cxnLst/>
              <a:rect l="l" t="t" r="r" b="b"/>
              <a:pathLst>
                <a:path w="1099" h="1895" extrusionOk="0">
                  <a:moveTo>
                    <a:pt x="227" y="0"/>
                  </a:moveTo>
                  <a:lnTo>
                    <a:pt x="0" y="112"/>
                  </a:lnTo>
                  <a:lnTo>
                    <a:pt x="872" y="1894"/>
                  </a:lnTo>
                  <a:lnTo>
                    <a:pt x="1098" y="17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4"/>
            <p:cNvSpPr/>
            <p:nvPr/>
          </p:nvSpPr>
          <p:spPr>
            <a:xfrm>
              <a:off x="1530332" y="3129385"/>
              <a:ext cx="188172" cy="85201"/>
            </a:xfrm>
            <a:custGeom>
              <a:avLst/>
              <a:gdLst/>
              <a:ahLst/>
              <a:cxnLst/>
              <a:rect l="l" t="t" r="r" b="b"/>
              <a:pathLst>
                <a:path w="1959" h="887" extrusionOk="0">
                  <a:moveTo>
                    <a:pt x="1877" y="1"/>
                  </a:moveTo>
                  <a:lnTo>
                    <a:pt x="0" y="649"/>
                  </a:lnTo>
                  <a:lnTo>
                    <a:pt x="83" y="887"/>
                  </a:lnTo>
                  <a:lnTo>
                    <a:pt x="1958" y="240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4"/>
            <p:cNvSpPr/>
            <p:nvPr/>
          </p:nvSpPr>
          <p:spPr>
            <a:xfrm>
              <a:off x="3216306" y="2545849"/>
              <a:ext cx="77036" cy="52638"/>
            </a:xfrm>
            <a:custGeom>
              <a:avLst/>
              <a:gdLst/>
              <a:ahLst/>
              <a:cxnLst/>
              <a:rect l="l" t="t" r="r" b="b"/>
              <a:pathLst>
                <a:path w="802" h="548" extrusionOk="0">
                  <a:moveTo>
                    <a:pt x="221" y="0"/>
                  </a:moveTo>
                  <a:cubicBezTo>
                    <a:pt x="156" y="0"/>
                    <a:pt x="99" y="43"/>
                    <a:pt x="47" y="181"/>
                  </a:cubicBezTo>
                  <a:cubicBezTo>
                    <a:pt x="0" y="309"/>
                    <a:pt x="97" y="467"/>
                    <a:pt x="269" y="531"/>
                  </a:cubicBezTo>
                  <a:cubicBezTo>
                    <a:pt x="299" y="542"/>
                    <a:pt x="331" y="547"/>
                    <a:pt x="363" y="547"/>
                  </a:cubicBezTo>
                  <a:cubicBezTo>
                    <a:pt x="514" y="547"/>
                    <a:pt x="675" y="439"/>
                    <a:pt x="706" y="331"/>
                  </a:cubicBezTo>
                  <a:cubicBezTo>
                    <a:pt x="802" y="3"/>
                    <a:pt x="623" y="142"/>
                    <a:pt x="453" y="80"/>
                  </a:cubicBezTo>
                  <a:cubicBezTo>
                    <a:pt x="365" y="47"/>
                    <a:pt x="289" y="0"/>
                    <a:pt x="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4"/>
            <p:cNvSpPr/>
            <p:nvPr/>
          </p:nvSpPr>
          <p:spPr>
            <a:xfrm>
              <a:off x="3335896" y="2651894"/>
              <a:ext cx="60034" cy="65413"/>
            </a:xfrm>
            <a:custGeom>
              <a:avLst/>
              <a:gdLst/>
              <a:ahLst/>
              <a:cxnLst/>
              <a:rect l="l" t="t" r="r" b="b"/>
              <a:pathLst>
                <a:path w="625" h="681" extrusionOk="0">
                  <a:moveTo>
                    <a:pt x="297" y="0"/>
                  </a:moveTo>
                  <a:cubicBezTo>
                    <a:pt x="171" y="0"/>
                    <a:pt x="56" y="123"/>
                    <a:pt x="29" y="291"/>
                  </a:cubicBezTo>
                  <a:cubicBezTo>
                    <a:pt x="1" y="470"/>
                    <a:pt x="175" y="667"/>
                    <a:pt x="311" y="677"/>
                  </a:cubicBezTo>
                  <a:cubicBezTo>
                    <a:pt x="339" y="679"/>
                    <a:pt x="363" y="680"/>
                    <a:pt x="384" y="680"/>
                  </a:cubicBezTo>
                  <a:cubicBezTo>
                    <a:pt x="625" y="680"/>
                    <a:pt x="480" y="544"/>
                    <a:pt x="506" y="379"/>
                  </a:cubicBezTo>
                  <a:cubicBezTo>
                    <a:pt x="535" y="198"/>
                    <a:pt x="625" y="50"/>
                    <a:pt x="327" y="3"/>
                  </a:cubicBezTo>
                  <a:cubicBezTo>
                    <a:pt x="317" y="1"/>
                    <a:pt x="307" y="0"/>
                    <a:pt x="2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4"/>
            <p:cNvSpPr/>
            <p:nvPr/>
          </p:nvSpPr>
          <p:spPr>
            <a:xfrm>
              <a:off x="3368747" y="2729795"/>
              <a:ext cx="65606" cy="47163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191" y="0"/>
                  </a:moveTo>
                  <a:cubicBezTo>
                    <a:pt x="156" y="0"/>
                    <a:pt x="116" y="20"/>
                    <a:pt x="68" y="69"/>
                  </a:cubicBezTo>
                  <a:cubicBezTo>
                    <a:pt x="1" y="138"/>
                    <a:pt x="37" y="287"/>
                    <a:pt x="151" y="400"/>
                  </a:cubicBezTo>
                  <a:cubicBezTo>
                    <a:pt x="212" y="462"/>
                    <a:pt x="301" y="490"/>
                    <a:pt x="380" y="490"/>
                  </a:cubicBezTo>
                  <a:cubicBezTo>
                    <a:pt x="445" y="490"/>
                    <a:pt x="502" y="471"/>
                    <a:pt x="530" y="437"/>
                  </a:cubicBezTo>
                  <a:cubicBezTo>
                    <a:pt x="682" y="250"/>
                    <a:pt x="512" y="274"/>
                    <a:pt x="399" y="162"/>
                  </a:cubicBezTo>
                  <a:cubicBezTo>
                    <a:pt x="321" y="86"/>
                    <a:pt x="265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4"/>
            <p:cNvSpPr/>
            <p:nvPr/>
          </p:nvSpPr>
          <p:spPr>
            <a:xfrm>
              <a:off x="3294688" y="2592244"/>
              <a:ext cx="65413" cy="83952"/>
            </a:xfrm>
            <a:custGeom>
              <a:avLst/>
              <a:gdLst/>
              <a:ahLst/>
              <a:cxnLst/>
              <a:rect l="l" t="t" r="r" b="b"/>
              <a:pathLst>
                <a:path w="681" h="874" extrusionOk="0">
                  <a:moveTo>
                    <a:pt x="269" y="0"/>
                  </a:moveTo>
                  <a:cubicBezTo>
                    <a:pt x="142" y="0"/>
                    <a:pt x="152" y="105"/>
                    <a:pt x="87" y="269"/>
                  </a:cubicBezTo>
                  <a:cubicBezTo>
                    <a:pt x="0" y="492"/>
                    <a:pt x="105" y="810"/>
                    <a:pt x="245" y="850"/>
                  </a:cubicBezTo>
                  <a:cubicBezTo>
                    <a:pt x="301" y="866"/>
                    <a:pt x="346" y="873"/>
                    <a:pt x="381" y="873"/>
                  </a:cubicBezTo>
                  <a:cubicBezTo>
                    <a:pt x="559" y="873"/>
                    <a:pt x="495" y="685"/>
                    <a:pt x="567" y="498"/>
                  </a:cubicBezTo>
                  <a:cubicBezTo>
                    <a:pt x="653" y="277"/>
                    <a:pt x="680" y="107"/>
                    <a:pt x="451" y="37"/>
                  </a:cubicBezTo>
                  <a:cubicBezTo>
                    <a:pt x="370" y="12"/>
                    <a:pt x="312" y="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4"/>
            <p:cNvSpPr/>
            <p:nvPr/>
          </p:nvSpPr>
          <p:spPr>
            <a:xfrm>
              <a:off x="3315244" y="2576106"/>
              <a:ext cx="29585" cy="19499"/>
            </a:xfrm>
            <a:custGeom>
              <a:avLst/>
              <a:gdLst/>
              <a:ahLst/>
              <a:cxnLst/>
              <a:rect l="l" t="t" r="r" b="b"/>
              <a:pathLst>
                <a:path w="308" h="203" extrusionOk="0">
                  <a:moveTo>
                    <a:pt x="263" y="1"/>
                  </a:moveTo>
                  <a:cubicBezTo>
                    <a:pt x="239" y="1"/>
                    <a:pt x="205" y="17"/>
                    <a:pt x="165" y="17"/>
                  </a:cubicBezTo>
                  <a:cubicBezTo>
                    <a:pt x="163" y="17"/>
                    <a:pt x="161" y="17"/>
                    <a:pt x="160" y="17"/>
                  </a:cubicBezTo>
                  <a:cubicBezTo>
                    <a:pt x="131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2"/>
                    <a:pt x="64" y="198"/>
                    <a:pt x="145" y="202"/>
                  </a:cubicBezTo>
                  <a:cubicBezTo>
                    <a:pt x="147" y="202"/>
                    <a:pt x="149" y="202"/>
                    <a:pt x="150" y="202"/>
                  </a:cubicBezTo>
                  <a:cubicBezTo>
                    <a:pt x="231" y="202"/>
                    <a:pt x="307" y="131"/>
                    <a:pt x="303" y="80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4"/>
            <p:cNvSpPr/>
            <p:nvPr/>
          </p:nvSpPr>
          <p:spPr>
            <a:xfrm>
              <a:off x="3336568" y="2642769"/>
              <a:ext cx="29297" cy="19499"/>
            </a:xfrm>
            <a:custGeom>
              <a:avLst/>
              <a:gdLst/>
              <a:ahLst/>
              <a:cxnLst/>
              <a:rect l="l" t="t" r="r" b="b"/>
              <a:pathLst>
                <a:path w="305" h="203" extrusionOk="0">
                  <a:moveTo>
                    <a:pt x="263" y="1"/>
                  </a:moveTo>
                  <a:cubicBezTo>
                    <a:pt x="239" y="1"/>
                    <a:pt x="205" y="18"/>
                    <a:pt x="165" y="18"/>
                  </a:cubicBezTo>
                  <a:cubicBezTo>
                    <a:pt x="163" y="18"/>
                    <a:pt x="161" y="18"/>
                    <a:pt x="160" y="18"/>
                  </a:cubicBezTo>
                  <a:cubicBezTo>
                    <a:pt x="131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2"/>
                    <a:pt x="64" y="198"/>
                    <a:pt x="145" y="202"/>
                  </a:cubicBezTo>
                  <a:cubicBezTo>
                    <a:pt x="148" y="202"/>
                    <a:pt x="150" y="203"/>
                    <a:pt x="152" y="203"/>
                  </a:cubicBezTo>
                  <a:cubicBezTo>
                    <a:pt x="230" y="203"/>
                    <a:pt x="304" y="131"/>
                    <a:pt x="303" y="81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4"/>
            <p:cNvSpPr/>
            <p:nvPr/>
          </p:nvSpPr>
          <p:spPr>
            <a:xfrm>
              <a:off x="3339930" y="2614913"/>
              <a:ext cx="29201" cy="19307"/>
            </a:xfrm>
            <a:custGeom>
              <a:avLst/>
              <a:gdLst/>
              <a:ahLst/>
              <a:cxnLst/>
              <a:rect l="l" t="t" r="r" b="b"/>
              <a:pathLst>
                <a:path w="304" h="201" extrusionOk="0">
                  <a:moveTo>
                    <a:pt x="261" y="0"/>
                  </a:moveTo>
                  <a:cubicBezTo>
                    <a:pt x="238" y="0"/>
                    <a:pt x="205" y="16"/>
                    <a:pt x="166" y="16"/>
                  </a:cubicBezTo>
                  <a:cubicBezTo>
                    <a:pt x="164" y="16"/>
                    <a:pt x="161" y="16"/>
                    <a:pt x="159" y="16"/>
                  </a:cubicBezTo>
                  <a:cubicBezTo>
                    <a:pt x="130" y="15"/>
                    <a:pt x="102" y="10"/>
                    <a:pt x="79" y="10"/>
                  </a:cubicBezTo>
                  <a:cubicBezTo>
                    <a:pt x="35" y="10"/>
                    <a:pt x="5" y="25"/>
                    <a:pt x="2" y="99"/>
                  </a:cubicBezTo>
                  <a:cubicBezTo>
                    <a:pt x="0" y="150"/>
                    <a:pt x="62" y="196"/>
                    <a:pt x="145" y="200"/>
                  </a:cubicBezTo>
                  <a:cubicBezTo>
                    <a:pt x="146" y="200"/>
                    <a:pt x="148" y="200"/>
                    <a:pt x="149" y="200"/>
                  </a:cubicBezTo>
                  <a:cubicBezTo>
                    <a:pt x="229" y="200"/>
                    <a:pt x="304" y="131"/>
                    <a:pt x="302" y="79"/>
                  </a:cubicBezTo>
                  <a:cubicBezTo>
                    <a:pt x="299" y="16"/>
                    <a:pt x="285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4"/>
            <p:cNvSpPr/>
            <p:nvPr/>
          </p:nvSpPr>
          <p:spPr>
            <a:xfrm>
              <a:off x="3274708" y="2588690"/>
              <a:ext cx="29201" cy="19403"/>
            </a:xfrm>
            <a:custGeom>
              <a:avLst/>
              <a:gdLst/>
              <a:ahLst/>
              <a:cxnLst/>
              <a:rect l="l" t="t" r="r" b="b"/>
              <a:pathLst>
                <a:path w="304" h="202" extrusionOk="0">
                  <a:moveTo>
                    <a:pt x="262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4" y="17"/>
                    <a:pt x="162" y="17"/>
                    <a:pt x="159" y="17"/>
                  </a:cubicBezTo>
                  <a:cubicBezTo>
                    <a:pt x="131" y="16"/>
                    <a:pt x="104" y="11"/>
                    <a:pt x="80" y="11"/>
                  </a:cubicBezTo>
                  <a:cubicBezTo>
                    <a:pt x="37" y="11"/>
                    <a:pt x="6" y="26"/>
                    <a:pt x="2" y="100"/>
                  </a:cubicBezTo>
                  <a:cubicBezTo>
                    <a:pt x="1" y="151"/>
                    <a:pt x="64" y="197"/>
                    <a:pt x="145" y="201"/>
                  </a:cubicBezTo>
                  <a:cubicBezTo>
                    <a:pt x="147" y="201"/>
                    <a:pt x="148" y="201"/>
                    <a:pt x="150" y="201"/>
                  </a:cubicBezTo>
                  <a:cubicBezTo>
                    <a:pt x="231" y="201"/>
                    <a:pt x="304" y="130"/>
                    <a:pt x="303" y="80"/>
                  </a:cubicBezTo>
                  <a:cubicBezTo>
                    <a:pt x="300" y="17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4"/>
            <p:cNvSpPr/>
            <p:nvPr/>
          </p:nvSpPr>
          <p:spPr>
            <a:xfrm>
              <a:off x="3373165" y="2718268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3" y="1"/>
                  </a:moveTo>
                  <a:cubicBezTo>
                    <a:pt x="239" y="1"/>
                    <a:pt x="205" y="18"/>
                    <a:pt x="164" y="18"/>
                  </a:cubicBezTo>
                  <a:cubicBezTo>
                    <a:pt x="163" y="18"/>
                    <a:pt x="161" y="18"/>
                    <a:pt x="159" y="18"/>
                  </a:cubicBezTo>
                  <a:cubicBezTo>
                    <a:pt x="130" y="16"/>
                    <a:pt x="103" y="11"/>
                    <a:pt x="79" y="11"/>
                  </a:cubicBezTo>
                  <a:cubicBezTo>
                    <a:pt x="36" y="11"/>
                    <a:pt x="6" y="26"/>
                    <a:pt x="2" y="99"/>
                  </a:cubicBezTo>
                  <a:cubicBezTo>
                    <a:pt x="1" y="151"/>
                    <a:pt x="64" y="198"/>
                    <a:pt x="145" y="201"/>
                  </a:cubicBezTo>
                  <a:cubicBezTo>
                    <a:pt x="148" y="201"/>
                    <a:pt x="151" y="201"/>
                    <a:pt x="154" y="201"/>
                  </a:cubicBezTo>
                  <a:cubicBezTo>
                    <a:pt x="234" y="201"/>
                    <a:pt x="305" y="132"/>
                    <a:pt x="303" y="79"/>
                  </a:cubicBezTo>
                  <a:cubicBezTo>
                    <a:pt x="301" y="16"/>
                    <a:pt x="287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4"/>
            <p:cNvSpPr/>
            <p:nvPr/>
          </p:nvSpPr>
          <p:spPr>
            <a:xfrm>
              <a:off x="3197191" y="2555262"/>
              <a:ext cx="47451" cy="25455"/>
            </a:xfrm>
            <a:custGeom>
              <a:avLst/>
              <a:gdLst/>
              <a:ahLst/>
              <a:cxnLst/>
              <a:rect l="l" t="t" r="r" b="b"/>
              <a:pathLst>
                <a:path w="494" h="265" extrusionOk="0">
                  <a:moveTo>
                    <a:pt x="117" y="1"/>
                  </a:moveTo>
                  <a:cubicBezTo>
                    <a:pt x="60" y="1"/>
                    <a:pt x="19" y="22"/>
                    <a:pt x="9" y="108"/>
                  </a:cubicBezTo>
                  <a:cubicBezTo>
                    <a:pt x="0" y="179"/>
                    <a:pt x="100" y="249"/>
                    <a:pt x="229" y="263"/>
                  </a:cubicBezTo>
                  <a:cubicBezTo>
                    <a:pt x="240" y="264"/>
                    <a:pt x="251" y="265"/>
                    <a:pt x="261" y="265"/>
                  </a:cubicBezTo>
                  <a:cubicBezTo>
                    <a:pt x="382" y="265"/>
                    <a:pt x="493" y="186"/>
                    <a:pt x="493" y="120"/>
                  </a:cubicBezTo>
                  <a:cubicBezTo>
                    <a:pt x="493" y="30"/>
                    <a:pt x="468" y="10"/>
                    <a:pt x="425" y="10"/>
                  </a:cubicBezTo>
                  <a:cubicBezTo>
                    <a:pt x="393" y="10"/>
                    <a:pt x="350" y="21"/>
                    <a:pt x="301" y="21"/>
                  </a:cubicBezTo>
                  <a:cubicBezTo>
                    <a:pt x="291" y="21"/>
                    <a:pt x="280" y="21"/>
                    <a:pt x="269" y="20"/>
                  </a:cubicBezTo>
                  <a:cubicBezTo>
                    <a:pt x="213" y="13"/>
                    <a:pt x="160" y="1"/>
                    <a:pt x="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4"/>
            <p:cNvSpPr/>
            <p:nvPr/>
          </p:nvSpPr>
          <p:spPr>
            <a:xfrm>
              <a:off x="2747265" y="2566885"/>
              <a:ext cx="655575" cy="389887"/>
            </a:xfrm>
            <a:custGeom>
              <a:avLst/>
              <a:gdLst/>
              <a:ahLst/>
              <a:cxnLst/>
              <a:rect l="l" t="t" r="r" b="b"/>
              <a:pathLst>
                <a:path w="6825" h="4059" extrusionOk="0">
                  <a:moveTo>
                    <a:pt x="4490" y="1"/>
                  </a:moveTo>
                  <a:cubicBezTo>
                    <a:pt x="2956" y="1"/>
                    <a:pt x="75" y="1420"/>
                    <a:pt x="37" y="2729"/>
                  </a:cubicBezTo>
                  <a:cubicBezTo>
                    <a:pt x="0" y="4059"/>
                    <a:pt x="2166" y="3904"/>
                    <a:pt x="3682" y="3947"/>
                  </a:cubicBezTo>
                  <a:cubicBezTo>
                    <a:pt x="4032" y="3958"/>
                    <a:pt x="4385" y="3972"/>
                    <a:pt x="4720" y="3972"/>
                  </a:cubicBezTo>
                  <a:cubicBezTo>
                    <a:pt x="5833" y="3972"/>
                    <a:pt x="6756" y="3809"/>
                    <a:pt x="6787" y="2786"/>
                  </a:cubicBezTo>
                  <a:cubicBezTo>
                    <a:pt x="6824" y="1458"/>
                    <a:pt x="6074" y="45"/>
                    <a:pt x="4560" y="2"/>
                  </a:cubicBezTo>
                  <a:cubicBezTo>
                    <a:pt x="4537" y="1"/>
                    <a:pt x="4514" y="1"/>
                    <a:pt x="4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4"/>
            <p:cNvSpPr/>
            <p:nvPr/>
          </p:nvSpPr>
          <p:spPr>
            <a:xfrm>
              <a:off x="3160017" y="2523564"/>
              <a:ext cx="24878" cy="18635"/>
            </a:xfrm>
            <a:custGeom>
              <a:avLst/>
              <a:gdLst/>
              <a:ahLst/>
              <a:cxnLst/>
              <a:rect l="l" t="t" r="r" b="b"/>
              <a:pathLst>
                <a:path w="259" h="194" extrusionOk="0">
                  <a:moveTo>
                    <a:pt x="160" y="1"/>
                  </a:moveTo>
                  <a:cubicBezTo>
                    <a:pt x="115" y="1"/>
                    <a:pt x="76" y="68"/>
                    <a:pt x="1" y="108"/>
                  </a:cubicBezTo>
                  <a:cubicBezTo>
                    <a:pt x="85" y="131"/>
                    <a:pt x="162" y="159"/>
                    <a:pt x="231" y="194"/>
                  </a:cubicBezTo>
                  <a:cubicBezTo>
                    <a:pt x="253" y="145"/>
                    <a:pt x="258" y="98"/>
                    <a:pt x="241" y="69"/>
                  </a:cubicBezTo>
                  <a:cubicBezTo>
                    <a:pt x="208" y="19"/>
                    <a:pt x="183" y="1"/>
                    <a:pt x="160" y="1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4"/>
            <p:cNvSpPr/>
            <p:nvPr/>
          </p:nvSpPr>
          <p:spPr>
            <a:xfrm>
              <a:off x="2746785" y="2545657"/>
              <a:ext cx="687562" cy="411019"/>
            </a:xfrm>
            <a:custGeom>
              <a:avLst/>
              <a:gdLst/>
              <a:ahLst/>
              <a:cxnLst/>
              <a:rect l="l" t="t" r="r" b="b"/>
              <a:pathLst>
                <a:path w="7158" h="4279" extrusionOk="0">
                  <a:moveTo>
                    <a:pt x="5108" y="1"/>
                  </a:moveTo>
                  <a:cubicBezTo>
                    <a:pt x="5054" y="1"/>
                    <a:pt x="5006" y="30"/>
                    <a:pt x="4961" y="118"/>
                  </a:cubicBezTo>
                  <a:lnTo>
                    <a:pt x="4955" y="118"/>
                  </a:lnTo>
                  <a:cubicBezTo>
                    <a:pt x="4901" y="111"/>
                    <a:pt x="4850" y="100"/>
                    <a:pt x="4808" y="100"/>
                  </a:cubicBezTo>
                  <a:cubicBezTo>
                    <a:pt x="4791" y="100"/>
                    <a:pt x="4775" y="102"/>
                    <a:pt x="4761" y="107"/>
                  </a:cubicBezTo>
                  <a:cubicBezTo>
                    <a:pt x="4852" y="185"/>
                    <a:pt x="4914" y="277"/>
                    <a:pt x="4941" y="380"/>
                  </a:cubicBezTo>
                  <a:cubicBezTo>
                    <a:pt x="5091" y="989"/>
                    <a:pt x="3982" y="1787"/>
                    <a:pt x="2462" y="2162"/>
                  </a:cubicBezTo>
                  <a:cubicBezTo>
                    <a:pt x="1935" y="2292"/>
                    <a:pt x="1429" y="2354"/>
                    <a:pt x="985" y="2354"/>
                  </a:cubicBezTo>
                  <a:cubicBezTo>
                    <a:pt x="725" y="2354"/>
                    <a:pt x="486" y="2333"/>
                    <a:pt x="279" y="2291"/>
                  </a:cubicBezTo>
                  <a:cubicBezTo>
                    <a:pt x="133" y="2509"/>
                    <a:pt x="45" y="2731"/>
                    <a:pt x="38" y="2948"/>
                  </a:cubicBezTo>
                  <a:cubicBezTo>
                    <a:pt x="1" y="4278"/>
                    <a:pt x="2168" y="4124"/>
                    <a:pt x="3683" y="4167"/>
                  </a:cubicBezTo>
                  <a:cubicBezTo>
                    <a:pt x="4030" y="4176"/>
                    <a:pt x="4380" y="4191"/>
                    <a:pt x="4713" y="4191"/>
                  </a:cubicBezTo>
                  <a:cubicBezTo>
                    <a:pt x="5830" y="4191"/>
                    <a:pt x="6758" y="4030"/>
                    <a:pt x="6788" y="3006"/>
                  </a:cubicBezTo>
                  <a:cubicBezTo>
                    <a:pt x="6794" y="2799"/>
                    <a:pt x="6781" y="2592"/>
                    <a:pt x="6749" y="2389"/>
                  </a:cubicBezTo>
                  <a:lnTo>
                    <a:pt x="6749" y="2389"/>
                  </a:lnTo>
                  <a:cubicBezTo>
                    <a:pt x="6784" y="2399"/>
                    <a:pt x="6820" y="2404"/>
                    <a:pt x="6854" y="2404"/>
                  </a:cubicBezTo>
                  <a:cubicBezTo>
                    <a:pt x="6917" y="2404"/>
                    <a:pt x="6973" y="2386"/>
                    <a:pt x="7001" y="2353"/>
                  </a:cubicBezTo>
                  <a:cubicBezTo>
                    <a:pt x="7157" y="2167"/>
                    <a:pt x="6987" y="2191"/>
                    <a:pt x="6872" y="2081"/>
                  </a:cubicBezTo>
                  <a:cubicBezTo>
                    <a:pt x="6834" y="2041"/>
                    <a:pt x="6798" y="2001"/>
                    <a:pt x="6763" y="1968"/>
                  </a:cubicBezTo>
                  <a:cubicBezTo>
                    <a:pt x="6799" y="1943"/>
                    <a:pt x="6826" y="1908"/>
                    <a:pt x="6824" y="1879"/>
                  </a:cubicBezTo>
                  <a:cubicBezTo>
                    <a:pt x="6822" y="1815"/>
                    <a:pt x="6807" y="1799"/>
                    <a:pt x="6784" y="1799"/>
                  </a:cubicBezTo>
                  <a:cubicBezTo>
                    <a:pt x="6760" y="1799"/>
                    <a:pt x="6726" y="1816"/>
                    <a:pt x="6685" y="1816"/>
                  </a:cubicBezTo>
                  <a:cubicBezTo>
                    <a:pt x="6684" y="1816"/>
                    <a:pt x="6682" y="1816"/>
                    <a:pt x="6680" y="1816"/>
                  </a:cubicBezTo>
                  <a:cubicBezTo>
                    <a:pt x="6655" y="1815"/>
                    <a:pt x="6629" y="1810"/>
                    <a:pt x="6606" y="1810"/>
                  </a:cubicBezTo>
                  <a:lnTo>
                    <a:pt x="6595" y="1779"/>
                  </a:lnTo>
                  <a:cubicBezTo>
                    <a:pt x="6722" y="1747"/>
                    <a:pt x="6616" y="1626"/>
                    <a:pt x="6639" y="1482"/>
                  </a:cubicBezTo>
                  <a:cubicBezTo>
                    <a:pt x="6668" y="1302"/>
                    <a:pt x="6758" y="1153"/>
                    <a:pt x="6460" y="1107"/>
                  </a:cubicBezTo>
                  <a:cubicBezTo>
                    <a:pt x="6458" y="1107"/>
                    <a:pt x="6455" y="1107"/>
                    <a:pt x="6452" y="1107"/>
                  </a:cubicBezTo>
                  <a:cubicBezTo>
                    <a:pt x="6447" y="1107"/>
                    <a:pt x="6442" y="1107"/>
                    <a:pt x="6437" y="1107"/>
                  </a:cubicBezTo>
                  <a:cubicBezTo>
                    <a:pt x="6440" y="1102"/>
                    <a:pt x="6443" y="1096"/>
                    <a:pt x="6443" y="1092"/>
                  </a:cubicBezTo>
                  <a:cubicBezTo>
                    <a:pt x="6440" y="1028"/>
                    <a:pt x="6426" y="1012"/>
                    <a:pt x="6402" y="1012"/>
                  </a:cubicBezTo>
                  <a:cubicBezTo>
                    <a:pt x="6378" y="1012"/>
                    <a:pt x="6344" y="1029"/>
                    <a:pt x="6304" y="1029"/>
                  </a:cubicBezTo>
                  <a:cubicBezTo>
                    <a:pt x="6303" y="1029"/>
                    <a:pt x="6301" y="1029"/>
                    <a:pt x="6300" y="1029"/>
                  </a:cubicBezTo>
                  <a:cubicBezTo>
                    <a:pt x="6285" y="1029"/>
                    <a:pt x="6271" y="1027"/>
                    <a:pt x="6257" y="1024"/>
                  </a:cubicBezTo>
                  <a:cubicBezTo>
                    <a:pt x="6261" y="1010"/>
                    <a:pt x="6265" y="996"/>
                    <a:pt x="6271" y="984"/>
                  </a:cubicBezTo>
                  <a:cubicBezTo>
                    <a:pt x="6280" y="960"/>
                    <a:pt x="6287" y="938"/>
                    <a:pt x="6295" y="917"/>
                  </a:cubicBezTo>
                  <a:cubicBezTo>
                    <a:pt x="6305" y="920"/>
                    <a:pt x="6313" y="921"/>
                    <a:pt x="6320" y="921"/>
                  </a:cubicBezTo>
                  <a:cubicBezTo>
                    <a:pt x="6321" y="921"/>
                    <a:pt x="6323" y="921"/>
                    <a:pt x="6324" y="921"/>
                  </a:cubicBezTo>
                  <a:cubicBezTo>
                    <a:pt x="6403" y="921"/>
                    <a:pt x="6479" y="850"/>
                    <a:pt x="6477" y="800"/>
                  </a:cubicBezTo>
                  <a:cubicBezTo>
                    <a:pt x="6474" y="737"/>
                    <a:pt x="6460" y="721"/>
                    <a:pt x="6436" y="721"/>
                  </a:cubicBezTo>
                  <a:cubicBezTo>
                    <a:pt x="6413" y="721"/>
                    <a:pt x="6380" y="737"/>
                    <a:pt x="6341" y="737"/>
                  </a:cubicBezTo>
                  <a:cubicBezTo>
                    <a:pt x="6339" y="737"/>
                    <a:pt x="6336" y="737"/>
                    <a:pt x="6334" y="737"/>
                  </a:cubicBezTo>
                  <a:lnTo>
                    <a:pt x="6331" y="737"/>
                  </a:lnTo>
                  <a:cubicBezTo>
                    <a:pt x="6331" y="638"/>
                    <a:pt x="6287" y="563"/>
                    <a:pt x="6152" y="522"/>
                  </a:cubicBezTo>
                  <a:cubicBezTo>
                    <a:pt x="6138" y="519"/>
                    <a:pt x="6124" y="513"/>
                    <a:pt x="6112" y="509"/>
                  </a:cubicBezTo>
                  <a:cubicBezTo>
                    <a:pt x="6172" y="492"/>
                    <a:pt x="6222" y="437"/>
                    <a:pt x="6221" y="394"/>
                  </a:cubicBezTo>
                  <a:cubicBezTo>
                    <a:pt x="6218" y="332"/>
                    <a:pt x="6204" y="316"/>
                    <a:pt x="6181" y="316"/>
                  </a:cubicBezTo>
                  <a:cubicBezTo>
                    <a:pt x="6156" y="316"/>
                    <a:pt x="6123" y="333"/>
                    <a:pt x="6083" y="333"/>
                  </a:cubicBezTo>
                  <a:cubicBezTo>
                    <a:pt x="6081" y="333"/>
                    <a:pt x="6079" y="333"/>
                    <a:pt x="6078" y="333"/>
                  </a:cubicBezTo>
                  <a:cubicBezTo>
                    <a:pt x="6049" y="331"/>
                    <a:pt x="6021" y="327"/>
                    <a:pt x="5997" y="327"/>
                  </a:cubicBezTo>
                  <a:cubicBezTo>
                    <a:pt x="5954" y="327"/>
                    <a:pt x="5924" y="341"/>
                    <a:pt x="5920" y="415"/>
                  </a:cubicBezTo>
                  <a:cubicBezTo>
                    <a:pt x="5919" y="442"/>
                    <a:pt x="5935" y="466"/>
                    <a:pt x="5962" y="485"/>
                  </a:cubicBezTo>
                  <a:cubicBezTo>
                    <a:pt x="5869" y="490"/>
                    <a:pt x="5854" y="556"/>
                    <a:pt x="5820" y="666"/>
                  </a:cubicBezTo>
                  <a:cubicBezTo>
                    <a:pt x="5794" y="648"/>
                    <a:pt x="5770" y="629"/>
                    <a:pt x="5744" y="609"/>
                  </a:cubicBezTo>
                  <a:cubicBezTo>
                    <a:pt x="5777" y="585"/>
                    <a:pt x="5799" y="552"/>
                    <a:pt x="5797" y="526"/>
                  </a:cubicBezTo>
                  <a:cubicBezTo>
                    <a:pt x="5794" y="462"/>
                    <a:pt x="5780" y="446"/>
                    <a:pt x="5756" y="446"/>
                  </a:cubicBezTo>
                  <a:cubicBezTo>
                    <a:pt x="5732" y="446"/>
                    <a:pt x="5699" y="463"/>
                    <a:pt x="5659" y="463"/>
                  </a:cubicBezTo>
                  <a:cubicBezTo>
                    <a:pt x="5657" y="463"/>
                    <a:pt x="5656" y="463"/>
                    <a:pt x="5654" y="463"/>
                  </a:cubicBezTo>
                  <a:cubicBezTo>
                    <a:pt x="5625" y="462"/>
                    <a:pt x="5597" y="458"/>
                    <a:pt x="5573" y="458"/>
                  </a:cubicBezTo>
                  <a:cubicBezTo>
                    <a:pt x="5553" y="458"/>
                    <a:pt x="5535" y="461"/>
                    <a:pt x="5522" y="472"/>
                  </a:cubicBezTo>
                  <a:cubicBezTo>
                    <a:pt x="5514" y="466"/>
                    <a:pt x="5505" y="463"/>
                    <a:pt x="5497" y="457"/>
                  </a:cubicBezTo>
                  <a:cubicBezTo>
                    <a:pt x="5542" y="420"/>
                    <a:pt x="5578" y="377"/>
                    <a:pt x="5592" y="330"/>
                  </a:cubicBezTo>
                  <a:cubicBezTo>
                    <a:pt x="5687" y="4"/>
                    <a:pt x="5508" y="143"/>
                    <a:pt x="5339" y="80"/>
                  </a:cubicBezTo>
                  <a:cubicBezTo>
                    <a:pt x="5251" y="47"/>
                    <a:pt x="5175" y="1"/>
                    <a:pt x="510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4"/>
            <p:cNvSpPr/>
            <p:nvPr/>
          </p:nvSpPr>
          <p:spPr>
            <a:xfrm>
              <a:off x="2964255" y="2582542"/>
              <a:ext cx="69256" cy="43801"/>
            </a:xfrm>
            <a:custGeom>
              <a:avLst/>
              <a:gdLst/>
              <a:ahLst/>
              <a:cxnLst/>
              <a:rect l="l" t="t" r="r" b="b"/>
              <a:pathLst>
                <a:path w="721" h="456" extrusionOk="0">
                  <a:moveTo>
                    <a:pt x="582" y="0"/>
                  </a:moveTo>
                  <a:cubicBezTo>
                    <a:pt x="524" y="0"/>
                    <a:pt x="452" y="72"/>
                    <a:pt x="344" y="101"/>
                  </a:cubicBezTo>
                  <a:cubicBezTo>
                    <a:pt x="168" y="146"/>
                    <a:pt x="0" y="142"/>
                    <a:pt x="55" y="347"/>
                  </a:cubicBezTo>
                  <a:cubicBezTo>
                    <a:pt x="72" y="416"/>
                    <a:pt x="162" y="455"/>
                    <a:pt x="277" y="455"/>
                  </a:cubicBezTo>
                  <a:cubicBezTo>
                    <a:pt x="322" y="455"/>
                    <a:pt x="370" y="449"/>
                    <a:pt x="420" y="437"/>
                  </a:cubicBezTo>
                  <a:cubicBezTo>
                    <a:pt x="594" y="393"/>
                    <a:pt x="720" y="209"/>
                    <a:pt x="686" y="118"/>
                  </a:cubicBezTo>
                  <a:cubicBezTo>
                    <a:pt x="652" y="30"/>
                    <a:pt x="620" y="0"/>
                    <a:pt x="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4"/>
            <p:cNvSpPr/>
            <p:nvPr/>
          </p:nvSpPr>
          <p:spPr>
            <a:xfrm>
              <a:off x="3120058" y="2688587"/>
              <a:ext cx="65510" cy="35060"/>
            </a:xfrm>
            <a:custGeom>
              <a:avLst/>
              <a:gdLst/>
              <a:ahLst/>
              <a:cxnLst/>
              <a:rect l="l" t="t" r="r" b="b"/>
              <a:pathLst>
                <a:path w="682" h="365" extrusionOk="0">
                  <a:moveTo>
                    <a:pt x="585" y="0"/>
                  </a:moveTo>
                  <a:cubicBezTo>
                    <a:pt x="536" y="0"/>
                    <a:pt x="470" y="23"/>
                    <a:pt x="391" y="23"/>
                  </a:cubicBezTo>
                  <a:cubicBezTo>
                    <a:pt x="381" y="23"/>
                    <a:pt x="371" y="22"/>
                    <a:pt x="361" y="22"/>
                  </a:cubicBezTo>
                  <a:cubicBezTo>
                    <a:pt x="290" y="16"/>
                    <a:pt x="222" y="4"/>
                    <a:pt x="166" y="4"/>
                  </a:cubicBezTo>
                  <a:cubicBezTo>
                    <a:pt x="78" y="4"/>
                    <a:pt x="17" y="33"/>
                    <a:pt x="7" y="162"/>
                  </a:cubicBezTo>
                  <a:cubicBezTo>
                    <a:pt x="0" y="259"/>
                    <a:pt x="142" y="349"/>
                    <a:pt x="322" y="364"/>
                  </a:cubicBezTo>
                  <a:cubicBezTo>
                    <a:pt x="331" y="365"/>
                    <a:pt x="341" y="365"/>
                    <a:pt x="350" y="365"/>
                  </a:cubicBezTo>
                  <a:cubicBezTo>
                    <a:pt x="520" y="365"/>
                    <a:pt x="681" y="243"/>
                    <a:pt x="679" y="149"/>
                  </a:cubicBezTo>
                  <a:cubicBezTo>
                    <a:pt x="674" y="28"/>
                    <a:pt x="640" y="0"/>
                    <a:pt x="5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4"/>
            <p:cNvSpPr/>
            <p:nvPr/>
          </p:nvSpPr>
          <p:spPr>
            <a:xfrm>
              <a:off x="2889524" y="2610110"/>
              <a:ext cx="61571" cy="42456"/>
            </a:xfrm>
            <a:custGeom>
              <a:avLst/>
              <a:gdLst/>
              <a:ahLst/>
              <a:cxnLst/>
              <a:rect l="l" t="t" r="r" b="b"/>
              <a:pathLst>
                <a:path w="641" h="442" extrusionOk="0">
                  <a:moveTo>
                    <a:pt x="510" y="0"/>
                  </a:moveTo>
                  <a:cubicBezTo>
                    <a:pt x="458" y="0"/>
                    <a:pt x="397" y="67"/>
                    <a:pt x="304" y="91"/>
                  </a:cubicBezTo>
                  <a:cubicBezTo>
                    <a:pt x="148" y="131"/>
                    <a:pt x="1" y="121"/>
                    <a:pt x="54" y="328"/>
                  </a:cubicBezTo>
                  <a:cubicBezTo>
                    <a:pt x="73" y="399"/>
                    <a:pt x="161" y="442"/>
                    <a:pt x="269" y="442"/>
                  </a:cubicBezTo>
                  <a:cubicBezTo>
                    <a:pt x="305" y="442"/>
                    <a:pt x="342" y="437"/>
                    <a:pt x="380" y="428"/>
                  </a:cubicBezTo>
                  <a:cubicBezTo>
                    <a:pt x="533" y="388"/>
                    <a:pt x="641" y="213"/>
                    <a:pt x="606" y="120"/>
                  </a:cubicBezTo>
                  <a:cubicBezTo>
                    <a:pt x="574" y="29"/>
                    <a:pt x="544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4"/>
            <p:cNvSpPr/>
            <p:nvPr/>
          </p:nvSpPr>
          <p:spPr>
            <a:xfrm>
              <a:off x="2918533" y="2592628"/>
              <a:ext cx="65606" cy="47163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192" y="0"/>
                  </a:moveTo>
                  <a:cubicBezTo>
                    <a:pt x="156" y="0"/>
                    <a:pt x="116" y="20"/>
                    <a:pt x="68" y="69"/>
                  </a:cubicBezTo>
                  <a:cubicBezTo>
                    <a:pt x="1" y="139"/>
                    <a:pt x="37" y="288"/>
                    <a:pt x="151" y="399"/>
                  </a:cubicBezTo>
                  <a:cubicBezTo>
                    <a:pt x="213" y="463"/>
                    <a:pt x="303" y="491"/>
                    <a:pt x="382" y="491"/>
                  </a:cubicBezTo>
                  <a:cubicBezTo>
                    <a:pt x="446" y="491"/>
                    <a:pt x="503" y="472"/>
                    <a:pt x="531" y="438"/>
                  </a:cubicBezTo>
                  <a:cubicBezTo>
                    <a:pt x="682" y="249"/>
                    <a:pt x="512" y="275"/>
                    <a:pt x="400" y="162"/>
                  </a:cubicBezTo>
                  <a:cubicBezTo>
                    <a:pt x="323" y="85"/>
                    <a:pt x="266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4"/>
            <p:cNvSpPr/>
            <p:nvPr/>
          </p:nvSpPr>
          <p:spPr>
            <a:xfrm>
              <a:off x="2776946" y="2699442"/>
              <a:ext cx="61571" cy="42456"/>
            </a:xfrm>
            <a:custGeom>
              <a:avLst/>
              <a:gdLst/>
              <a:ahLst/>
              <a:cxnLst/>
              <a:rect l="l" t="t" r="r" b="b"/>
              <a:pathLst>
                <a:path w="641" h="442" extrusionOk="0">
                  <a:moveTo>
                    <a:pt x="510" y="1"/>
                  </a:moveTo>
                  <a:cubicBezTo>
                    <a:pt x="458" y="1"/>
                    <a:pt x="397" y="68"/>
                    <a:pt x="304" y="92"/>
                  </a:cubicBezTo>
                  <a:cubicBezTo>
                    <a:pt x="149" y="131"/>
                    <a:pt x="0" y="122"/>
                    <a:pt x="53" y="328"/>
                  </a:cubicBezTo>
                  <a:cubicBezTo>
                    <a:pt x="73" y="398"/>
                    <a:pt x="158" y="441"/>
                    <a:pt x="264" y="441"/>
                  </a:cubicBezTo>
                  <a:cubicBezTo>
                    <a:pt x="301" y="441"/>
                    <a:pt x="340" y="436"/>
                    <a:pt x="380" y="425"/>
                  </a:cubicBezTo>
                  <a:cubicBezTo>
                    <a:pt x="533" y="388"/>
                    <a:pt x="640" y="214"/>
                    <a:pt x="607" y="121"/>
                  </a:cubicBezTo>
                  <a:cubicBezTo>
                    <a:pt x="574" y="30"/>
                    <a:pt x="544" y="1"/>
                    <a:pt x="5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4"/>
            <p:cNvSpPr/>
            <p:nvPr/>
          </p:nvSpPr>
          <p:spPr>
            <a:xfrm>
              <a:off x="2805859" y="2682152"/>
              <a:ext cx="65606" cy="47067"/>
            </a:xfrm>
            <a:custGeom>
              <a:avLst/>
              <a:gdLst/>
              <a:ahLst/>
              <a:cxnLst/>
              <a:rect l="l" t="t" r="r" b="b"/>
              <a:pathLst>
                <a:path w="683" h="490" extrusionOk="0">
                  <a:moveTo>
                    <a:pt x="192" y="0"/>
                  </a:moveTo>
                  <a:cubicBezTo>
                    <a:pt x="157" y="0"/>
                    <a:pt x="118" y="20"/>
                    <a:pt x="70" y="69"/>
                  </a:cubicBezTo>
                  <a:cubicBezTo>
                    <a:pt x="0" y="139"/>
                    <a:pt x="37" y="288"/>
                    <a:pt x="152" y="401"/>
                  </a:cubicBezTo>
                  <a:cubicBezTo>
                    <a:pt x="214" y="462"/>
                    <a:pt x="305" y="489"/>
                    <a:pt x="384" y="489"/>
                  </a:cubicBezTo>
                  <a:cubicBezTo>
                    <a:pt x="447" y="489"/>
                    <a:pt x="504" y="471"/>
                    <a:pt x="531" y="438"/>
                  </a:cubicBezTo>
                  <a:cubicBezTo>
                    <a:pt x="683" y="250"/>
                    <a:pt x="514" y="275"/>
                    <a:pt x="401" y="162"/>
                  </a:cubicBezTo>
                  <a:cubicBezTo>
                    <a:pt x="323" y="86"/>
                    <a:pt x="267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4"/>
            <p:cNvSpPr/>
            <p:nvPr/>
          </p:nvSpPr>
          <p:spPr>
            <a:xfrm>
              <a:off x="3102096" y="2532401"/>
              <a:ext cx="96535" cy="54943"/>
            </a:xfrm>
            <a:custGeom>
              <a:avLst/>
              <a:gdLst/>
              <a:ahLst/>
              <a:cxnLst/>
              <a:rect l="l" t="t" r="r" b="b"/>
              <a:pathLst>
                <a:path w="1005" h="572" extrusionOk="0">
                  <a:moveTo>
                    <a:pt x="308" y="1"/>
                  </a:moveTo>
                  <a:cubicBezTo>
                    <a:pt x="208" y="1"/>
                    <a:pt x="134" y="49"/>
                    <a:pt x="95" y="185"/>
                  </a:cubicBezTo>
                  <a:cubicBezTo>
                    <a:pt x="1" y="510"/>
                    <a:pt x="111" y="461"/>
                    <a:pt x="335" y="544"/>
                  </a:cubicBezTo>
                  <a:cubicBezTo>
                    <a:pt x="387" y="563"/>
                    <a:pt x="445" y="572"/>
                    <a:pt x="503" y="572"/>
                  </a:cubicBezTo>
                  <a:cubicBezTo>
                    <a:pt x="692" y="572"/>
                    <a:pt x="883" y="482"/>
                    <a:pt x="911" y="375"/>
                  </a:cubicBezTo>
                  <a:cubicBezTo>
                    <a:pt x="1004" y="29"/>
                    <a:pt x="780" y="143"/>
                    <a:pt x="555" y="59"/>
                  </a:cubicBezTo>
                  <a:cubicBezTo>
                    <a:pt x="462" y="25"/>
                    <a:pt x="379" y="1"/>
                    <a:pt x="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4"/>
            <p:cNvSpPr/>
            <p:nvPr/>
          </p:nvSpPr>
          <p:spPr>
            <a:xfrm>
              <a:off x="3184800" y="2591091"/>
              <a:ext cx="96439" cy="54943"/>
            </a:xfrm>
            <a:custGeom>
              <a:avLst/>
              <a:gdLst/>
              <a:ahLst/>
              <a:cxnLst/>
              <a:rect l="l" t="t" r="r" b="b"/>
              <a:pathLst>
                <a:path w="1004" h="572" extrusionOk="0">
                  <a:moveTo>
                    <a:pt x="309" y="0"/>
                  </a:moveTo>
                  <a:cubicBezTo>
                    <a:pt x="209" y="0"/>
                    <a:pt x="134" y="48"/>
                    <a:pt x="95" y="183"/>
                  </a:cubicBezTo>
                  <a:cubicBezTo>
                    <a:pt x="0" y="508"/>
                    <a:pt x="111" y="461"/>
                    <a:pt x="335" y="543"/>
                  </a:cubicBezTo>
                  <a:cubicBezTo>
                    <a:pt x="388" y="563"/>
                    <a:pt x="446" y="571"/>
                    <a:pt x="504" y="571"/>
                  </a:cubicBezTo>
                  <a:cubicBezTo>
                    <a:pt x="692" y="571"/>
                    <a:pt x="882" y="481"/>
                    <a:pt x="911" y="375"/>
                  </a:cubicBezTo>
                  <a:cubicBezTo>
                    <a:pt x="1004" y="27"/>
                    <a:pt x="779" y="142"/>
                    <a:pt x="556" y="57"/>
                  </a:cubicBezTo>
                  <a:cubicBezTo>
                    <a:pt x="463" y="24"/>
                    <a:pt x="380" y="0"/>
                    <a:pt x="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4"/>
            <p:cNvSpPr/>
            <p:nvPr/>
          </p:nvSpPr>
          <p:spPr>
            <a:xfrm>
              <a:off x="2838518" y="2645266"/>
              <a:ext cx="59554" cy="56672"/>
            </a:xfrm>
            <a:custGeom>
              <a:avLst/>
              <a:gdLst/>
              <a:ahLst/>
              <a:cxnLst/>
              <a:rect l="l" t="t" r="r" b="b"/>
              <a:pathLst>
                <a:path w="620" h="590" extrusionOk="0">
                  <a:moveTo>
                    <a:pt x="448" y="0"/>
                  </a:moveTo>
                  <a:cubicBezTo>
                    <a:pt x="392" y="0"/>
                    <a:pt x="336" y="77"/>
                    <a:pt x="247" y="108"/>
                  </a:cubicBezTo>
                  <a:cubicBezTo>
                    <a:pt x="97" y="158"/>
                    <a:pt x="1" y="224"/>
                    <a:pt x="77" y="408"/>
                  </a:cubicBezTo>
                  <a:cubicBezTo>
                    <a:pt x="133" y="549"/>
                    <a:pt x="169" y="590"/>
                    <a:pt x="213" y="590"/>
                  </a:cubicBezTo>
                  <a:cubicBezTo>
                    <a:pt x="250" y="590"/>
                    <a:pt x="295" y="559"/>
                    <a:pt x="364" y="536"/>
                  </a:cubicBezTo>
                  <a:cubicBezTo>
                    <a:pt x="513" y="486"/>
                    <a:pt x="619" y="259"/>
                    <a:pt x="572" y="149"/>
                  </a:cubicBezTo>
                  <a:cubicBezTo>
                    <a:pt x="524" y="37"/>
                    <a:pt x="486" y="0"/>
                    <a:pt x="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4"/>
            <p:cNvSpPr/>
            <p:nvPr/>
          </p:nvSpPr>
          <p:spPr>
            <a:xfrm>
              <a:off x="2976839" y="2581966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2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5" y="17"/>
                    <a:pt x="162" y="17"/>
                    <a:pt x="160" y="16"/>
                  </a:cubicBezTo>
                  <a:cubicBezTo>
                    <a:pt x="131" y="15"/>
                    <a:pt x="104" y="11"/>
                    <a:pt x="81" y="11"/>
                  </a:cubicBezTo>
                  <a:cubicBezTo>
                    <a:pt x="37" y="11"/>
                    <a:pt x="6" y="25"/>
                    <a:pt x="2" y="100"/>
                  </a:cubicBezTo>
                  <a:cubicBezTo>
                    <a:pt x="1" y="151"/>
                    <a:pt x="62" y="198"/>
                    <a:pt x="145" y="201"/>
                  </a:cubicBezTo>
                  <a:cubicBezTo>
                    <a:pt x="148" y="201"/>
                    <a:pt x="151" y="201"/>
                    <a:pt x="154" y="201"/>
                  </a:cubicBezTo>
                  <a:cubicBezTo>
                    <a:pt x="233" y="201"/>
                    <a:pt x="306" y="129"/>
                    <a:pt x="303" y="79"/>
                  </a:cubicBezTo>
                  <a:cubicBezTo>
                    <a:pt x="300" y="1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4"/>
            <p:cNvSpPr/>
            <p:nvPr/>
          </p:nvSpPr>
          <p:spPr>
            <a:xfrm>
              <a:off x="3232924" y="2706934"/>
              <a:ext cx="29393" cy="19403"/>
            </a:xfrm>
            <a:custGeom>
              <a:avLst/>
              <a:gdLst/>
              <a:ahLst/>
              <a:cxnLst/>
              <a:rect l="l" t="t" r="r" b="b"/>
              <a:pathLst>
                <a:path w="306" h="202" extrusionOk="0">
                  <a:moveTo>
                    <a:pt x="263" y="1"/>
                  </a:moveTo>
                  <a:cubicBezTo>
                    <a:pt x="239" y="1"/>
                    <a:pt x="206" y="17"/>
                    <a:pt x="167" y="17"/>
                  </a:cubicBezTo>
                  <a:cubicBezTo>
                    <a:pt x="164" y="17"/>
                    <a:pt x="162" y="17"/>
                    <a:pt x="159" y="17"/>
                  </a:cubicBezTo>
                  <a:cubicBezTo>
                    <a:pt x="131" y="16"/>
                    <a:pt x="104" y="12"/>
                    <a:pt x="80" y="12"/>
                  </a:cubicBezTo>
                  <a:cubicBezTo>
                    <a:pt x="37" y="12"/>
                    <a:pt x="5" y="26"/>
                    <a:pt x="2" y="100"/>
                  </a:cubicBezTo>
                  <a:cubicBezTo>
                    <a:pt x="0" y="151"/>
                    <a:pt x="63" y="197"/>
                    <a:pt x="145" y="201"/>
                  </a:cubicBezTo>
                  <a:cubicBezTo>
                    <a:pt x="147" y="201"/>
                    <a:pt x="148" y="202"/>
                    <a:pt x="150" y="202"/>
                  </a:cubicBezTo>
                  <a:cubicBezTo>
                    <a:pt x="231" y="202"/>
                    <a:pt x="305" y="130"/>
                    <a:pt x="302" y="80"/>
                  </a:cubicBezTo>
                  <a:cubicBezTo>
                    <a:pt x="300" y="17"/>
                    <a:pt x="28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4"/>
            <p:cNvSpPr/>
            <p:nvPr/>
          </p:nvSpPr>
          <p:spPr>
            <a:xfrm>
              <a:off x="2853119" y="2637774"/>
              <a:ext cx="29393" cy="19307"/>
            </a:xfrm>
            <a:custGeom>
              <a:avLst/>
              <a:gdLst/>
              <a:ahLst/>
              <a:cxnLst/>
              <a:rect l="l" t="t" r="r" b="b"/>
              <a:pathLst>
                <a:path w="306" h="201" extrusionOk="0">
                  <a:moveTo>
                    <a:pt x="261" y="0"/>
                  </a:moveTo>
                  <a:cubicBezTo>
                    <a:pt x="238" y="0"/>
                    <a:pt x="205" y="15"/>
                    <a:pt x="167" y="15"/>
                  </a:cubicBezTo>
                  <a:cubicBezTo>
                    <a:pt x="164" y="15"/>
                    <a:pt x="162" y="15"/>
                    <a:pt x="159" y="15"/>
                  </a:cubicBezTo>
                  <a:cubicBezTo>
                    <a:pt x="131" y="14"/>
                    <a:pt x="104" y="10"/>
                    <a:pt x="80" y="10"/>
                  </a:cubicBezTo>
                  <a:cubicBezTo>
                    <a:pt x="37" y="10"/>
                    <a:pt x="6" y="24"/>
                    <a:pt x="2" y="98"/>
                  </a:cubicBezTo>
                  <a:cubicBezTo>
                    <a:pt x="0" y="150"/>
                    <a:pt x="62" y="197"/>
                    <a:pt x="145" y="200"/>
                  </a:cubicBezTo>
                  <a:cubicBezTo>
                    <a:pt x="147" y="200"/>
                    <a:pt x="150" y="200"/>
                    <a:pt x="152" y="200"/>
                  </a:cubicBezTo>
                  <a:cubicBezTo>
                    <a:pt x="231" y="200"/>
                    <a:pt x="305" y="128"/>
                    <a:pt x="303" y="78"/>
                  </a:cubicBezTo>
                  <a:cubicBezTo>
                    <a:pt x="300" y="16"/>
                    <a:pt x="285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4"/>
            <p:cNvSpPr/>
            <p:nvPr/>
          </p:nvSpPr>
          <p:spPr>
            <a:xfrm>
              <a:off x="3049073" y="2570055"/>
              <a:ext cx="47163" cy="25455"/>
            </a:xfrm>
            <a:custGeom>
              <a:avLst/>
              <a:gdLst/>
              <a:ahLst/>
              <a:cxnLst/>
              <a:rect l="l" t="t" r="r" b="b"/>
              <a:pathLst>
                <a:path w="491" h="265" extrusionOk="0">
                  <a:moveTo>
                    <a:pt x="117" y="0"/>
                  </a:moveTo>
                  <a:cubicBezTo>
                    <a:pt x="59" y="0"/>
                    <a:pt x="18" y="22"/>
                    <a:pt x="9" y="109"/>
                  </a:cubicBezTo>
                  <a:cubicBezTo>
                    <a:pt x="0" y="178"/>
                    <a:pt x="98" y="248"/>
                    <a:pt x="228" y="262"/>
                  </a:cubicBezTo>
                  <a:cubicBezTo>
                    <a:pt x="239" y="264"/>
                    <a:pt x="250" y="264"/>
                    <a:pt x="261" y="264"/>
                  </a:cubicBezTo>
                  <a:cubicBezTo>
                    <a:pt x="379" y="264"/>
                    <a:pt x="489" y="183"/>
                    <a:pt x="490" y="119"/>
                  </a:cubicBezTo>
                  <a:cubicBezTo>
                    <a:pt x="491" y="29"/>
                    <a:pt x="465" y="9"/>
                    <a:pt x="423" y="9"/>
                  </a:cubicBezTo>
                  <a:cubicBezTo>
                    <a:pt x="390" y="9"/>
                    <a:pt x="347" y="20"/>
                    <a:pt x="298" y="20"/>
                  </a:cubicBezTo>
                  <a:cubicBezTo>
                    <a:pt x="288" y="20"/>
                    <a:pt x="277" y="20"/>
                    <a:pt x="267" y="19"/>
                  </a:cubicBezTo>
                  <a:cubicBezTo>
                    <a:pt x="212" y="12"/>
                    <a:pt x="16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4"/>
            <p:cNvSpPr/>
            <p:nvPr/>
          </p:nvSpPr>
          <p:spPr>
            <a:xfrm>
              <a:off x="3137348" y="2523660"/>
              <a:ext cx="49468" cy="36021"/>
            </a:xfrm>
            <a:custGeom>
              <a:avLst/>
              <a:gdLst/>
              <a:ahLst/>
              <a:cxnLst/>
              <a:rect l="l" t="t" r="r" b="b"/>
              <a:pathLst>
                <a:path w="515" h="375" extrusionOk="0">
                  <a:moveTo>
                    <a:pt x="396" y="0"/>
                  </a:moveTo>
                  <a:cubicBezTo>
                    <a:pt x="351" y="0"/>
                    <a:pt x="312" y="68"/>
                    <a:pt x="235" y="107"/>
                  </a:cubicBezTo>
                  <a:cubicBezTo>
                    <a:pt x="119" y="165"/>
                    <a:pt x="0" y="190"/>
                    <a:pt x="69" y="326"/>
                  </a:cubicBezTo>
                  <a:cubicBezTo>
                    <a:pt x="86" y="358"/>
                    <a:pt x="127" y="375"/>
                    <a:pt x="178" y="375"/>
                  </a:cubicBezTo>
                  <a:cubicBezTo>
                    <a:pt x="225" y="375"/>
                    <a:pt x="282" y="361"/>
                    <a:pt x="337" y="333"/>
                  </a:cubicBezTo>
                  <a:cubicBezTo>
                    <a:pt x="454" y="271"/>
                    <a:pt x="514" y="125"/>
                    <a:pt x="477" y="68"/>
                  </a:cubicBezTo>
                  <a:cubicBezTo>
                    <a:pt x="444" y="18"/>
                    <a:pt x="419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4"/>
            <p:cNvSpPr/>
            <p:nvPr/>
          </p:nvSpPr>
          <p:spPr>
            <a:xfrm>
              <a:off x="3135139" y="2659098"/>
              <a:ext cx="49372" cy="36021"/>
            </a:xfrm>
            <a:custGeom>
              <a:avLst/>
              <a:gdLst/>
              <a:ahLst/>
              <a:cxnLst/>
              <a:rect l="l" t="t" r="r" b="b"/>
              <a:pathLst>
                <a:path w="514" h="375" extrusionOk="0">
                  <a:moveTo>
                    <a:pt x="396" y="0"/>
                  </a:moveTo>
                  <a:cubicBezTo>
                    <a:pt x="351" y="0"/>
                    <a:pt x="312" y="68"/>
                    <a:pt x="235" y="107"/>
                  </a:cubicBezTo>
                  <a:cubicBezTo>
                    <a:pt x="118" y="165"/>
                    <a:pt x="1" y="190"/>
                    <a:pt x="68" y="326"/>
                  </a:cubicBezTo>
                  <a:cubicBezTo>
                    <a:pt x="85" y="358"/>
                    <a:pt x="126" y="375"/>
                    <a:pt x="178" y="375"/>
                  </a:cubicBezTo>
                  <a:cubicBezTo>
                    <a:pt x="226" y="375"/>
                    <a:pt x="282" y="361"/>
                    <a:pt x="337" y="333"/>
                  </a:cubicBezTo>
                  <a:cubicBezTo>
                    <a:pt x="453" y="273"/>
                    <a:pt x="513" y="127"/>
                    <a:pt x="476" y="68"/>
                  </a:cubicBezTo>
                  <a:cubicBezTo>
                    <a:pt x="444" y="18"/>
                    <a:pt x="419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4"/>
            <p:cNvSpPr/>
            <p:nvPr/>
          </p:nvSpPr>
          <p:spPr>
            <a:xfrm>
              <a:off x="3246564" y="2637486"/>
              <a:ext cx="49564" cy="36117"/>
            </a:xfrm>
            <a:custGeom>
              <a:avLst/>
              <a:gdLst/>
              <a:ahLst/>
              <a:cxnLst/>
              <a:rect l="l" t="t" r="r" b="b"/>
              <a:pathLst>
                <a:path w="516" h="376" extrusionOk="0">
                  <a:moveTo>
                    <a:pt x="396" y="1"/>
                  </a:moveTo>
                  <a:cubicBezTo>
                    <a:pt x="351" y="1"/>
                    <a:pt x="312" y="70"/>
                    <a:pt x="235" y="108"/>
                  </a:cubicBezTo>
                  <a:cubicBezTo>
                    <a:pt x="117" y="167"/>
                    <a:pt x="0" y="190"/>
                    <a:pt x="69" y="326"/>
                  </a:cubicBezTo>
                  <a:cubicBezTo>
                    <a:pt x="86" y="359"/>
                    <a:pt x="127" y="376"/>
                    <a:pt x="179" y="376"/>
                  </a:cubicBezTo>
                  <a:cubicBezTo>
                    <a:pt x="226" y="376"/>
                    <a:pt x="283" y="362"/>
                    <a:pt x="338" y="333"/>
                  </a:cubicBezTo>
                  <a:cubicBezTo>
                    <a:pt x="454" y="273"/>
                    <a:pt x="515" y="128"/>
                    <a:pt x="475" y="68"/>
                  </a:cubicBezTo>
                  <a:cubicBezTo>
                    <a:pt x="443" y="19"/>
                    <a:pt x="419" y="1"/>
                    <a:pt x="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4"/>
            <p:cNvSpPr/>
            <p:nvPr/>
          </p:nvSpPr>
          <p:spPr>
            <a:xfrm>
              <a:off x="2694722" y="2767737"/>
              <a:ext cx="733284" cy="628104"/>
            </a:xfrm>
            <a:custGeom>
              <a:avLst/>
              <a:gdLst/>
              <a:ahLst/>
              <a:cxnLst/>
              <a:rect l="l" t="t" r="r" b="b"/>
              <a:pathLst>
                <a:path w="7634" h="6539" extrusionOk="0">
                  <a:moveTo>
                    <a:pt x="0" y="1"/>
                  </a:moveTo>
                  <a:lnTo>
                    <a:pt x="500" y="5745"/>
                  </a:lnTo>
                  <a:lnTo>
                    <a:pt x="5712" y="6539"/>
                  </a:lnTo>
                  <a:lnTo>
                    <a:pt x="7633" y="4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4"/>
            <p:cNvSpPr/>
            <p:nvPr/>
          </p:nvSpPr>
          <p:spPr>
            <a:xfrm>
              <a:off x="2694722" y="2767737"/>
              <a:ext cx="109695" cy="560289"/>
            </a:xfrm>
            <a:custGeom>
              <a:avLst/>
              <a:gdLst/>
              <a:ahLst/>
              <a:cxnLst/>
              <a:rect l="l" t="t" r="r" b="b"/>
              <a:pathLst>
                <a:path w="1142" h="5833" extrusionOk="0">
                  <a:moveTo>
                    <a:pt x="0" y="1"/>
                  </a:moveTo>
                  <a:lnTo>
                    <a:pt x="500" y="5745"/>
                  </a:lnTo>
                  <a:lnTo>
                    <a:pt x="1141" y="5833"/>
                  </a:lnTo>
                  <a:lnTo>
                    <a:pt x="962" y="1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4"/>
            <p:cNvSpPr/>
            <p:nvPr/>
          </p:nvSpPr>
          <p:spPr>
            <a:xfrm>
              <a:off x="2899898" y="2789638"/>
              <a:ext cx="124968" cy="561826"/>
            </a:xfrm>
            <a:custGeom>
              <a:avLst/>
              <a:gdLst/>
              <a:ahLst/>
              <a:cxnLst/>
              <a:rect l="l" t="t" r="r" b="b"/>
              <a:pathLst>
                <a:path w="1301" h="5849" extrusionOk="0">
                  <a:moveTo>
                    <a:pt x="166" y="0"/>
                  </a:moveTo>
                  <a:lnTo>
                    <a:pt x="0" y="5748"/>
                  </a:lnTo>
                  <a:lnTo>
                    <a:pt x="696" y="5848"/>
                  </a:lnTo>
                  <a:lnTo>
                    <a:pt x="1300" y="6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4"/>
            <p:cNvSpPr/>
            <p:nvPr/>
          </p:nvSpPr>
          <p:spPr>
            <a:xfrm>
              <a:off x="3038026" y="2800492"/>
              <a:ext cx="210264" cy="574217"/>
            </a:xfrm>
            <a:custGeom>
              <a:avLst/>
              <a:gdLst/>
              <a:ahLst/>
              <a:cxnLst/>
              <a:rect l="l" t="t" r="r" b="b"/>
              <a:pathLst>
                <a:path w="2189" h="5978" extrusionOk="0">
                  <a:moveTo>
                    <a:pt x="1054" y="0"/>
                  </a:moveTo>
                  <a:lnTo>
                    <a:pt x="1" y="5861"/>
                  </a:lnTo>
                  <a:lnTo>
                    <a:pt x="831" y="5977"/>
                  </a:lnTo>
                  <a:lnTo>
                    <a:pt x="2188" y="68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4"/>
            <p:cNvSpPr/>
            <p:nvPr/>
          </p:nvSpPr>
          <p:spPr>
            <a:xfrm>
              <a:off x="3202762" y="2808368"/>
              <a:ext cx="227458" cy="587568"/>
            </a:xfrm>
            <a:custGeom>
              <a:avLst/>
              <a:gdLst/>
              <a:ahLst/>
              <a:cxnLst/>
              <a:rect l="l" t="t" r="r" b="b"/>
              <a:pathLst>
                <a:path w="2368" h="6117" extrusionOk="0">
                  <a:moveTo>
                    <a:pt x="1737" y="0"/>
                  </a:moveTo>
                  <a:lnTo>
                    <a:pt x="1" y="6034"/>
                  </a:lnTo>
                  <a:lnTo>
                    <a:pt x="469" y="6117"/>
                  </a:lnTo>
                  <a:lnTo>
                    <a:pt x="2367" y="5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4"/>
            <p:cNvSpPr/>
            <p:nvPr/>
          </p:nvSpPr>
          <p:spPr>
            <a:xfrm>
              <a:off x="2733049" y="2975985"/>
              <a:ext cx="644913" cy="423026"/>
            </a:xfrm>
            <a:custGeom>
              <a:avLst/>
              <a:gdLst/>
              <a:ahLst/>
              <a:cxnLst/>
              <a:rect l="l" t="t" r="r" b="b"/>
              <a:pathLst>
                <a:path w="6714" h="4404" extrusionOk="0">
                  <a:moveTo>
                    <a:pt x="6713" y="0"/>
                  </a:moveTo>
                  <a:lnTo>
                    <a:pt x="6713" y="0"/>
                  </a:lnTo>
                  <a:cubicBezTo>
                    <a:pt x="4602" y="2360"/>
                    <a:pt x="614" y="2443"/>
                    <a:pt x="64" y="2443"/>
                  </a:cubicBezTo>
                  <a:cubicBezTo>
                    <a:pt x="23" y="2443"/>
                    <a:pt x="1" y="2442"/>
                    <a:pt x="1" y="2442"/>
                  </a:cubicBezTo>
                  <a:lnTo>
                    <a:pt x="1" y="2442"/>
                  </a:lnTo>
                  <a:lnTo>
                    <a:pt x="101" y="3576"/>
                  </a:lnTo>
                  <a:lnTo>
                    <a:pt x="5369" y="4403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4"/>
            <p:cNvSpPr/>
            <p:nvPr/>
          </p:nvSpPr>
          <p:spPr>
            <a:xfrm>
              <a:off x="2691649" y="2759092"/>
              <a:ext cx="739816" cy="634731"/>
            </a:xfrm>
            <a:custGeom>
              <a:avLst/>
              <a:gdLst/>
              <a:ahLst/>
              <a:cxnLst/>
              <a:rect l="l" t="t" r="r" b="b"/>
              <a:pathLst>
                <a:path w="7702" h="6608" extrusionOk="0">
                  <a:moveTo>
                    <a:pt x="1" y="1"/>
                  </a:moveTo>
                  <a:lnTo>
                    <a:pt x="60" y="356"/>
                  </a:lnTo>
                  <a:lnTo>
                    <a:pt x="3998" y="1687"/>
                  </a:lnTo>
                  <a:lnTo>
                    <a:pt x="3195" y="6239"/>
                  </a:lnTo>
                  <a:lnTo>
                    <a:pt x="5801" y="6607"/>
                  </a:lnTo>
                  <a:lnTo>
                    <a:pt x="7701" y="5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4"/>
            <p:cNvSpPr/>
            <p:nvPr/>
          </p:nvSpPr>
          <p:spPr>
            <a:xfrm>
              <a:off x="2676664" y="2742090"/>
              <a:ext cx="780447" cy="79630"/>
            </a:xfrm>
            <a:custGeom>
              <a:avLst/>
              <a:gdLst/>
              <a:ahLst/>
              <a:cxnLst/>
              <a:rect l="l" t="t" r="r" b="b"/>
              <a:pathLst>
                <a:path w="8125" h="829" extrusionOk="0">
                  <a:moveTo>
                    <a:pt x="12" y="0"/>
                  </a:moveTo>
                  <a:lnTo>
                    <a:pt x="1" y="389"/>
                  </a:lnTo>
                  <a:lnTo>
                    <a:pt x="8047" y="829"/>
                  </a:lnTo>
                  <a:lnTo>
                    <a:pt x="8125" y="55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4"/>
            <p:cNvSpPr/>
            <p:nvPr/>
          </p:nvSpPr>
          <p:spPr>
            <a:xfrm>
              <a:off x="2746977" y="2856012"/>
              <a:ext cx="48508" cy="311314"/>
            </a:xfrm>
            <a:custGeom>
              <a:avLst/>
              <a:gdLst/>
              <a:ahLst/>
              <a:cxnLst/>
              <a:rect l="l" t="t" r="r" b="b"/>
              <a:pathLst>
                <a:path w="505" h="3241" extrusionOk="0">
                  <a:moveTo>
                    <a:pt x="405" y="1"/>
                  </a:moveTo>
                  <a:lnTo>
                    <a:pt x="0" y="48"/>
                  </a:lnTo>
                  <a:lnTo>
                    <a:pt x="301" y="3240"/>
                  </a:lnTo>
                  <a:lnTo>
                    <a:pt x="504" y="3217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4"/>
            <p:cNvSpPr/>
            <p:nvPr/>
          </p:nvSpPr>
          <p:spPr>
            <a:xfrm>
              <a:off x="1707844" y="3263479"/>
              <a:ext cx="214203" cy="78189"/>
            </a:xfrm>
            <a:custGeom>
              <a:avLst/>
              <a:gdLst/>
              <a:ahLst/>
              <a:cxnLst/>
              <a:rect l="l" t="t" r="r" b="b"/>
              <a:pathLst>
                <a:path w="2230" h="814" extrusionOk="0">
                  <a:moveTo>
                    <a:pt x="2072" y="0"/>
                  </a:moveTo>
                  <a:lnTo>
                    <a:pt x="0" y="576"/>
                  </a:lnTo>
                  <a:lnTo>
                    <a:pt x="63" y="814"/>
                  </a:lnTo>
                  <a:lnTo>
                    <a:pt x="2229" y="325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4"/>
            <p:cNvSpPr/>
            <p:nvPr/>
          </p:nvSpPr>
          <p:spPr>
            <a:xfrm>
              <a:off x="2934286" y="2631530"/>
              <a:ext cx="40727" cy="21997"/>
            </a:xfrm>
            <a:custGeom>
              <a:avLst/>
              <a:gdLst/>
              <a:ahLst/>
              <a:cxnLst/>
              <a:rect l="l" t="t" r="r" b="b"/>
              <a:pathLst>
                <a:path w="424" h="229" extrusionOk="0">
                  <a:moveTo>
                    <a:pt x="364" y="1"/>
                  </a:moveTo>
                  <a:cubicBezTo>
                    <a:pt x="333" y="1"/>
                    <a:pt x="292" y="15"/>
                    <a:pt x="243" y="15"/>
                  </a:cubicBezTo>
                  <a:cubicBezTo>
                    <a:pt x="237" y="15"/>
                    <a:pt x="231" y="15"/>
                    <a:pt x="225" y="14"/>
                  </a:cubicBezTo>
                  <a:cubicBezTo>
                    <a:pt x="181" y="11"/>
                    <a:pt x="140" y="4"/>
                    <a:pt x="105" y="4"/>
                  </a:cubicBezTo>
                  <a:cubicBezTo>
                    <a:pt x="49" y="4"/>
                    <a:pt x="11" y="22"/>
                    <a:pt x="4" y="102"/>
                  </a:cubicBezTo>
                  <a:cubicBezTo>
                    <a:pt x="0" y="163"/>
                    <a:pt x="87" y="219"/>
                    <a:pt x="202" y="228"/>
                  </a:cubicBezTo>
                  <a:cubicBezTo>
                    <a:pt x="207" y="228"/>
                    <a:pt x="211" y="228"/>
                    <a:pt x="216" y="228"/>
                  </a:cubicBezTo>
                  <a:cubicBezTo>
                    <a:pt x="323" y="228"/>
                    <a:pt x="424" y="152"/>
                    <a:pt x="421" y="93"/>
                  </a:cubicBezTo>
                  <a:cubicBezTo>
                    <a:pt x="419" y="18"/>
                    <a:pt x="398" y="1"/>
                    <a:pt x="3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4"/>
            <p:cNvSpPr/>
            <p:nvPr/>
          </p:nvSpPr>
          <p:spPr>
            <a:xfrm>
              <a:off x="2804610" y="2712217"/>
              <a:ext cx="40727" cy="21901"/>
            </a:xfrm>
            <a:custGeom>
              <a:avLst/>
              <a:gdLst/>
              <a:ahLst/>
              <a:cxnLst/>
              <a:rect l="l" t="t" r="r" b="b"/>
              <a:pathLst>
                <a:path w="424" h="228" extrusionOk="0">
                  <a:moveTo>
                    <a:pt x="365" y="0"/>
                  </a:moveTo>
                  <a:cubicBezTo>
                    <a:pt x="335" y="0"/>
                    <a:pt x="294" y="14"/>
                    <a:pt x="246" y="14"/>
                  </a:cubicBezTo>
                  <a:cubicBezTo>
                    <a:pt x="240" y="14"/>
                    <a:pt x="233" y="14"/>
                    <a:pt x="226" y="13"/>
                  </a:cubicBezTo>
                  <a:cubicBezTo>
                    <a:pt x="182" y="10"/>
                    <a:pt x="140" y="3"/>
                    <a:pt x="105" y="3"/>
                  </a:cubicBezTo>
                  <a:cubicBezTo>
                    <a:pt x="50" y="3"/>
                    <a:pt x="11" y="21"/>
                    <a:pt x="6" y="102"/>
                  </a:cubicBezTo>
                  <a:cubicBezTo>
                    <a:pt x="0" y="162"/>
                    <a:pt x="87" y="218"/>
                    <a:pt x="202" y="227"/>
                  </a:cubicBezTo>
                  <a:cubicBezTo>
                    <a:pt x="207" y="227"/>
                    <a:pt x="211" y="227"/>
                    <a:pt x="216" y="227"/>
                  </a:cubicBezTo>
                  <a:cubicBezTo>
                    <a:pt x="323" y="227"/>
                    <a:pt x="424" y="151"/>
                    <a:pt x="422" y="92"/>
                  </a:cubicBezTo>
                  <a:cubicBezTo>
                    <a:pt x="420" y="18"/>
                    <a:pt x="399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4"/>
            <p:cNvSpPr/>
            <p:nvPr/>
          </p:nvSpPr>
          <p:spPr>
            <a:xfrm>
              <a:off x="2942931" y="2619043"/>
              <a:ext cx="29393" cy="27568"/>
            </a:xfrm>
            <a:custGeom>
              <a:avLst/>
              <a:gdLst/>
              <a:ahLst/>
              <a:cxnLst/>
              <a:rect l="l" t="t" r="r" b="b"/>
              <a:pathLst>
                <a:path w="306" h="287" extrusionOk="0">
                  <a:moveTo>
                    <a:pt x="171" y="0"/>
                  </a:moveTo>
                  <a:cubicBezTo>
                    <a:pt x="137" y="0"/>
                    <a:pt x="143" y="57"/>
                    <a:pt x="110" y="99"/>
                  </a:cubicBezTo>
                  <a:cubicBezTo>
                    <a:pt x="63" y="156"/>
                    <a:pt x="0" y="189"/>
                    <a:pt x="96" y="268"/>
                  </a:cubicBezTo>
                  <a:cubicBezTo>
                    <a:pt x="112" y="280"/>
                    <a:pt x="131" y="287"/>
                    <a:pt x="152" y="287"/>
                  </a:cubicBezTo>
                  <a:cubicBezTo>
                    <a:pt x="188" y="287"/>
                    <a:pt x="229" y="267"/>
                    <a:pt x="258" y="230"/>
                  </a:cubicBezTo>
                  <a:cubicBezTo>
                    <a:pt x="305" y="173"/>
                    <a:pt x="284" y="67"/>
                    <a:pt x="239" y="34"/>
                  </a:cubicBezTo>
                  <a:cubicBezTo>
                    <a:pt x="206" y="10"/>
                    <a:pt x="186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4"/>
            <p:cNvSpPr/>
            <p:nvPr/>
          </p:nvSpPr>
          <p:spPr>
            <a:xfrm>
              <a:off x="2851582" y="2655352"/>
              <a:ext cx="29393" cy="27568"/>
            </a:xfrm>
            <a:custGeom>
              <a:avLst/>
              <a:gdLst/>
              <a:ahLst/>
              <a:cxnLst/>
              <a:rect l="l" t="t" r="r" b="b"/>
              <a:pathLst>
                <a:path w="306" h="287" extrusionOk="0">
                  <a:moveTo>
                    <a:pt x="172" y="0"/>
                  </a:moveTo>
                  <a:cubicBezTo>
                    <a:pt x="138" y="0"/>
                    <a:pt x="144" y="56"/>
                    <a:pt x="111" y="97"/>
                  </a:cubicBezTo>
                  <a:cubicBezTo>
                    <a:pt x="64" y="154"/>
                    <a:pt x="1" y="189"/>
                    <a:pt x="97" y="267"/>
                  </a:cubicBezTo>
                  <a:cubicBezTo>
                    <a:pt x="112" y="280"/>
                    <a:pt x="131" y="287"/>
                    <a:pt x="152" y="287"/>
                  </a:cubicBezTo>
                  <a:cubicBezTo>
                    <a:pt x="189" y="287"/>
                    <a:pt x="230" y="267"/>
                    <a:pt x="260" y="230"/>
                  </a:cubicBezTo>
                  <a:cubicBezTo>
                    <a:pt x="306" y="173"/>
                    <a:pt x="286" y="66"/>
                    <a:pt x="240" y="33"/>
                  </a:cubicBezTo>
                  <a:cubicBezTo>
                    <a:pt x="207" y="10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4"/>
            <p:cNvSpPr/>
            <p:nvPr/>
          </p:nvSpPr>
          <p:spPr>
            <a:xfrm>
              <a:off x="3011899" y="2634412"/>
              <a:ext cx="29297" cy="27568"/>
            </a:xfrm>
            <a:custGeom>
              <a:avLst/>
              <a:gdLst/>
              <a:ahLst/>
              <a:cxnLst/>
              <a:rect l="l" t="t" r="r" b="b"/>
              <a:pathLst>
                <a:path w="305" h="287" extrusionOk="0">
                  <a:moveTo>
                    <a:pt x="171" y="1"/>
                  </a:moveTo>
                  <a:cubicBezTo>
                    <a:pt x="136" y="1"/>
                    <a:pt x="142" y="57"/>
                    <a:pt x="110" y="98"/>
                  </a:cubicBezTo>
                  <a:cubicBezTo>
                    <a:pt x="62" y="155"/>
                    <a:pt x="1" y="189"/>
                    <a:pt x="95" y="268"/>
                  </a:cubicBezTo>
                  <a:cubicBezTo>
                    <a:pt x="111" y="280"/>
                    <a:pt x="129" y="287"/>
                    <a:pt x="150" y="287"/>
                  </a:cubicBezTo>
                  <a:cubicBezTo>
                    <a:pt x="187" y="287"/>
                    <a:pt x="228" y="266"/>
                    <a:pt x="259" y="229"/>
                  </a:cubicBezTo>
                  <a:cubicBezTo>
                    <a:pt x="304" y="171"/>
                    <a:pt x="284" y="65"/>
                    <a:pt x="239" y="33"/>
                  </a:cubicBezTo>
                  <a:cubicBezTo>
                    <a:pt x="206" y="10"/>
                    <a:pt x="185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4"/>
            <p:cNvSpPr/>
            <p:nvPr/>
          </p:nvSpPr>
          <p:spPr>
            <a:xfrm>
              <a:off x="3070397" y="2593877"/>
              <a:ext cx="29105" cy="27568"/>
            </a:xfrm>
            <a:custGeom>
              <a:avLst/>
              <a:gdLst/>
              <a:ahLst/>
              <a:cxnLst/>
              <a:rect l="l" t="t" r="r" b="b"/>
              <a:pathLst>
                <a:path w="303" h="287" extrusionOk="0">
                  <a:moveTo>
                    <a:pt x="169" y="0"/>
                  </a:moveTo>
                  <a:cubicBezTo>
                    <a:pt x="134" y="0"/>
                    <a:pt x="140" y="56"/>
                    <a:pt x="108" y="97"/>
                  </a:cubicBezTo>
                  <a:cubicBezTo>
                    <a:pt x="60" y="154"/>
                    <a:pt x="0" y="189"/>
                    <a:pt x="93" y="268"/>
                  </a:cubicBezTo>
                  <a:cubicBezTo>
                    <a:pt x="108" y="280"/>
                    <a:pt x="127" y="286"/>
                    <a:pt x="147" y="286"/>
                  </a:cubicBezTo>
                  <a:cubicBezTo>
                    <a:pt x="184" y="286"/>
                    <a:pt x="225" y="266"/>
                    <a:pt x="255" y="227"/>
                  </a:cubicBezTo>
                  <a:cubicBezTo>
                    <a:pt x="302" y="172"/>
                    <a:pt x="282" y="67"/>
                    <a:pt x="236" y="33"/>
                  </a:cubicBezTo>
                  <a:cubicBezTo>
                    <a:pt x="204" y="10"/>
                    <a:pt x="183" y="0"/>
                    <a:pt x="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4"/>
            <p:cNvSpPr/>
            <p:nvPr/>
          </p:nvSpPr>
          <p:spPr>
            <a:xfrm>
              <a:off x="3141478" y="2646323"/>
              <a:ext cx="29201" cy="27664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171" y="1"/>
                  </a:moveTo>
                  <a:cubicBezTo>
                    <a:pt x="137" y="1"/>
                    <a:pt x="143" y="57"/>
                    <a:pt x="109" y="98"/>
                  </a:cubicBezTo>
                  <a:cubicBezTo>
                    <a:pt x="63" y="155"/>
                    <a:pt x="0" y="190"/>
                    <a:pt x="95" y="268"/>
                  </a:cubicBezTo>
                  <a:cubicBezTo>
                    <a:pt x="110" y="281"/>
                    <a:pt x="130" y="287"/>
                    <a:pt x="151" y="287"/>
                  </a:cubicBezTo>
                  <a:cubicBezTo>
                    <a:pt x="188" y="287"/>
                    <a:pt x="229" y="268"/>
                    <a:pt x="258" y="231"/>
                  </a:cubicBezTo>
                  <a:cubicBezTo>
                    <a:pt x="304" y="172"/>
                    <a:pt x="284" y="67"/>
                    <a:pt x="238" y="34"/>
                  </a:cubicBezTo>
                  <a:cubicBezTo>
                    <a:pt x="206" y="10"/>
                    <a:pt x="185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4"/>
            <p:cNvSpPr/>
            <p:nvPr/>
          </p:nvSpPr>
          <p:spPr>
            <a:xfrm>
              <a:off x="2991823" y="2593685"/>
              <a:ext cx="29393" cy="27472"/>
            </a:xfrm>
            <a:custGeom>
              <a:avLst/>
              <a:gdLst/>
              <a:ahLst/>
              <a:cxnLst/>
              <a:rect l="l" t="t" r="r" b="b"/>
              <a:pathLst>
                <a:path w="306" h="286" extrusionOk="0">
                  <a:moveTo>
                    <a:pt x="172" y="0"/>
                  </a:moveTo>
                  <a:cubicBezTo>
                    <a:pt x="138" y="0"/>
                    <a:pt x="144" y="57"/>
                    <a:pt x="111" y="98"/>
                  </a:cubicBezTo>
                  <a:cubicBezTo>
                    <a:pt x="64" y="155"/>
                    <a:pt x="1" y="188"/>
                    <a:pt x="97" y="267"/>
                  </a:cubicBezTo>
                  <a:cubicBezTo>
                    <a:pt x="112" y="280"/>
                    <a:pt x="131" y="286"/>
                    <a:pt x="152" y="286"/>
                  </a:cubicBezTo>
                  <a:cubicBezTo>
                    <a:pt x="189" y="286"/>
                    <a:pt x="230" y="266"/>
                    <a:pt x="260" y="228"/>
                  </a:cubicBezTo>
                  <a:cubicBezTo>
                    <a:pt x="306" y="171"/>
                    <a:pt x="284" y="65"/>
                    <a:pt x="240" y="33"/>
                  </a:cubicBezTo>
                  <a:cubicBezTo>
                    <a:pt x="207" y="10"/>
                    <a:pt x="187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4"/>
            <p:cNvSpPr/>
            <p:nvPr/>
          </p:nvSpPr>
          <p:spPr>
            <a:xfrm>
              <a:off x="2979624" y="2602906"/>
              <a:ext cx="37942" cy="23726"/>
            </a:xfrm>
            <a:custGeom>
              <a:avLst/>
              <a:gdLst/>
              <a:ahLst/>
              <a:cxnLst/>
              <a:rect l="l" t="t" r="r" b="b"/>
              <a:pathLst>
                <a:path w="395" h="247" extrusionOk="0">
                  <a:moveTo>
                    <a:pt x="101" y="0"/>
                  </a:moveTo>
                  <a:cubicBezTo>
                    <a:pt x="75" y="0"/>
                    <a:pt x="50" y="16"/>
                    <a:pt x="26" y="62"/>
                  </a:cubicBezTo>
                  <a:cubicBezTo>
                    <a:pt x="0" y="112"/>
                    <a:pt x="45" y="188"/>
                    <a:pt x="124" y="228"/>
                  </a:cubicBezTo>
                  <a:cubicBezTo>
                    <a:pt x="149" y="241"/>
                    <a:pt x="176" y="246"/>
                    <a:pt x="204" y="246"/>
                  </a:cubicBezTo>
                  <a:cubicBezTo>
                    <a:pt x="266" y="246"/>
                    <a:pt x="325" y="218"/>
                    <a:pt x="340" y="182"/>
                  </a:cubicBezTo>
                  <a:cubicBezTo>
                    <a:pt x="394" y="53"/>
                    <a:pt x="304" y="96"/>
                    <a:pt x="224" y="55"/>
                  </a:cubicBezTo>
                  <a:cubicBezTo>
                    <a:pt x="177" y="31"/>
                    <a:pt x="138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4"/>
            <p:cNvSpPr/>
            <p:nvPr/>
          </p:nvSpPr>
          <p:spPr>
            <a:xfrm>
              <a:off x="3133794" y="2548635"/>
              <a:ext cx="29105" cy="27568"/>
            </a:xfrm>
            <a:custGeom>
              <a:avLst/>
              <a:gdLst/>
              <a:ahLst/>
              <a:cxnLst/>
              <a:rect l="l" t="t" r="r" b="b"/>
              <a:pathLst>
                <a:path w="303" h="287" extrusionOk="0">
                  <a:moveTo>
                    <a:pt x="169" y="1"/>
                  </a:moveTo>
                  <a:cubicBezTo>
                    <a:pt x="134" y="1"/>
                    <a:pt x="140" y="56"/>
                    <a:pt x="108" y="97"/>
                  </a:cubicBezTo>
                  <a:cubicBezTo>
                    <a:pt x="60" y="154"/>
                    <a:pt x="0" y="189"/>
                    <a:pt x="93" y="268"/>
                  </a:cubicBezTo>
                  <a:cubicBezTo>
                    <a:pt x="109" y="280"/>
                    <a:pt x="128" y="287"/>
                    <a:pt x="149" y="287"/>
                  </a:cubicBezTo>
                  <a:cubicBezTo>
                    <a:pt x="185" y="287"/>
                    <a:pt x="226" y="267"/>
                    <a:pt x="256" y="230"/>
                  </a:cubicBezTo>
                  <a:cubicBezTo>
                    <a:pt x="302" y="170"/>
                    <a:pt x="281" y="66"/>
                    <a:pt x="236" y="33"/>
                  </a:cubicBezTo>
                  <a:cubicBezTo>
                    <a:pt x="204" y="10"/>
                    <a:pt x="183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4"/>
            <p:cNvSpPr/>
            <p:nvPr/>
          </p:nvSpPr>
          <p:spPr>
            <a:xfrm>
              <a:off x="3220532" y="2600793"/>
              <a:ext cx="29201" cy="27472"/>
            </a:xfrm>
            <a:custGeom>
              <a:avLst/>
              <a:gdLst/>
              <a:ahLst/>
              <a:cxnLst/>
              <a:rect l="l" t="t" r="r" b="b"/>
              <a:pathLst>
                <a:path w="304" h="286" extrusionOk="0">
                  <a:moveTo>
                    <a:pt x="172" y="0"/>
                  </a:moveTo>
                  <a:cubicBezTo>
                    <a:pt x="137" y="0"/>
                    <a:pt x="143" y="56"/>
                    <a:pt x="109" y="97"/>
                  </a:cubicBezTo>
                  <a:cubicBezTo>
                    <a:pt x="64" y="154"/>
                    <a:pt x="1" y="188"/>
                    <a:pt x="95" y="267"/>
                  </a:cubicBezTo>
                  <a:cubicBezTo>
                    <a:pt x="110" y="280"/>
                    <a:pt x="129" y="286"/>
                    <a:pt x="150" y="286"/>
                  </a:cubicBezTo>
                  <a:cubicBezTo>
                    <a:pt x="187" y="286"/>
                    <a:pt x="229" y="266"/>
                    <a:pt x="258" y="228"/>
                  </a:cubicBezTo>
                  <a:cubicBezTo>
                    <a:pt x="304" y="171"/>
                    <a:pt x="284" y="64"/>
                    <a:pt x="238" y="32"/>
                  </a:cubicBezTo>
                  <a:cubicBezTo>
                    <a:pt x="206" y="9"/>
                    <a:pt x="186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4"/>
            <p:cNvSpPr/>
            <p:nvPr/>
          </p:nvSpPr>
          <p:spPr>
            <a:xfrm>
              <a:off x="3130624" y="2546233"/>
              <a:ext cx="44858" cy="21901"/>
            </a:xfrm>
            <a:custGeom>
              <a:avLst/>
              <a:gdLst/>
              <a:ahLst/>
              <a:cxnLst/>
              <a:rect l="l" t="t" r="r" b="b"/>
              <a:pathLst>
                <a:path w="467" h="228" extrusionOk="0">
                  <a:moveTo>
                    <a:pt x="101" y="1"/>
                  </a:moveTo>
                  <a:cubicBezTo>
                    <a:pt x="58" y="1"/>
                    <a:pt x="26" y="19"/>
                    <a:pt x="13" y="79"/>
                  </a:cubicBezTo>
                  <a:cubicBezTo>
                    <a:pt x="0" y="135"/>
                    <a:pt x="89" y="200"/>
                    <a:pt x="208" y="222"/>
                  </a:cubicBezTo>
                  <a:cubicBezTo>
                    <a:pt x="226" y="226"/>
                    <a:pt x="244" y="228"/>
                    <a:pt x="262" y="228"/>
                  </a:cubicBezTo>
                  <a:cubicBezTo>
                    <a:pt x="362" y="228"/>
                    <a:pt x="454" y="178"/>
                    <a:pt x="458" y="131"/>
                  </a:cubicBezTo>
                  <a:cubicBezTo>
                    <a:pt x="466" y="45"/>
                    <a:pt x="433" y="37"/>
                    <a:pt x="378" y="37"/>
                  </a:cubicBezTo>
                  <a:cubicBezTo>
                    <a:pt x="365" y="37"/>
                    <a:pt x="350" y="37"/>
                    <a:pt x="335" y="37"/>
                  </a:cubicBezTo>
                  <a:cubicBezTo>
                    <a:pt x="311" y="37"/>
                    <a:pt x="285" y="36"/>
                    <a:pt x="258" y="31"/>
                  </a:cubicBezTo>
                  <a:cubicBezTo>
                    <a:pt x="198" y="19"/>
                    <a:pt x="144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4"/>
            <p:cNvSpPr/>
            <p:nvPr/>
          </p:nvSpPr>
          <p:spPr>
            <a:xfrm>
              <a:off x="3210639" y="2608189"/>
              <a:ext cx="44954" cy="21804"/>
            </a:xfrm>
            <a:custGeom>
              <a:avLst/>
              <a:gdLst/>
              <a:ahLst/>
              <a:cxnLst/>
              <a:rect l="l" t="t" r="r" b="b"/>
              <a:pathLst>
                <a:path w="468" h="227" extrusionOk="0">
                  <a:moveTo>
                    <a:pt x="101" y="0"/>
                  </a:moveTo>
                  <a:cubicBezTo>
                    <a:pt x="57" y="0"/>
                    <a:pt x="26" y="18"/>
                    <a:pt x="12" y="78"/>
                  </a:cubicBezTo>
                  <a:cubicBezTo>
                    <a:pt x="0" y="134"/>
                    <a:pt x="88" y="197"/>
                    <a:pt x="208" y="222"/>
                  </a:cubicBezTo>
                  <a:cubicBezTo>
                    <a:pt x="226" y="225"/>
                    <a:pt x="244" y="227"/>
                    <a:pt x="262" y="227"/>
                  </a:cubicBezTo>
                  <a:cubicBezTo>
                    <a:pt x="363" y="227"/>
                    <a:pt x="455" y="177"/>
                    <a:pt x="460" y="130"/>
                  </a:cubicBezTo>
                  <a:cubicBezTo>
                    <a:pt x="468" y="45"/>
                    <a:pt x="436" y="36"/>
                    <a:pt x="382" y="36"/>
                  </a:cubicBezTo>
                  <a:cubicBezTo>
                    <a:pt x="367" y="36"/>
                    <a:pt x="351" y="36"/>
                    <a:pt x="334" y="36"/>
                  </a:cubicBezTo>
                  <a:cubicBezTo>
                    <a:pt x="311" y="36"/>
                    <a:pt x="286" y="35"/>
                    <a:pt x="260" y="30"/>
                  </a:cubicBezTo>
                  <a:cubicBezTo>
                    <a:pt x="199" y="18"/>
                    <a:pt x="144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4"/>
            <p:cNvSpPr/>
            <p:nvPr/>
          </p:nvSpPr>
          <p:spPr>
            <a:xfrm>
              <a:off x="3130432" y="2660347"/>
              <a:ext cx="45050" cy="21804"/>
            </a:xfrm>
            <a:custGeom>
              <a:avLst/>
              <a:gdLst/>
              <a:ahLst/>
              <a:cxnLst/>
              <a:rect l="l" t="t" r="r" b="b"/>
              <a:pathLst>
                <a:path w="469" h="227" extrusionOk="0">
                  <a:moveTo>
                    <a:pt x="102" y="0"/>
                  </a:moveTo>
                  <a:cubicBezTo>
                    <a:pt x="59" y="0"/>
                    <a:pt x="27" y="18"/>
                    <a:pt x="14" y="78"/>
                  </a:cubicBezTo>
                  <a:cubicBezTo>
                    <a:pt x="1" y="134"/>
                    <a:pt x="88" y="195"/>
                    <a:pt x="208" y="221"/>
                  </a:cubicBezTo>
                  <a:cubicBezTo>
                    <a:pt x="228" y="225"/>
                    <a:pt x="247" y="227"/>
                    <a:pt x="266" y="227"/>
                  </a:cubicBezTo>
                  <a:cubicBezTo>
                    <a:pt x="366" y="227"/>
                    <a:pt x="456" y="178"/>
                    <a:pt x="460" y="131"/>
                  </a:cubicBezTo>
                  <a:cubicBezTo>
                    <a:pt x="469" y="43"/>
                    <a:pt x="433" y="37"/>
                    <a:pt x="376" y="37"/>
                  </a:cubicBezTo>
                  <a:cubicBezTo>
                    <a:pt x="366" y="37"/>
                    <a:pt x="355" y="37"/>
                    <a:pt x="344" y="37"/>
                  </a:cubicBezTo>
                  <a:cubicBezTo>
                    <a:pt x="318" y="37"/>
                    <a:pt x="290" y="36"/>
                    <a:pt x="260" y="29"/>
                  </a:cubicBezTo>
                  <a:cubicBezTo>
                    <a:pt x="200" y="18"/>
                    <a:pt x="1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4"/>
            <p:cNvSpPr/>
            <p:nvPr/>
          </p:nvSpPr>
          <p:spPr>
            <a:xfrm>
              <a:off x="3068476" y="2606364"/>
              <a:ext cx="44954" cy="21804"/>
            </a:xfrm>
            <a:custGeom>
              <a:avLst/>
              <a:gdLst/>
              <a:ahLst/>
              <a:cxnLst/>
              <a:rect l="l" t="t" r="r" b="b"/>
              <a:pathLst>
                <a:path w="468" h="227" extrusionOk="0">
                  <a:moveTo>
                    <a:pt x="101" y="1"/>
                  </a:moveTo>
                  <a:cubicBezTo>
                    <a:pt x="58" y="1"/>
                    <a:pt x="26" y="19"/>
                    <a:pt x="13" y="77"/>
                  </a:cubicBezTo>
                  <a:cubicBezTo>
                    <a:pt x="0" y="133"/>
                    <a:pt x="88" y="196"/>
                    <a:pt x="208" y="221"/>
                  </a:cubicBezTo>
                  <a:cubicBezTo>
                    <a:pt x="228" y="225"/>
                    <a:pt x="249" y="227"/>
                    <a:pt x="269" y="227"/>
                  </a:cubicBezTo>
                  <a:cubicBezTo>
                    <a:pt x="367" y="227"/>
                    <a:pt x="455" y="179"/>
                    <a:pt x="460" y="132"/>
                  </a:cubicBezTo>
                  <a:cubicBezTo>
                    <a:pt x="468" y="46"/>
                    <a:pt x="434" y="37"/>
                    <a:pt x="378" y="37"/>
                  </a:cubicBezTo>
                  <a:cubicBezTo>
                    <a:pt x="364" y="37"/>
                    <a:pt x="349" y="38"/>
                    <a:pt x="333" y="38"/>
                  </a:cubicBezTo>
                  <a:cubicBezTo>
                    <a:pt x="310" y="38"/>
                    <a:pt x="285" y="37"/>
                    <a:pt x="259" y="32"/>
                  </a:cubicBezTo>
                  <a:cubicBezTo>
                    <a:pt x="199" y="19"/>
                    <a:pt x="144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8" name="Google Shape;2338;p64"/>
          <p:cNvGrpSpPr/>
          <p:nvPr/>
        </p:nvGrpSpPr>
        <p:grpSpPr>
          <a:xfrm>
            <a:off x="6085800" y="3853288"/>
            <a:ext cx="249800" cy="541650"/>
            <a:chOff x="5458600" y="3719400"/>
            <a:chExt cx="249800" cy="541650"/>
          </a:xfrm>
        </p:grpSpPr>
        <p:sp>
          <p:nvSpPr>
            <p:cNvPr id="2339" name="Google Shape;2339;p64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4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4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4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4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4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4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4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4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64"/>
          <p:cNvGrpSpPr/>
          <p:nvPr/>
        </p:nvGrpSpPr>
        <p:grpSpPr>
          <a:xfrm>
            <a:off x="6404200" y="700050"/>
            <a:ext cx="164400" cy="515125"/>
            <a:chOff x="5791250" y="3025900"/>
            <a:chExt cx="164400" cy="515125"/>
          </a:xfrm>
        </p:grpSpPr>
        <p:sp>
          <p:nvSpPr>
            <p:cNvPr id="2349" name="Google Shape;2349;p64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4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4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4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4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4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4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4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4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64"/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2359" name="Google Shape;2359;p64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4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4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4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4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4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4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4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4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8" name="Google Shape;2368;p64"/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2369" name="Google Shape;2369;p64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4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4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4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4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4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4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4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7" name="Google Shape;2377;p64"/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2378" name="Google Shape;2378;p64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4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4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4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4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4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4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4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6" name="Google Shape;2386;p64"/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2387" name="Google Shape;2387;p64"/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4"/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4"/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4"/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4"/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4"/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4"/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4"/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4"/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4"/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4"/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4"/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4"/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4"/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4"/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4"/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4"/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4" name="Google Shape;2404;p64"/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2405" name="Google Shape;2405;p64"/>
            <p:cNvSpPr/>
            <p:nvPr/>
          </p:nvSpPr>
          <p:spPr>
            <a:xfrm>
              <a:off x="3243482" y="422513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4"/>
            <p:cNvSpPr/>
            <p:nvPr/>
          </p:nvSpPr>
          <p:spPr>
            <a:xfrm>
              <a:off x="3251950" y="422451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4"/>
            <p:cNvSpPr/>
            <p:nvPr/>
          </p:nvSpPr>
          <p:spPr>
            <a:xfrm>
              <a:off x="3259353" y="423259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4"/>
            <p:cNvSpPr/>
            <p:nvPr/>
          </p:nvSpPr>
          <p:spPr>
            <a:xfrm>
              <a:off x="3508673" y="127270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4"/>
            <p:cNvSpPr/>
            <p:nvPr/>
          </p:nvSpPr>
          <p:spPr>
            <a:xfrm>
              <a:off x="3536993" y="125997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4"/>
            <p:cNvSpPr/>
            <p:nvPr/>
          </p:nvSpPr>
          <p:spPr>
            <a:xfrm>
              <a:off x="3538395" y="128347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4"/>
            <p:cNvSpPr/>
            <p:nvPr/>
          </p:nvSpPr>
          <p:spPr>
            <a:xfrm>
              <a:off x="3378511" y="175706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4"/>
            <p:cNvSpPr/>
            <p:nvPr/>
          </p:nvSpPr>
          <p:spPr>
            <a:xfrm>
              <a:off x="3403971" y="174562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4"/>
            <p:cNvSpPr/>
            <p:nvPr/>
          </p:nvSpPr>
          <p:spPr>
            <a:xfrm>
              <a:off x="3401784" y="176363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4"/>
            <p:cNvSpPr/>
            <p:nvPr/>
          </p:nvSpPr>
          <p:spPr>
            <a:xfrm>
              <a:off x="3123852" y="73820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4"/>
            <p:cNvSpPr/>
            <p:nvPr/>
          </p:nvSpPr>
          <p:spPr>
            <a:xfrm>
              <a:off x="3146452" y="74970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4"/>
            <p:cNvSpPr/>
            <p:nvPr/>
          </p:nvSpPr>
          <p:spPr>
            <a:xfrm>
              <a:off x="3184474" y="70994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4"/>
            <p:cNvSpPr/>
            <p:nvPr/>
          </p:nvSpPr>
          <p:spPr>
            <a:xfrm>
              <a:off x="3167931" y="76759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4"/>
            <p:cNvSpPr/>
            <p:nvPr/>
          </p:nvSpPr>
          <p:spPr>
            <a:xfrm>
              <a:off x="3182960" y="74667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4"/>
            <p:cNvSpPr/>
            <p:nvPr/>
          </p:nvSpPr>
          <p:spPr>
            <a:xfrm>
              <a:off x="3714823" y="93605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4"/>
            <p:cNvSpPr/>
            <p:nvPr/>
          </p:nvSpPr>
          <p:spPr>
            <a:xfrm>
              <a:off x="3739722" y="92321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4"/>
            <p:cNvSpPr/>
            <p:nvPr/>
          </p:nvSpPr>
          <p:spPr>
            <a:xfrm>
              <a:off x="3738601" y="94188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4"/>
            <p:cNvSpPr/>
            <p:nvPr/>
          </p:nvSpPr>
          <p:spPr>
            <a:xfrm>
              <a:off x="3760920" y="94570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4"/>
            <p:cNvSpPr/>
            <p:nvPr/>
          </p:nvSpPr>
          <p:spPr>
            <a:xfrm>
              <a:off x="1836839" y="85636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4"/>
            <p:cNvSpPr/>
            <p:nvPr/>
          </p:nvSpPr>
          <p:spPr>
            <a:xfrm>
              <a:off x="1857477" y="87784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4"/>
            <p:cNvSpPr/>
            <p:nvPr/>
          </p:nvSpPr>
          <p:spPr>
            <a:xfrm>
              <a:off x="1903518" y="90409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4"/>
            <p:cNvSpPr/>
            <p:nvPr/>
          </p:nvSpPr>
          <p:spPr>
            <a:xfrm>
              <a:off x="1903462" y="87700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1825623" y="89820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4"/>
            <p:cNvSpPr/>
            <p:nvPr/>
          </p:nvSpPr>
          <p:spPr>
            <a:xfrm>
              <a:off x="1900770" y="83836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4"/>
            <p:cNvSpPr/>
            <p:nvPr/>
          </p:nvSpPr>
          <p:spPr>
            <a:xfrm>
              <a:off x="1925726" y="89265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4"/>
            <p:cNvSpPr/>
            <p:nvPr/>
          </p:nvSpPr>
          <p:spPr>
            <a:xfrm>
              <a:off x="1943167" y="88524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4"/>
            <p:cNvSpPr/>
            <p:nvPr/>
          </p:nvSpPr>
          <p:spPr>
            <a:xfrm>
              <a:off x="662990" y="192321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4"/>
            <p:cNvSpPr/>
            <p:nvPr/>
          </p:nvSpPr>
          <p:spPr>
            <a:xfrm>
              <a:off x="682618" y="194592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4"/>
            <p:cNvSpPr/>
            <p:nvPr/>
          </p:nvSpPr>
          <p:spPr>
            <a:xfrm>
              <a:off x="727650" y="197239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4"/>
            <p:cNvSpPr/>
            <p:nvPr/>
          </p:nvSpPr>
          <p:spPr>
            <a:xfrm>
              <a:off x="723164" y="195747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4"/>
            <p:cNvSpPr/>
            <p:nvPr/>
          </p:nvSpPr>
          <p:spPr>
            <a:xfrm>
              <a:off x="649811" y="197127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>
              <a:off x="719631" y="190594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941061" y="410198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4"/>
            <p:cNvSpPr/>
            <p:nvPr/>
          </p:nvSpPr>
          <p:spPr>
            <a:xfrm>
              <a:off x="966521" y="409054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4"/>
            <p:cNvSpPr/>
            <p:nvPr/>
          </p:nvSpPr>
          <p:spPr>
            <a:xfrm>
              <a:off x="964334" y="410854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0" name="Google Shape;2440;p64"/>
          <p:cNvSpPr txBox="1">
            <a:spLocks noGrp="1"/>
          </p:cNvSpPr>
          <p:nvPr>
            <p:ph type="title"/>
          </p:nvPr>
        </p:nvSpPr>
        <p:spPr>
          <a:xfrm>
            <a:off x="3098700" y="1768825"/>
            <a:ext cx="53253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</a:rPr>
              <a:t>Helping Cineplex 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p82"/>
          <p:cNvSpPr txBox="1"/>
          <p:nvPr/>
        </p:nvSpPr>
        <p:spPr>
          <a:xfrm>
            <a:off x="616500" y="1107900"/>
            <a:ext cx="2604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Prune and test</a:t>
            </a:r>
            <a:endParaRPr sz="1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88" name="Google Shape;2888;p82"/>
          <p:cNvCxnSpPr/>
          <p:nvPr/>
        </p:nvCxnSpPr>
        <p:spPr>
          <a:xfrm>
            <a:off x="715861" y="1611516"/>
            <a:ext cx="1740600" cy="66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89" name="Google Shape;2889;p82"/>
          <p:cNvPicPr preferRelativeResize="0"/>
          <p:nvPr/>
        </p:nvPicPr>
        <p:blipFill rotWithShape="1">
          <a:blip r:embed="rId3">
            <a:alphaModFix/>
          </a:blip>
          <a:srcRect l="2563" t="31519" r="21129" b="12256"/>
          <a:stretch/>
        </p:blipFill>
        <p:spPr>
          <a:xfrm>
            <a:off x="715850" y="1762575"/>
            <a:ext cx="2515767" cy="7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0" name="Google Shape;289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825" y="1762575"/>
            <a:ext cx="3014700" cy="2164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1" name="Google Shape;2891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6825" y="4099125"/>
            <a:ext cx="37814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2" name="Google Shape;2892;p82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53064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DECISION TREE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3" name="Google Shape;2893;p82"/>
          <p:cNvSpPr txBox="1">
            <a:spLocks noGrp="1"/>
          </p:cNvSpPr>
          <p:nvPr>
            <p:ph type="title"/>
          </p:nvPr>
        </p:nvSpPr>
        <p:spPr>
          <a:xfrm>
            <a:off x="6185650" y="463800"/>
            <a:ext cx="23340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RMSE:</a:t>
            </a:r>
            <a:r>
              <a:rPr lang="en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51,972,790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8" name="Google Shape;2898;p83"/>
          <p:cNvPicPr preferRelativeResize="0"/>
          <p:nvPr/>
        </p:nvPicPr>
        <p:blipFill rotWithShape="1">
          <a:blip r:embed="rId3">
            <a:alphaModFix/>
          </a:blip>
          <a:srcRect r="40884"/>
          <a:stretch/>
        </p:blipFill>
        <p:spPr>
          <a:xfrm>
            <a:off x="594725" y="2434300"/>
            <a:ext cx="3320450" cy="9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9" name="Google Shape;2899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425" y="1197600"/>
            <a:ext cx="5494000" cy="5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0" name="Google Shape;2900;p83"/>
          <p:cNvPicPr preferRelativeResize="0"/>
          <p:nvPr/>
        </p:nvPicPr>
        <p:blipFill rotWithShape="1">
          <a:blip r:embed="rId5">
            <a:alphaModFix/>
          </a:blip>
          <a:srcRect t="2439"/>
          <a:stretch/>
        </p:blipFill>
        <p:spPr>
          <a:xfrm>
            <a:off x="4285762" y="1872250"/>
            <a:ext cx="4507675" cy="29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1" name="Google Shape;2901;p83"/>
          <p:cNvSpPr txBox="1"/>
          <p:nvPr/>
        </p:nvSpPr>
        <p:spPr>
          <a:xfrm>
            <a:off x="616500" y="1260300"/>
            <a:ext cx="2604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 + model</a:t>
            </a:r>
            <a:endParaRPr sz="18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02" name="Google Shape;2902;p83"/>
          <p:cNvCxnSpPr/>
          <p:nvPr/>
        </p:nvCxnSpPr>
        <p:spPr>
          <a:xfrm>
            <a:off x="792061" y="1763916"/>
            <a:ext cx="1740600" cy="6600"/>
          </a:xfrm>
          <a:prstGeom prst="straightConnector1">
            <a:avLst/>
          </a:prstGeom>
          <a:noFill/>
          <a:ln w="9525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3" name="Google Shape;2903;p83"/>
          <p:cNvSpPr txBox="1">
            <a:spLocks noGrp="1"/>
          </p:cNvSpPr>
          <p:nvPr>
            <p:ph type="title"/>
          </p:nvPr>
        </p:nvSpPr>
        <p:spPr>
          <a:xfrm>
            <a:off x="5367625" y="463800"/>
            <a:ext cx="31518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RMSE:</a:t>
            </a:r>
            <a:r>
              <a:rPr lang="en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55,442,910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4" name="Google Shape;2904;p83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44997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9" name="Google Shape;290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350" y="1997850"/>
            <a:ext cx="5915850" cy="5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0" name="Google Shape;2910;p84"/>
          <p:cNvSpPr txBox="1">
            <a:spLocks noGrp="1"/>
          </p:cNvSpPr>
          <p:nvPr>
            <p:ph type="title"/>
          </p:nvPr>
        </p:nvSpPr>
        <p:spPr>
          <a:xfrm>
            <a:off x="5345200" y="463800"/>
            <a:ext cx="31743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RMSE:</a:t>
            </a:r>
            <a:r>
              <a:rPr lang="en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55,442,910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1" name="Google Shape;2911;p84"/>
          <p:cNvSpPr txBox="1"/>
          <p:nvPr/>
        </p:nvSpPr>
        <p:spPr>
          <a:xfrm>
            <a:off x="616500" y="1260300"/>
            <a:ext cx="2604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Test</a:t>
            </a:r>
            <a:endParaRPr sz="1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12" name="Google Shape;2912;p84"/>
          <p:cNvCxnSpPr/>
          <p:nvPr/>
        </p:nvCxnSpPr>
        <p:spPr>
          <a:xfrm>
            <a:off x="715861" y="1763916"/>
            <a:ext cx="1740600" cy="660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3" name="Google Shape;2913;p84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44997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" name="Google Shape;291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954" y="2141701"/>
            <a:ext cx="4679974" cy="20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9" name="Google Shape;2919;p85"/>
          <p:cNvPicPr preferRelativeResize="0"/>
          <p:nvPr/>
        </p:nvPicPr>
        <p:blipFill rotWithShape="1">
          <a:blip r:embed="rId4">
            <a:alphaModFix/>
          </a:blip>
          <a:srcRect l="1099" t="3891" r="45506" b="31034"/>
          <a:stretch/>
        </p:blipFill>
        <p:spPr>
          <a:xfrm>
            <a:off x="569700" y="2401272"/>
            <a:ext cx="3555299" cy="145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920" name="Google Shape;2920;p85"/>
          <p:cNvSpPr txBox="1"/>
          <p:nvPr/>
        </p:nvSpPr>
        <p:spPr>
          <a:xfrm>
            <a:off x="684575" y="1945950"/>
            <a:ext cx="31233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all inputs numerical</a:t>
            </a:r>
            <a:endParaRPr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1" name="Google Shape;2921;p85"/>
          <p:cNvSpPr txBox="1">
            <a:spLocks noGrp="1"/>
          </p:cNvSpPr>
          <p:nvPr>
            <p:ph type="title"/>
          </p:nvPr>
        </p:nvSpPr>
        <p:spPr>
          <a:xfrm>
            <a:off x="5396225" y="463800"/>
            <a:ext cx="31233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Misclassification rate:</a:t>
            </a:r>
            <a:r>
              <a:rPr lang="en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44.39%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2" name="Google Shape;2922;p85"/>
          <p:cNvSpPr txBox="1"/>
          <p:nvPr/>
        </p:nvSpPr>
        <p:spPr>
          <a:xfrm>
            <a:off x="616500" y="1260300"/>
            <a:ext cx="2604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Helvetica Neue"/>
              <a:buAutoNum type="arabicPeriod"/>
            </a:pPr>
            <a:r>
              <a:rPr lang="en" sz="18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</a:t>
            </a:r>
            <a:endParaRPr sz="18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23" name="Google Shape;2923;p85"/>
          <p:cNvCxnSpPr/>
          <p:nvPr/>
        </p:nvCxnSpPr>
        <p:spPr>
          <a:xfrm>
            <a:off x="792061" y="1763916"/>
            <a:ext cx="1740600" cy="6600"/>
          </a:xfrm>
          <a:prstGeom prst="straightConnector1">
            <a:avLst/>
          </a:prstGeom>
          <a:noFill/>
          <a:ln w="9525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4" name="Google Shape;2924;p85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45558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KNN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9" name="Google Shape;2929;p86"/>
          <p:cNvPicPr preferRelativeResize="0"/>
          <p:nvPr/>
        </p:nvPicPr>
        <p:blipFill rotWithShape="1">
          <a:blip r:embed="rId3">
            <a:alphaModFix/>
          </a:blip>
          <a:srcRect r="9982"/>
          <a:stretch/>
        </p:blipFill>
        <p:spPr>
          <a:xfrm>
            <a:off x="552450" y="2129537"/>
            <a:ext cx="4881900" cy="17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0" name="Google Shape;2930;p86"/>
          <p:cNvPicPr preferRelativeResize="0"/>
          <p:nvPr/>
        </p:nvPicPr>
        <p:blipFill rotWithShape="1">
          <a:blip r:embed="rId4">
            <a:alphaModFix/>
          </a:blip>
          <a:srcRect r="45890"/>
          <a:stretch/>
        </p:blipFill>
        <p:spPr>
          <a:xfrm>
            <a:off x="5504301" y="2549275"/>
            <a:ext cx="3373450" cy="9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1" name="Google Shape;2931;p86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45558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KNN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2" name="Google Shape;2932;p86"/>
          <p:cNvSpPr txBox="1">
            <a:spLocks noGrp="1"/>
          </p:cNvSpPr>
          <p:nvPr>
            <p:ph type="title"/>
          </p:nvPr>
        </p:nvSpPr>
        <p:spPr>
          <a:xfrm>
            <a:off x="5396225" y="463800"/>
            <a:ext cx="31233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Misclassification rate:</a:t>
            </a:r>
            <a:r>
              <a:rPr lang="en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44.39%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3" name="Google Shape;2933;p86"/>
          <p:cNvSpPr txBox="1"/>
          <p:nvPr/>
        </p:nvSpPr>
        <p:spPr>
          <a:xfrm>
            <a:off x="616500" y="1260300"/>
            <a:ext cx="2604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Normalize and train</a:t>
            </a:r>
            <a:endParaRPr sz="18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34" name="Google Shape;2934;p86"/>
          <p:cNvCxnSpPr/>
          <p:nvPr/>
        </p:nvCxnSpPr>
        <p:spPr>
          <a:xfrm>
            <a:off x="715861" y="1763916"/>
            <a:ext cx="1740600" cy="660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9" name="Google Shape;2939;p87"/>
          <p:cNvPicPr preferRelativeResize="0"/>
          <p:nvPr/>
        </p:nvPicPr>
        <p:blipFill rotWithShape="1">
          <a:blip r:embed="rId3">
            <a:alphaModFix/>
          </a:blip>
          <a:srcRect r="48419"/>
          <a:stretch/>
        </p:blipFill>
        <p:spPr>
          <a:xfrm>
            <a:off x="643798" y="2110500"/>
            <a:ext cx="3899125" cy="11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0" name="Google Shape;2940;p87"/>
          <p:cNvPicPr preferRelativeResize="0"/>
          <p:nvPr/>
        </p:nvPicPr>
        <p:blipFill rotWithShape="1">
          <a:blip r:embed="rId4">
            <a:alphaModFix/>
          </a:blip>
          <a:srcRect r="30986"/>
          <a:stretch/>
        </p:blipFill>
        <p:spPr>
          <a:xfrm>
            <a:off x="4748725" y="1496325"/>
            <a:ext cx="3770800" cy="27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1" name="Google Shape;2941;p87"/>
          <p:cNvSpPr txBox="1">
            <a:spLocks noGrp="1"/>
          </p:cNvSpPr>
          <p:nvPr>
            <p:ph type="title"/>
          </p:nvPr>
        </p:nvSpPr>
        <p:spPr>
          <a:xfrm>
            <a:off x="5396225" y="463800"/>
            <a:ext cx="31233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Misclassification rate:</a:t>
            </a:r>
            <a:r>
              <a:rPr lang="en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44.39%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2" name="Google Shape;2942;p87"/>
          <p:cNvSpPr txBox="1"/>
          <p:nvPr/>
        </p:nvSpPr>
        <p:spPr>
          <a:xfrm>
            <a:off x="616500" y="1260300"/>
            <a:ext cx="3123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Create features and test</a:t>
            </a:r>
            <a:endParaRPr sz="18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43" name="Google Shape;2943;p87"/>
          <p:cNvCxnSpPr/>
          <p:nvPr/>
        </p:nvCxnSpPr>
        <p:spPr>
          <a:xfrm>
            <a:off x="715861" y="1763916"/>
            <a:ext cx="1740600" cy="66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4" name="Google Shape;2944;p87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45558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KNN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88"/>
          <p:cNvSpPr txBox="1">
            <a:spLocks noGrp="1"/>
          </p:cNvSpPr>
          <p:nvPr>
            <p:ph type="title" idx="2"/>
          </p:nvPr>
        </p:nvSpPr>
        <p:spPr>
          <a:xfrm>
            <a:off x="796200" y="3766350"/>
            <a:ext cx="21531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KNN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2950" name="Google Shape;2950;p88"/>
          <p:cNvSpPr txBox="1">
            <a:spLocks noGrp="1"/>
          </p:cNvSpPr>
          <p:nvPr>
            <p:ph type="subTitle" idx="1"/>
          </p:nvPr>
        </p:nvSpPr>
        <p:spPr>
          <a:xfrm>
            <a:off x="3375013" y="1539581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RMSE: 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51,972,790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1" name="Google Shape;2951;p88"/>
          <p:cNvSpPr txBox="1">
            <a:spLocks noGrp="1"/>
          </p:cNvSpPr>
          <p:nvPr>
            <p:ph type="title" idx="3"/>
          </p:nvPr>
        </p:nvSpPr>
        <p:spPr>
          <a:xfrm>
            <a:off x="796200" y="2623361"/>
            <a:ext cx="21531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Random Forest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2952" name="Google Shape;2952;p88"/>
          <p:cNvSpPr txBox="1">
            <a:spLocks noGrp="1"/>
          </p:cNvSpPr>
          <p:nvPr>
            <p:ph type="subTitle" idx="4"/>
          </p:nvPr>
        </p:nvSpPr>
        <p:spPr>
          <a:xfrm>
            <a:off x="3332900" y="2680471"/>
            <a:ext cx="23364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RMSE: 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55,442,910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3" name="Google Shape;2953;p88"/>
          <p:cNvSpPr txBox="1">
            <a:spLocks noGrp="1"/>
          </p:cNvSpPr>
          <p:nvPr>
            <p:ph type="title" idx="5"/>
          </p:nvPr>
        </p:nvSpPr>
        <p:spPr>
          <a:xfrm>
            <a:off x="796200" y="1480350"/>
            <a:ext cx="21531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Decision Tree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2954" name="Google Shape;2954;p88"/>
          <p:cNvSpPr txBox="1">
            <a:spLocks noGrp="1"/>
          </p:cNvSpPr>
          <p:nvPr>
            <p:ph type="subTitle" idx="6"/>
          </p:nvPr>
        </p:nvSpPr>
        <p:spPr>
          <a:xfrm>
            <a:off x="3333000" y="3699300"/>
            <a:ext cx="225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Misclassification Rate: </a:t>
            </a:r>
            <a:r>
              <a:rPr lang="en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44.39%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55" name="Google Shape;2955;p88"/>
          <p:cNvCxnSpPr/>
          <p:nvPr/>
        </p:nvCxnSpPr>
        <p:spPr>
          <a:xfrm>
            <a:off x="4755775" y="2853025"/>
            <a:ext cx="2381700" cy="63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6" name="Google Shape;2956;p88"/>
          <p:cNvCxnSpPr>
            <a:stCxn id="2951" idx="3"/>
            <a:endCxn id="2952" idx="1"/>
          </p:cNvCxnSpPr>
          <p:nvPr/>
        </p:nvCxnSpPr>
        <p:spPr>
          <a:xfrm rot="10800000" flipH="1">
            <a:off x="2949300" y="2854061"/>
            <a:ext cx="383700" cy="36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7" name="Google Shape;2957;p88"/>
          <p:cNvCxnSpPr>
            <a:stCxn id="2953" idx="3"/>
            <a:endCxn id="2950" idx="1"/>
          </p:cNvCxnSpPr>
          <p:nvPr/>
        </p:nvCxnSpPr>
        <p:spPr>
          <a:xfrm rot="10800000" flipH="1">
            <a:off x="2949300" y="1713150"/>
            <a:ext cx="425700" cy="15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8" name="Google Shape;2958;p88"/>
          <p:cNvCxnSpPr>
            <a:stCxn id="2949" idx="3"/>
            <a:endCxn id="2954" idx="1"/>
          </p:cNvCxnSpPr>
          <p:nvPr/>
        </p:nvCxnSpPr>
        <p:spPr>
          <a:xfrm>
            <a:off x="2949300" y="4000650"/>
            <a:ext cx="3837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9" name="Google Shape;2959;p88"/>
          <p:cNvCxnSpPr/>
          <p:nvPr/>
        </p:nvCxnSpPr>
        <p:spPr>
          <a:xfrm rot="10800000" flipH="1">
            <a:off x="4733375" y="1714725"/>
            <a:ext cx="2404800" cy="1770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0" name="Google Shape;2960;p88"/>
          <p:cNvCxnSpPr/>
          <p:nvPr/>
        </p:nvCxnSpPr>
        <p:spPr>
          <a:xfrm>
            <a:off x="5339945" y="4000650"/>
            <a:ext cx="19353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61" name="Google Shape;296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275" y="1358100"/>
            <a:ext cx="2634399" cy="75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2" name="Google Shape;2962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276" y="2531603"/>
            <a:ext cx="2634400" cy="670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3" name="Google Shape;2963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0285" y="3699300"/>
            <a:ext cx="3069989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4" name="Google Shape;2964;p88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34239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MODEL PREDICTIONS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65" name="Google Shape;2965;p88"/>
          <p:cNvGrpSpPr/>
          <p:nvPr/>
        </p:nvGrpSpPr>
        <p:grpSpPr>
          <a:xfrm>
            <a:off x="7353709" y="691330"/>
            <a:ext cx="1479580" cy="865212"/>
            <a:chOff x="902700" y="3069775"/>
            <a:chExt cx="1155200" cy="675525"/>
          </a:xfrm>
        </p:grpSpPr>
        <p:sp>
          <p:nvSpPr>
            <p:cNvPr id="2966" name="Google Shape;2966;p88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88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88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88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88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88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88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88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88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88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88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88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88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88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88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88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88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88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88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88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88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88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88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88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88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88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88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88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88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88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88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88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88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88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88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88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88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88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88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88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88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88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88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88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88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88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88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88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88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88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88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88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88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88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88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88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88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88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88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88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88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88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88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88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88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88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88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88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88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88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88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88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88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88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88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88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88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88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88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88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88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88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88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88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88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88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88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88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88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88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88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88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88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p89"/>
          <p:cNvSpPr txBox="1">
            <a:spLocks noGrp="1"/>
          </p:cNvSpPr>
          <p:nvPr>
            <p:ph type="subTitle" idx="1"/>
          </p:nvPr>
        </p:nvSpPr>
        <p:spPr>
          <a:xfrm rot="-224">
            <a:off x="796200" y="1215001"/>
            <a:ext cx="4596900" cy="22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movie is the right answer?</a:t>
            </a:r>
            <a:endParaRPr b="1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Both Movie 3 and 4 are predicted as highest grossing in 2 models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However … there is no one right answer, can't forget qualitative factors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Learnings?</a:t>
            </a:r>
            <a:endParaRPr b="1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How to clean data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How to assess models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How models supplement decision making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064" name="Google Shape;3064;p89"/>
          <p:cNvGrpSpPr/>
          <p:nvPr/>
        </p:nvGrpSpPr>
        <p:grpSpPr>
          <a:xfrm>
            <a:off x="7915210" y="1351525"/>
            <a:ext cx="269074" cy="269047"/>
            <a:chOff x="7915210" y="1808725"/>
            <a:chExt cx="269074" cy="269047"/>
          </a:xfrm>
        </p:grpSpPr>
        <p:sp>
          <p:nvSpPr>
            <p:cNvPr id="3065" name="Google Shape;3065;p89"/>
            <p:cNvSpPr/>
            <p:nvPr/>
          </p:nvSpPr>
          <p:spPr>
            <a:xfrm>
              <a:off x="7988379" y="1892212"/>
              <a:ext cx="122571" cy="119222"/>
            </a:xfrm>
            <a:custGeom>
              <a:avLst/>
              <a:gdLst/>
              <a:ahLst/>
              <a:cxnLst/>
              <a:rect l="l" t="t" r="r" b="b"/>
              <a:pathLst>
                <a:path w="4538" h="4414" extrusionOk="0">
                  <a:moveTo>
                    <a:pt x="2994" y="0"/>
                  </a:moveTo>
                  <a:cubicBezTo>
                    <a:pt x="2964" y="0"/>
                    <a:pt x="2934" y="9"/>
                    <a:pt x="2907" y="27"/>
                  </a:cubicBezTo>
                  <a:cubicBezTo>
                    <a:pt x="2868" y="54"/>
                    <a:pt x="2845" y="99"/>
                    <a:pt x="2845" y="147"/>
                  </a:cubicBezTo>
                  <a:lnTo>
                    <a:pt x="2845" y="910"/>
                  </a:lnTo>
                  <a:cubicBezTo>
                    <a:pt x="2845" y="962"/>
                    <a:pt x="2873" y="1011"/>
                    <a:pt x="2918" y="1039"/>
                  </a:cubicBezTo>
                  <a:cubicBezTo>
                    <a:pt x="3308" y="1268"/>
                    <a:pt x="3551" y="1692"/>
                    <a:pt x="3551" y="2144"/>
                  </a:cubicBezTo>
                  <a:cubicBezTo>
                    <a:pt x="3551" y="2849"/>
                    <a:pt x="2975" y="3425"/>
                    <a:pt x="2269" y="3425"/>
                  </a:cubicBezTo>
                  <a:cubicBezTo>
                    <a:pt x="1564" y="3425"/>
                    <a:pt x="988" y="2849"/>
                    <a:pt x="988" y="2144"/>
                  </a:cubicBezTo>
                  <a:cubicBezTo>
                    <a:pt x="988" y="1692"/>
                    <a:pt x="1231" y="1268"/>
                    <a:pt x="1621" y="1039"/>
                  </a:cubicBezTo>
                  <a:cubicBezTo>
                    <a:pt x="1666" y="1011"/>
                    <a:pt x="1693" y="962"/>
                    <a:pt x="1693" y="910"/>
                  </a:cubicBezTo>
                  <a:lnTo>
                    <a:pt x="1693" y="148"/>
                  </a:lnTo>
                  <a:cubicBezTo>
                    <a:pt x="1693" y="100"/>
                    <a:pt x="1669" y="55"/>
                    <a:pt x="1631" y="29"/>
                  </a:cubicBezTo>
                  <a:cubicBezTo>
                    <a:pt x="1606" y="11"/>
                    <a:pt x="1577" y="1"/>
                    <a:pt x="1547" y="1"/>
                  </a:cubicBezTo>
                  <a:cubicBezTo>
                    <a:pt x="1530" y="1"/>
                    <a:pt x="1512" y="5"/>
                    <a:pt x="1495" y="11"/>
                  </a:cubicBezTo>
                  <a:cubicBezTo>
                    <a:pt x="1318" y="75"/>
                    <a:pt x="1148" y="162"/>
                    <a:pt x="991" y="270"/>
                  </a:cubicBezTo>
                  <a:cubicBezTo>
                    <a:pt x="922" y="317"/>
                    <a:pt x="905" y="408"/>
                    <a:pt x="952" y="475"/>
                  </a:cubicBezTo>
                  <a:cubicBezTo>
                    <a:pt x="981" y="518"/>
                    <a:pt x="1027" y="540"/>
                    <a:pt x="1075" y="540"/>
                  </a:cubicBezTo>
                  <a:cubicBezTo>
                    <a:pt x="1104" y="540"/>
                    <a:pt x="1133" y="532"/>
                    <a:pt x="1159" y="514"/>
                  </a:cubicBezTo>
                  <a:cubicBezTo>
                    <a:pt x="1234" y="461"/>
                    <a:pt x="1315" y="415"/>
                    <a:pt x="1397" y="374"/>
                  </a:cubicBezTo>
                  <a:lnTo>
                    <a:pt x="1397" y="830"/>
                  </a:lnTo>
                  <a:cubicBezTo>
                    <a:pt x="960" y="1121"/>
                    <a:pt x="692" y="1618"/>
                    <a:pt x="692" y="2145"/>
                  </a:cubicBezTo>
                  <a:cubicBezTo>
                    <a:pt x="692" y="3015"/>
                    <a:pt x="1400" y="3722"/>
                    <a:pt x="2269" y="3722"/>
                  </a:cubicBezTo>
                  <a:cubicBezTo>
                    <a:pt x="3139" y="3722"/>
                    <a:pt x="3847" y="3015"/>
                    <a:pt x="3847" y="2145"/>
                  </a:cubicBezTo>
                  <a:cubicBezTo>
                    <a:pt x="3847" y="1618"/>
                    <a:pt x="3579" y="1121"/>
                    <a:pt x="3140" y="830"/>
                  </a:cubicBezTo>
                  <a:lnTo>
                    <a:pt x="3140" y="374"/>
                  </a:lnTo>
                  <a:cubicBezTo>
                    <a:pt x="3808" y="703"/>
                    <a:pt x="4242" y="1390"/>
                    <a:pt x="4242" y="2145"/>
                  </a:cubicBezTo>
                  <a:cubicBezTo>
                    <a:pt x="4242" y="3232"/>
                    <a:pt x="3357" y="4117"/>
                    <a:pt x="2269" y="4117"/>
                  </a:cubicBezTo>
                  <a:cubicBezTo>
                    <a:pt x="1182" y="4117"/>
                    <a:pt x="297" y="3232"/>
                    <a:pt x="297" y="2145"/>
                  </a:cubicBezTo>
                  <a:cubicBezTo>
                    <a:pt x="297" y="1710"/>
                    <a:pt x="437" y="1297"/>
                    <a:pt x="701" y="950"/>
                  </a:cubicBezTo>
                  <a:cubicBezTo>
                    <a:pt x="751" y="886"/>
                    <a:pt x="739" y="793"/>
                    <a:pt x="673" y="741"/>
                  </a:cubicBezTo>
                  <a:cubicBezTo>
                    <a:pt x="647" y="721"/>
                    <a:pt x="616" y="711"/>
                    <a:pt x="585" y="711"/>
                  </a:cubicBezTo>
                  <a:cubicBezTo>
                    <a:pt x="540" y="711"/>
                    <a:pt x="496" y="732"/>
                    <a:pt x="466" y="769"/>
                  </a:cubicBezTo>
                  <a:cubicBezTo>
                    <a:pt x="163" y="1168"/>
                    <a:pt x="1" y="1643"/>
                    <a:pt x="1" y="2145"/>
                  </a:cubicBezTo>
                  <a:cubicBezTo>
                    <a:pt x="1" y="3395"/>
                    <a:pt x="1019" y="4413"/>
                    <a:pt x="2269" y="4413"/>
                  </a:cubicBezTo>
                  <a:cubicBezTo>
                    <a:pt x="3520" y="4413"/>
                    <a:pt x="4538" y="3397"/>
                    <a:pt x="4538" y="2145"/>
                  </a:cubicBezTo>
                  <a:cubicBezTo>
                    <a:pt x="4538" y="1191"/>
                    <a:pt x="3937" y="335"/>
                    <a:pt x="3044" y="8"/>
                  </a:cubicBezTo>
                  <a:cubicBezTo>
                    <a:pt x="3028" y="3"/>
                    <a:pt x="3011" y="0"/>
                    <a:pt x="29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89"/>
            <p:cNvSpPr/>
            <p:nvPr/>
          </p:nvSpPr>
          <p:spPr>
            <a:xfrm>
              <a:off x="8037672" y="1875196"/>
              <a:ext cx="23985" cy="55100"/>
            </a:xfrm>
            <a:custGeom>
              <a:avLst/>
              <a:gdLst/>
              <a:ahLst/>
              <a:cxnLst/>
              <a:rect l="l" t="t" r="r" b="b"/>
              <a:pathLst>
                <a:path w="888" h="2040" extrusionOk="0">
                  <a:moveTo>
                    <a:pt x="444" y="296"/>
                  </a:moveTo>
                  <a:cubicBezTo>
                    <a:pt x="526" y="296"/>
                    <a:pt x="592" y="363"/>
                    <a:pt x="592" y="444"/>
                  </a:cubicBezTo>
                  <a:lnTo>
                    <a:pt x="592" y="1596"/>
                  </a:lnTo>
                  <a:cubicBezTo>
                    <a:pt x="592" y="1678"/>
                    <a:pt x="526" y="1743"/>
                    <a:pt x="444" y="1743"/>
                  </a:cubicBezTo>
                  <a:cubicBezTo>
                    <a:pt x="363" y="1743"/>
                    <a:pt x="296" y="1678"/>
                    <a:pt x="296" y="1596"/>
                  </a:cubicBezTo>
                  <a:lnTo>
                    <a:pt x="296" y="444"/>
                  </a:lnTo>
                  <a:cubicBezTo>
                    <a:pt x="296" y="363"/>
                    <a:pt x="363" y="296"/>
                    <a:pt x="444" y="296"/>
                  </a:cubicBezTo>
                  <a:close/>
                  <a:moveTo>
                    <a:pt x="444" y="0"/>
                  </a:moveTo>
                  <a:cubicBezTo>
                    <a:pt x="199" y="0"/>
                    <a:pt x="0" y="199"/>
                    <a:pt x="0" y="444"/>
                  </a:cubicBezTo>
                  <a:lnTo>
                    <a:pt x="0" y="1596"/>
                  </a:lnTo>
                  <a:cubicBezTo>
                    <a:pt x="0" y="1841"/>
                    <a:pt x="199" y="2039"/>
                    <a:pt x="444" y="2039"/>
                  </a:cubicBezTo>
                  <a:cubicBezTo>
                    <a:pt x="690" y="2039"/>
                    <a:pt x="887" y="1841"/>
                    <a:pt x="887" y="1596"/>
                  </a:cubicBezTo>
                  <a:lnTo>
                    <a:pt x="887" y="444"/>
                  </a:lnTo>
                  <a:cubicBezTo>
                    <a:pt x="887" y="199"/>
                    <a:pt x="690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89"/>
            <p:cNvSpPr/>
            <p:nvPr/>
          </p:nvSpPr>
          <p:spPr>
            <a:xfrm>
              <a:off x="7932685" y="1826335"/>
              <a:ext cx="233934" cy="233907"/>
            </a:xfrm>
            <a:custGeom>
              <a:avLst/>
              <a:gdLst/>
              <a:ahLst/>
              <a:cxnLst/>
              <a:rect l="l" t="t" r="r" b="b"/>
              <a:pathLst>
                <a:path w="8661" h="8660" extrusionOk="0">
                  <a:moveTo>
                    <a:pt x="4331" y="1"/>
                  </a:moveTo>
                  <a:cubicBezTo>
                    <a:pt x="3636" y="1"/>
                    <a:pt x="2973" y="159"/>
                    <a:pt x="2359" y="475"/>
                  </a:cubicBezTo>
                  <a:cubicBezTo>
                    <a:pt x="2287" y="511"/>
                    <a:pt x="2258" y="601"/>
                    <a:pt x="2295" y="673"/>
                  </a:cubicBezTo>
                  <a:cubicBezTo>
                    <a:pt x="2320" y="724"/>
                    <a:pt x="2372" y="753"/>
                    <a:pt x="2425" y="753"/>
                  </a:cubicBezTo>
                  <a:cubicBezTo>
                    <a:pt x="2448" y="753"/>
                    <a:pt x="2471" y="748"/>
                    <a:pt x="2493" y="737"/>
                  </a:cubicBezTo>
                  <a:cubicBezTo>
                    <a:pt x="3065" y="444"/>
                    <a:pt x="3683" y="296"/>
                    <a:pt x="4329" y="296"/>
                  </a:cubicBezTo>
                  <a:cubicBezTo>
                    <a:pt x="6553" y="296"/>
                    <a:pt x="8362" y="2105"/>
                    <a:pt x="8362" y="4329"/>
                  </a:cubicBezTo>
                  <a:cubicBezTo>
                    <a:pt x="8362" y="6553"/>
                    <a:pt x="6553" y="8362"/>
                    <a:pt x="4329" y="8362"/>
                  </a:cubicBezTo>
                  <a:cubicBezTo>
                    <a:pt x="2105" y="8362"/>
                    <a:pt x="296" y="6553"/>
                    <a:pt x="296" y="4329"/>
                  </a:cubicBezTo>
                  <a:cubicBezTo>
                    <a:pt x="296" y="3185"/>
                    <a:pt x="785" y="2089"/>
                    <a:pt x="1637" y="1327"/>
                  </a:cubicBezTo>
                  <a:cubicBezTo>
                    <a:pt x="1697" y="1272"/>
                    <a:pt x="1703" y="1179"/>
                    <a:pt x="1649" y="1118"/>
                  </a:cubicBezTo>
                  <a:cubicBezTo>
                    <a:pt x="1620" y="1086"/>
                    <a:pt x="1579" y="1070"/>
                    <a:pt x="1538" y="1070"/>
                  </a:cubicBezTo>
                  <a:cubicBezTo>
                    <a:pt x="1504" y="1070"/>
                    <a:pt x="1468" y="1082"/>
                    <a:pt x="1440" y="1107"/>
                  </a:cubicBezTo>
                  <a:cubicBezTo>
                    <a:pt x="525" y="1928"/>
                    <a:pt x="1" y="3103"/>
                    <a:pt x="1" y="4331"/>
                  </a:cubicBezTo>
                  <a:cubicBezTo>
                    <a:pt x="1" y="5487"/>
                    <a:pt x="451" y="6573"/>
                    <a:pt x="1269" y="7391"/>
                  </a:cubicBezTo>
                  <a:cubicBezTo>
                    <a:pt x="2086" y="8208"/>
                    <a:pt x="3174" y="8659"/>
                    <a:pt x="4329" y="8659"/>
                  </a:cubicBezTo>
                  <a:cubicBezTo>
                    <a:pt x="5486" y="8659"/>
                    <a:pt x="6572" y="8211"/>
                    <a:pt x="7389" y="7391"/>
                  </a:cubicBezTo>
                  <a:cubicBezTo>
                    <a:pt x="8206" y="6572"/>
                    <a:pt x="8657" y="5487"/>
                    <a:pt x="8657" y="4331"/>
                  </a:cubicBezTo>
                  <a:cubicBezTo>
                    <a:pt x="8661" y="3174"/>
                    <a:pt x="8211" y="2086"/>
                    <a:pt x="7392" y="1269"/>
                  </a:cubicBezTo>
                  <a:cubicBezTo>
                    <a:pt x="6575" y="452"/>
                    <a:pt x="5487" y="1"/>
                    <a:pt x="4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89"/>
            <p:cNvSpPr/>
            <p:nvPr/>
          </p:nvSpPr>
          <p:spPr>
            <a:xfrm>
              <a:off x="7915210" y="1808725"/>
              <a:ext cx="269074" cy="269047"/>
            </a:xfrm>
            <a:custGeom>
              <a:avLst/>
              <a:gdLst/>
              <a:ahLst/>
              <a:cxnLst/>
              <a:rect l="l" t="t" r="r" b="b"/>
              <a:pathLst>
                <a:path w="9962" h="9961" extrusionOk="0">
                  <a:moveTo>
                    <a:pt x="4978" y="1"/>
                  </a:moveTo>
                  <a:cubicBezTo>
                    <a:pt x="4304" y="1"/>
                    <a:pt x="3650" y="133"/>
                    <a:pt x="3035" y="394"/>
                  </a:cubicBezTo>
                  <a:cubicBezTo>
                    <a:pt x="2959" y="425"/>
                    <a:pt x="2923" y="513"/>
                    <a:pt x="2957" y="589"/>
                  </a:cubicBezTo>
                  <a:cubicBezTo>
                    <a:pt x="2981" y="645"/>
                    <a:pt x="3035" y="679"/>
                    <a:pt x="3093" y="679"/>
                  </a:cubicBezTo>
                  <a:cubicBezTo>
                    <a:pt x="3113" y="679"/>
                    <a:pt x="3133" y="675"/>
                    <a:pt x="3152" y="667"/>
                  </a:cubicBezTo>
                  <a:cubicBezTo>
                    <a:pt x="3731" y="421"/>
                    <a:pt x="4346" y="296"/>
                    <a:pt x="4981" y="296"/>
                  </a:cubicBezTo>
                  <a:cubicBezTo>
                    <a:pt x="7564" y="296"/>
                    <a:pt x="9666" y="2397"/>
                    <a:pt x="9666" y="4981"/>
                  </a:cubicBezTo>
                  <a:cubicBezTo>
                    <a:pt x="9666" y="7565"/>
                    <a:pt x="7564" y="9666"/>
                    <a:pt x="4981" y="9666"/>
                  </a:cubicBezTo>
                  <a:cubicBezTo>
                    <a:pt x="2397" y="9666"/>
                    <a:pt x="296" y="7565"/>
                    <a:pt x="296" y="4981"/>
                  </a:cubicBezTo>
                  <a:cubicBezTo>
                    <a:pt x="296" y="3534"/>
                    <a:pt x="950" y="2189"/>
                    <a:pt x="2089" y="1294"/>
                  </a:cubicBezTo>
                  <a:cubicBezTo>
                    <a:pt x="2153" y="1244"/>
                    <a:pt x="2165" y="1151"/>
                    <a:pt x="2114" y="1087"/>
                  </a:cubicBezTo>
                  <a:cubicBezTo>
                    <a:pt x="2085" y="1049"/>
                    <a:pt x="2041" y="1029"/>
                    <a:pt x="1997" y="1029"/>
                  </a:cubicBezTo>
                  <a:cubicBezTo>
                    <a:pt x="1966" y="1029"/>
                    <a:pt x="1934" y="1040"/>
                    <a:pt x="1907" y="1060"/>
                  </a:cubicBezTo>
                  <a:cubicBezTo>
                    <a:pt x="1325" y="1517"/>
                    <a:pt x="844" y="2106"/>
                    <a:pt x="517" y="2765"/>
                  </a:cubicBezTo>
                  <a:cubicBezTo>
                    <a:pt x="173" y="3457"/>
                    <a:pt x="0" y="4203"/>
                    <a:pt x="0" y="4980"/>
                  </a:cubicBezTo>
                  <a:cubicBezTo>
                    <a:pt x="0" y="6310"/>
                    <a:pt x="517" y="7562"/>
                    <a:pt x="1459" y="8500"/>
                  </a:cubicBezTo>
                  <a:cubicBezTo>
                    <a:pt x="2400" y="9442"/>
                    <a:pt x="3650" y="9960"/>
                    <a:pt x="4981" y="9960"/>
                  </a:cubicBezTo>
                  <a:cubicBezTo>
                    <a:pt x="6312" y="9960"/>
                    <a:pt x="7561" y="9442"/>
                    <a:pt x="8501" y="8500"/>
                  </a:cubicBezTo>
                  <a:cubicBezTo>
                    <a:pt x="9443" y="7559"/>
                    <a:pt x="9961" y="6310"/>
                    <a:pt x="9961" y="4980"/>
                  </a:cubicBezTo>
                  <a:cubicBezTo>
                    <a:pt x="9961" y="3649"/>
                    <a:pt x="9441" y="2401"/>
                    <a:pt x="8500" y="1460"/>
                  </a:cubicBezTo>
                  <a:cubicBezTo>
                    <a:pt x="7558" y="519"/>
                    <a:pt x="6308" y="1"/>
                    <a:pt x="4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9" name="Google Shape;3069;p89"/>
          <p:cNvGrpSpPr/>
          <p:nvPr/>
        </p:nvGrpSpPr>
        <p:grpSpPr>
          <a:xfrm>
            <a:off x="7915211" y="3650126"/>
            <a:ext cx="269074" cy="243846"/>
            <a:chOff x="7915211" y="4107326"/>
            <a:chExt cx="269074" cy="243846"/>
          </a:xfrm>
        </p:grpSpPr>
        <p:sp>
          <p:nvSpPr>
            <p:cNvPr id="3070" name="Google Shape;3070;p89"/>
            <p:cNvSpPr/>
            <p:nvPr/>
          </p:nvSpPr>
          <p:spPr>
            <a:xfrm>
              <a:off x="8006261" y="4117455"/>
              <a:ext cx="154578" cy="21770"/>
            </a:xfrm>
            <a:custGeom>
              <a:avLst/>
              <a:gdLst/>
              <a:ahLst/>
              <a:cxnLst/>
              <a:rect l="l" t="t" r="r" b="b"/>
              <a:pathLst>
                <a:path w="5723" h="806" extrusionOk="0">
                  <a:moveTo>
                    <a:pt x="334" y="1"/>
                  </a:moveTo>
                  <a:cubicBezTo>
                    <a:pt x="150" y="1"/>
                    <a:pt x="1" y="152"/>
                    <a:pt x="1" y="334"/>
                  </a:cubicBezTo>
                  <a:lnTo>
                    <a:pt x="1" y="472"/>
                  </a:lnTo>
                  <a:cubicBezTo>
                    <a:pt x="1" y="654"/>
                    <a:pt x="149" y="805"/>
                    <a:pt x="334" y="805"/>
                  </a:cubicBezTo>
                  <a:lnTo>
                    <a:pt x="5391" y="805"/>
                  </a:lnTo>
                  <a:cubicBezTo>
                    <a:pt x="5573" y="805"/>
                    <a:pt x="5722" y="654"/>
                    <a:pt x="5722" y="472"/>
                  </a:cubicBezTo>
                  <a:lnTo>
                    <a:pt x="5722" y="334"/>
                  </a:lnTo>
                  <a:cubicBezTo>
                    <a:pt x="5722" y="148"/>
                    <a:pt x="5573" y="1"/>
                    <a:pt x="5391" y="1"/>
                  </a:cubicBezTo>
                  <a:lnTo>
                    <a:pt x="1885" y="1"/>
                  </a:lnTo>
                  <a:cubicBezTo>
                    <a:pt x="1805" y="1"/>
                    <a:pt x="1738" y="68"/>
                    <a:pt x="1738" y="148"/>
                  </a:cubicBezTo>
                  <a:cubicBezTo>
                    <a:pt x="1738" y="231"/>
                    <a:pt x="1805" y="296"/>
                    <a:pt x="1885" y="296"/>
                  </a:cubicBezTo>
                  <a:lnTo>
                    <a:pt x="5391" y="296"/>
                  </a:lnTo>
                  <a:cubicBezTo>
                    <a:pt x="5409" y="296"/>
                    <a:pt x="5425" y="312"/>
                    <a:pt x="5425" y="332"/>
                  </a:cubicBezTo>
                  <a:lnTo>
                    <a:pt x="5425" y="471"/>
                  </a:lnTo>
                  <a:cubicBezTo>
                    <a:pt x="5425" y="489"/>
                    <a:pt x="5409" y="505"/>
                    <a:pt x="5391" y="505"/>
                  </a:cubicBezTo>
                  <a:lnTo>
                    <a:pt x="334" y="505"/>
                  </a:lnTo>
                  <a:cubicBezTo>
                    <a:pt x="314" y="505"/>
                    <a:pt x="298" y="489"/>
                    <a:pt x="298" y="471"/>
                  </a:cubicBezTo>
                  <a:lnTo>
                    <a:pt x="298" y="332"/>
                  </a:lnTo>
                  <a:cubicBezTo>
                    <a:pt x="298" y="312"/>
                    <a:pt x="314" y="296"/>
                    <a:pt x="334" y="296"/>
                  </a:cubicBezTo>
                  <a:cubicBezTo>
                    <a:pt x="415" y="296"/>
                    <a:pt x="482" y="231"/>
                    <a:pt x="482" y="148"/>
                  </a:cubicBezTo>
                  <a:cubicBezTo>
                    <a:pt x="482" y="68"/>
                    <a:pt x="415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89"/>
            <p:cNvSpPr/>
            <p:nvPr/>
          </p:nvSpPr>
          <p:spPr>
            <a:xfrm>
              <a:off x="7915211" y="4107326"/>
              <a:ext cx="269074" cy="243846"/>
            </a:xfrm>
            <a:custGeom>
              <a:avLst/>
              <a:gdLst/>
              <a:ahLst/>
              <a:cxnLst/>
              <a:rect l="l" t="t" r="r" b="b"/>
              <a:pathLst>
                <a:path w="9962" h="9028" extrusionOk="0">
                  <a:moveTo>
                    <a:pt x="450" y="0"/>
                  </a:moveTo>
                  <a:cubicBezTo>
                    <a:pt x="201" y="0"/>
                    <a:pt x="0" y="203"/>
                    <a:pt x="0" y="452"/>
                  </a:cubicBezTo>
                  <a:lnTo>
                    <a:pt x="0" y="2715"/>
                  </a:lnTo>
                  <a:cubicBezTo>
                    <a:pt x="0" y="2796"/>
                    <a:pt x="66" y="2863"/>
                    <a:pt x="148" y="2863"/>
                  </a:cubicBezTo>
                  <a:cubicBezTo>
                    <a:pt x="229" y="2863"/>
                    <a:pt x="296" y="2796"/>
                    <a:pt x="296" y="2715"/>
                  </a:cubicBezTo>
                  <a:lnTo>
                    <a:pt x="296" y="1627"/>
                  </a:lnTo>
                  <a:lnTo>
                    <a:pt x="8393" y="1627"/>
                  </a:lnTo>
                  <a:cubicBezTo>
                    <a:pt x="8475" y="1627"/>
                    <a:pt x="8541" y="1562"/>
                    <a:pt x="8541" y="1479"/>
                  </a:cubicBezTo>
                  <a:cubicBezTo>
                    <a:pt x="8541" y="1397"/>
                    <a:pt x="8475" y="1331"/>
                    <a:pt x="8393" y="1331"/>
                  </a:cubicBezTo>
                  <a:lnTo>
                    <a:pt x="296" y="1331"/>
                  </a:lnTo>
                  <a:lnTo>
                    <a:pt x="296" y="453"/>
                  </a:lnTo>
                  <a:cubicBezTo>
                    <a:pt x="296" y="368"/>
                    <a:pt x="366" y="299"/>
                    <a:pt x="450" y="299"/>
                  </a:cubicBezTo>
                  <a:lnTo>
                    <a:pt x="9510" y="299"/>
                  </a:lnTo>
                  <a:cubicBezTo>
                    <a:pt x="9596" y="299"/>
                    <a:pt x="9664" y="371"/>
                    <a:pt x="9664" y="453"/>
                  </a:cubicBezTo>
                  <a:lnTo>
                    <a:pt x="9664" y="8579"/>
                  </a:lnTo>
                  <a:cubicBezTo>
                    <a:pt x="9664" y="8665"/>
                    <a:pt x="9594" y="8734"/>
                    <a:pt x="9510" y="8734"/>
                  </a:cubicBezTo>
                  <a:lnTo>
                    <a:pt x="450" y="8734"/>
                  </a:lnTo>
                  <a:cubicBezTo>
                    <a:pt x="365" y="8734"/>
                    <a:pt x="296" y="8663"/>
                    <a:pt x="296" y="8579"/>
                  </a:cubicBezTo>
                  <a:lnTo>
                    <a:pt x="296" y="4814"/>
                  </a:lnTo>
                  <a:cubicBezTo>
                    <a:pt x="296" y="4732"/>
                    <a:pt x="229" y="4667"/>
                    <a:pt x="148" y="4667"/>
                  </a:cubicBezTo>
                  <a:cubicBezTo>
                    <a:pt x="66" y="4667"/>
                    <a:pt x="0" y="4732"/>
                    <a:pt x="0" y="4814"/>
                  </a:cubicBezTo>
                  <a:lnTo>
                    <a:pt x="0" y="8578"/>
                  </a:lnTo>
                  <a:cubicBezTo>
                    <a:pt x="0" y="8827"/>
                    <a:pt x="203" y="9028"/>
                    <a:pt x="450" y="9028"/>
                  </a:cubicBezTo>
                  <a:lnTo>
                    <a:pt x="9510" y="9028"/>
                  </a:lnTo>
                  <a:cubicBezTo>
                    <a:pt x="9759" y="9028"/>
                    <a:pt x="9960" y="8825"/>
                    <a:pt x="9960" y="8578"/>
                  </a:cubicBezTo>
                  <a:lnTo>
                    <a:pt x="9960" y="452"/>
                  </a:lnTo>
                  <a:cubicBezTo>
                    <a:pt x="9962" y="203"/>
                    <a:pt x="9759" y="0"/>
                    <a:pt x="9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89"/>
            <p:cNvSpPr/>
            <p:nvPr/>
          </p:nvSpPr>
          <p:spPr>
            <a:xfrm>
              <a:off x="8014499" y="4182521"/>
              <a:ext cx="62447" cy="80544"/>
            </a:xfrm>
            <a:custGeom>
              <a:avLst/>
              <a:gdLst/>
              <a:ahLst/>
              <a:cxnLst/>
              <a:rect l="l" t="t" r="r" b="b"/>
              <a:pathLst>
                <a:path w="2312" h="2982" extrusionOk="0">
                  <a:moveTo>
                    <a:pt x="2016" y="297"/>
                  </a:moveTo>
                  <a:lnTo>
                    <a:pt x="2016" y="2686"/>
                  </a:lnTo>
                  <a:lnTo>
                    <a:pt x="296" y="2686"/>
                  </a:lnTo>
                  <a:lnTo>
                    <a:pt x="296" y="297"/>
                  </a:lnTo>
                  <a:close/>
                  <a:moveTo>
                    <a:pt x="149" y="1"/>
                  </a:moveTo>
                  <a:cubicBezTo>
                    <a:pt x="68" y="1"/>
                    <a:pt x="1" y="66"/>
                    <a:pt x="1" y="149"/>
                  </a:cubicBezTo>
                  <a:lnTo>
                    <a:pt x="1" y="2834"/>
                  </a:lnTo>
                  <a:cubicBezTo>
                    <a:pt x="1" y="2915"/>
                    <a:pt x="68" y="2981"/>
                    <a:pt x="149" y="2981"/>
                  </a:cubicBezTo>
                  <a:lnTo>
                    <a:pt x="2164" y="2981"/>
                  </a:lnTo>
                  <a:cubicBezTo>
                    <a:pt x="2247" y="2981"/>
                    <a:pt x="2312" y="2915"/>
                    <a:pt x="2312" y="2834"/>
                  </a:cubicBezTo>
                  <a:lnTo>
                    <a:pt x="2312" y="149"/>
                  </a:lnTo>
                  <a:cubicBezTo>
                    <a:pt x="2312" y="66"/>
                    <a:pt x="2247" y="1"/>
                    <a:pt x="2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89"/>
            <p:cNvSpPr/>
            <p:nvPr/>
          </p:nvSpPr>
          <p:spPr>
            <a:xfrm>
              <a:off x="7948244" y="4195432"/>
              <a:ext cx="43054" cy="54641"/>
            </a:xfrm>
            <a:custGeom>
              <a:avLst/>
              <a:gdLst/>
              <a:ahLst/>
              <a:cxnLst/>
              <a:rect l="l" t="t" r="r" b="b"/>
              <a:pathLst>
                <a:path w="1594" h="2023" extrusionOk="0">
                  <a:moveTo>
                    <a:pt x="1297" y="296"/>
                  </a:moveTo>
                  <a:lnTo>
                    <a:pt x="1297" y="1727"/>
                  </a:lnTo>
                  <a:lnTo>
                    <a:pt x="297" y="1727"/>
                  </a:lnTo>
                  <a:lnTo>
                    <a:pt x="297" y="296"/>
                  </a:lnTo>
                  <a:close/>
                  <a:moveTo>
                    <a:pt x="149" y="1"/>
                  </a:moveTo>
                  <a:cubicBezTo>
                    <a:pt x="68" y="1"/>
                    <a:pt x="1" y="68"/>
                    <a:pt x="1" y="149"/>
                  </a:cubicBezTo>
                  <a:lnTo>
                    <a:pt x="1" y="1875"/>
                  </a:lnTo>
                  <a:cubicBezTo>
                    <a:pt x="1" y="1957"/>
                    <a:pt x="68" y="2023"/>
                    <a:pt x="149" y="2023"/>
                  </a:cubicBezTo>
                  <a:lnTo>
                    <a:pt x="1445" y="2023"/>
                  </a:lnTo>
                  <a:cubicBezTo>
                    <a:pt x="1526" y="2023"/>
                    <a:pt x="1593" y="1957"/>
                    <a:pt x="1593" y="1875"/>
                  </a:cubicBezTo>
                  <a:lnTo>
                    <a:pt x="1593" y="149"/>
                  </a:lnTo>
                  <a:cubicBezTo>
                    <a:pt x="1593" y="68"/>
                    <a:pt x="1526" y="1"/>
                    <a:pt x="14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89"/>
            <p:cNvSpPr/>
            <p:nvPr/>
          </p:nvSpPr>
          <p:spPr>
            <a:xfrm>
              <a:off x="8102902" y="4195432"/>
              <a:ext cx="43000" cy="54641"/>
            </a:xfrm>
            <a:custGeom>
              <a:avLst/>
              <a:gdLst/>
              <a:ahLst/>
              <a:cxnLst/>
              <a:rect l="l" t="t" r="r" b="b"/>
              <a:pathLst>
                <a:path w="1592" h="2023" extrusionOk="0">
                  <a:moveTo>
                    <a:pt x="1296" y="296"/>
                  </a:moveTo>
                  <a:lnTo>
                    <a:pt x="1296" y="1727"/>
                  </a:lnTo>
                  <a:lnTo>
                    <a:pt x="297" y="1727"/>
                  </a:lnTo>
                  <a:lnTo>
                    <a:pt x="297" y="296"/>
                  </a:lnTo>
                  <a:close/>
                  <a:moveTo>
                    <a:pt x="149" y="1"/>
                  </a:moveTo>
                  <a:cubicBezTo>
                    <a:pt x="66" y="1"/>
                    <a:pt x="1" y="68"/>
                    <a:pt x="1" y="149"/>
                  </a:cubicBezTo>
                  <a:lnTo>
                    <a:pt x="1" y="1875"/>
                  </a:lnTo>
                  <a:cubicBezTo>
                    <a:pt x="1" y="1957"/>
                    <a:pt x="66" y="2023"/>
                    <a:pt x="149" y="2023"/>
                  </a:cubicBezTo>
                  <a:lnTo>
                    <a:pt x="1444" y="2023"/>
                  </a:lnTo>
                  <a:cubicBezTo>
                    <a:pt x="1526" y="2023"/>
                    <a:pt x="1592" y="1957"/>
                    <a:pt x="1592" y="1875"/>
                  </a:cubicBezTo>
                  <a:lnTo>
                    <a:pt x="1592" y="149"/>
                  </a:lnTo>
                  <a:cubicBezTo>
                    <a:pt x="1592" y="68"/>
                    <a:pt x="1526" y="1"/>
                    <a:pt x="1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89"/>
            <p:cNvSpPr/>
            <p:nvPr/>
          </p:nvSpPr>
          <p:spPr>
            <a:xfrm>
              <a:off x="8024979" y="4203075"/>
              <a:ext cx="41568" cy="39435"/>
            </a:xfrm>
            <a:custGeom>
              <a:avLst/>
              <a:gdLst/>
              <a:ahLst/>
              <a:cxnLst/>
              <a:rect l="l" t="t" r="r" b="b"/>
              <a:pathLst>
                <a:path w="1539" h="1460" extrusionOk="0">
                  <a:moveTo>
                    <a:pt x="772" y="462"/>
                  </a:moveTo>
                  <a:lnTo>
                    <a:pt x="841" y="588"/>
                  </a:lnTo>
                  <a:cubicBezTo>
                    <a:pt x="863" y="627"/>
                    <a:pt x="901" y="656"/>
                    <a:pt x="947" y="664"/>
                  </a:cubicBezTo>
                  <a:lnTo>
                    <a:pt x="1088" y="689"/>
                  </a:lnTo>
                  <a:lnTo>
                    <a:pt x="981" y="792"/>
                  </a:lnTo>
                  <a:cubicBezTo>
                    <a:pt x="950" y="826"/>
                    <a:pt x="934" y="869"/>
                    <a:pt x="942" y="915"/>
                  </a:cubicBezTo>
                  <a:lnTo>
                    <a:pt x="962" y="1056"/>
                  </a:lnTo>
                  <a:lnTo>
                    <a:pt x="833" y="994"/>
                  </a:lnTo>
                  <a:cubicBezTo>
                    <a:pt x="814" y="985"/>
                    <a:pt x="791" y="978"/>
                    <a:pt x="769" y="978"/>
                  </a:cubicBezTo>
                  <a:cubicBezTo>
                    <a:pt x="747" y="978"/>
                    <a:pt x="724" y="985"/>
                    <a:pt x="704" y="994"/>
                  </a:cubicBezTo>
                  <a:lnTo>
                    <a:pt x="576" y="1056"/>
                  </a:lnTo>
                  <a:lnTo>
                    <a:pt x="595" y="915"/>
                  </a:lnTo>
                  <a:cubicBezTo>
                    <a:pt x="601" y="869"/>
                    <a:pt x="587" y="824"/>
                    <a:pt x="556" y="792"/>
                  </a:cubicBezTo>
                  <a:lnTo>
                    <a:pt x="458" y="689"/>
                  </a:lnTo>
                  <a:lnTo>
                    <a:pt x="599" y="664"/>
                  </a:lnTo>
                  <a:cubicBezTo>
                    <a:pt x="645" y="656"/>
                    <a:pt x="684" y="628"/>
                    <a:pt x="705" y="588"/>
                  </a:cubicBezTo>
                  <a:lnTo>
                    <a:pt x="772" y="462"/>
                  </a:lnTo>
                  <a:close/>
                  <a:moveTo>
                    <a:pt x="769" y="1"/>
                  </a:moveTo>
                  <a:cubicBezTo>
                    <a:pt x="715" y="1"/>
                    <a:pt x="663" y="29"/>
                    <a:pt x="638" y="79"/>
                  </a:cubicBezTo>
                  <a:lnTo>
                    <a:pt x="475" y="385"/>
                  </a:lnTo>
                  <a:lnTo>
                    <a:pt x="133" y="448"/>
                  </a:lnTo>
                  <a:cubicBezTo>
                    <a:pt x="78" y="457"/>
                    <a:pt x="36" y="496"/>
                    <a:pt x="17" y="547"/>
                  </a:cubicBezTo>
                  <a:cubicBezTo>
                    <a:pt x="0" y="600"/>
                    <a:pt x="14" y="656"/>
                    <a:pt x="52" y="695"/>
                  </a:cubicBezTo>
                  <a:lnTo>
                    <a:pt x="293" y="946"/>
                  </a:lnTo>
                  <a:lnTo>
                    <a:pt x="246" y="1290"/>
                  </a:lnTo>
                  <a:cubicBezTo>
                    <a:pt x="238" y="1344"/>
                    <a:pt x="262" y="1397"/>
                    <a:pt x="305" y="1430"/>
                  </a:cubicBezTo>
                  <a:cubicBezTo>
                    <a:pt x="332" y="1448"/>
                    <a:pt x="364" y="1458"/>
                    <a:pt x="395" y="1458"/>
                  </a:cubicBezTo>
                  <a:cubicBezTo>
                    <a:pt x="417" y="1458"/>
                    <a:pt x="438" y="1453"/>
                    <a:pt x="458" y="1444"/>
                  </a:cubicBezTo>
                  <a:lnTo>
                    <a:pt x="771" y="1293"/>
                  </a:lnTo>
                  <a:lnTo>
                    <a:pt x="1084" y="1444"/>
                  </a:lnTo>
                  <a:cubicBezTo>
                    <a:pt x="1105" y="1453"/>
                    <a:pt x="1127" y="1459"/>
                    <a:pt x="1149" y="1459"/>
                  </a:cubicBezTo>
                  <a:cubicBezTo>
                    <a:pt x="1180" y="1459"/>
                    <a:pt x="1208" y="1450"/>
                    <a:pt x="1236" y="1430"/>
                  </a:cubicBezTo>
                  <a:cubicBezTo>
                    <a:pt x="1281" y="1399"/>
                    <a:pt x="1301" y="1344"/>
                    <a:pt x="1297" y="1290"/>
                  </a:cubicBezTo>
                  <a:lnTo>
                    <a:pt x="1250" y="946"/>
                  </a:lnTo>
                  <a:lnTo>
                    <a:pt x="1491" y="695"/>
                  </a:lnTo>
                  <a:cubicBezTo>
                    <a:pt x="1524" y="656"/>
                    <a:pt x="1538" y="597"/>
                    <a:pt x="1519" y="547"/>
                  </a:cubicBezTo>
                  <a:cubicBezTo>
                    <a:pt x="1502" y="494"/>
                    <a:pt x="1460" y="457"/>
                    <a:pt x="1406" y="448"/>
                  </a:cubicBezTo>
                  <a:lnTo>
                    <a:pt x="1063" y="385"/>
                  </a:lnTo>
                  <a:lnTo>
                    <a:pt x="900" y="79"/>
                  </a:lnTo>
                  <a:cubicBezTo>
                    <a:pt x="873" y="29"/>
                    <a:pt x="824" y="1"/>
                    <a:pt x="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89"/>
            <p:cNvSpPr/>
            <p:nvPr/>
          </p:nvSpPr>
          <p:spPr>
            <a:xfrm>
              <a:off x="8013203" y="4282457"/>
              <a:ext cx="65013" cy="8022"/>
            </a:xfrm>
            <a:custGeom>
              <a:avLst/>
              <a:gdLst/>
              <a:ahLst/>
              <a:cxnLst/>
              <a:rect l="l" t="t" r="r" b="b"/>
              <a:pathLst>
                <a:path w="2407" h="297" extrusionOk="0">
                  <a:moveTo>
                    <a:pt x="148" y="1"/>
                  </a:moveTo>
                  <a:cubicBezTo>
                    <a:pt x="67" y="1"/>
                    <a:pt x="0" y="67"/>
                    <a:pt x="0" y="148"/>
                  </a:cubicBezTo>
                  <a:cubicBezTo>
                    <a:pt x="0" y="231"/>
                    <a:pt x="67" y="296"/>
                    <a:pt x="148" y="296"/>
                  </a:cubicBezTo>
                  <a:lnTo>
                    <a:pt x="2259" y="296"/>
                  </a:lnTo>
                  <a:cubicBezTo>
                    <a:pt x="2341" y="296"/>
                    <a:pt x="2407" y="231"/>
                    <a:pt x="2407" y="148"/>
                  </a:cubicBezTo>
                  <a:cubicBezTo>
                    <a:pt x="2407" y="67"/>
                    <a:pt x="2341" y="1"/>
                    <a:pt x="2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89"/>
            <p:cNvSpPr/>
            <p:nvPr/>
          </p:nvSpPr>
          <p:spPr>
            <a:xfrm>
              <a:off x="8026356" y="4297582"/>
              <a:ext cx="38759" cy="8022"/>
            </a:xfrm>
            <a:custGeom>
              <a:avLst/>
              <a:gdLst/>
              <a:ahLst/>
              <a:cxnLst/>
              <a:rect l="l" t="t" r="r" b="b"/>
              <a:pathLst>
                <a:path w="1435" h="297" extrusionOk="0">
                  <a:moveTo>
                    <a:pt x="148" y="1"/>
                  </a:moveTo>
                  <a:cubicBezTo>
                    <a:pt x="66" y="1"/>
                    <a:pt x="1" y="68"/>
                    <a:pt x="1" y="149"/>
                  </a:cubicBezTo>
                  <a:cubicBezTo>
                    <a:pt x="1" y="231"/>
                    <a:pt x="66" y="297"/>
                    <a:pt x="148" y="297"/>
                  </a:cubicBezTo>
                  <a:lnTo>
                    <a:pt x="1286" y="297"/>
                  </a:lnTo>
                  <a:cubicBezTo>
                    <a:pt x="1367" y="297"/>
                    <a:pt x="1434" y="231"/>
                    <a:pt x="1434" y="149"/>
                  </a:cubicBezTo>
                  <a:cubicBezTo>
                    <a:pt x="1434" y="68"/>
                    <a:pt x="1367" y="1"/>
                    <a:pt x="1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89"/>
            <p:cNvSpPr/>
            <p:nvPr/>
          </p:nvSpPr>
          <p:spPr>
            <a:xfrm>
              <a:off x="8013203" y="4312681"/>
              <a:ext cx="65013" cy="8022"/>
            </a:xfrm>
            <a:custGeom>
              <a:avLst/>
              <a:gdLst/>
              <a:ahLst/>
              <a:cxnLst/>
              <a:rect l="l" t="t" r="r" b="b"/>
              <a:pathLst>
                <a:path w="2407" h="297" extrusionOk="0">
                  <a:moveTo>
                    <a:pt x="148" y="1"/>
                  </a:moveTo>
                  <a:cubicBezTo>
                    <a:pt x="67" y="1"/>
                    <a:pt x="0" y="67"/>
                    <a:pt x="0" y="148"/>
                  </a:cubicBezTo>
                  <a:cubicBezTo>
                    <a:pt x="0" y="231"/>
                    <a:pt x="67" y="296"/>
                    <a:pt x="148" y="296"/>
                  </a:cubicBezTo>
                  <a:lnTo>
                    <a:pt x="2259" y="296"/>
                  </a:lnTo>
                  <a:cubicBezTo>
                    <a:pt x="2341" y="296"/>
                    <a:pt x="2407" y="231"/>
                    <a:pt x="2407" y="148"/>
                  </a:cubicBezTo>
                  <a:cubicBezTo>
                    <a:pt x="2407" y="67"/>
                    <a:pt x="2341" y="1"/>
                    <a:pt x="2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89"/>
            <p:cNvSpPr/>
            <p:nvPr/>
          </p:nvSpPr>
          <p:spPr>
            <a:xfrm>
              <a:off x="7928041" y="4117455"/>
              <a:ext cx="21662" cy="21689"/>
            </a:xfrm>
            <a:custGeom>
              <a:avLst/>
              <a:gdLst/>
              <a:ahLst/>
              <a:cxnLst/>
              <a:rect l="l" t="t" r="r" b="b"/>
              <a:pathLst>
                <a:path w="802" h="803" extrusionOk="0">
                  <a:moveTo>
                    <a:pt x="400" y="296"/>
                  </a:moveTo>
                  <a:cubicBezTo>
                    <a:pt x="459" y="296"/>
                    <a:pt x="506" y="343"/>
                    <a:pt x="506" y="402"/>
                  </a:cubicBezTo>
                  <a:cubicBezTo>
                    <a:pt x="506" y="460"/>
                    <a:pt x="459" y="506"/>
                    <a:pt x="400" y="506"/>
                  </a:cubicBezTo>
                  <a:cubicBezTo>
                    <a:pt x="343" y="506"/>
                    <a:pt x="296" y="460"/>
                    <a:pt x="296" y="402"/>
                  </a:cubicBezTo>
                  <a:cubicBezTo>
                    <a:pt x="296" y="343"/>
                    <a:pt x="343" y="296"/>
                    <a:pt x="400" y="296"/>
                  </a:cubicBezTo>
                  <a:close/>
                  <a:moveTo>
                    <a:pt x="400" y="1"/>
                  </a:moveTo>
                  <a:cubicBezTo>
                    <a:pt x="179" y="1"/>
                    <a:pt x="0" y="180"/>
                    <a:pt x="0" y="402"/>
                  </a:cubicBezTo>
                  <a:cubicBezTo>
                    <a:pt x="0" y="623"/>
                    <a:pt x="179" y="802"/>
                    <a:pt x="400" y="802"/>
                  </a:cubicBezTo>
                  <a:cubicBezTo>
                    <a:pt x="623" y="802"/>
                    <a:pt x="802" y="623"/>
                    <a:pt x="802" y="402"/>
                  </a:cubicBezTo>
                  <a:cubicBezTo>
                    <a:pt x="802" y="180"/>
                    <a:pt x="623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89"/>
            <p:cNvSpPr/>
            <p:nvPr/>
          </p:nvSpPr>
          <p:spPr>
            <a:xfrm>
              <a:off x="7952079" y="4117455"/>
              <a:ext cx="21689" cy="21689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2" y="296"/>
                  </a:moveTo>
                  <a:cubicBezTo>
                    <a:pt x="460" y="296"/>
                    <a:pt x="506" y="343"/>
                    <a:pt x="506" y="402"/>
                  </a:cubicBezTo>
                  <a:cubicBezTo>
                    <a:pt x="506" y="460"/>
                    <a:pt x="460" y="506"/>
                    <a:pt x="402" y="506"/>
                  </a:cubicBezTo>
                  <a:cubicBezTo>
                    <a:pt x="343" y="506"/>
                    <a:pt x="296" y="460"/>
                    <a:pt x="296" y="402"/>
                  </a:cubicBezTo>
                  <a:cubicBezTo>
                    <a:pt x="296" y="343"/>
                    <a:pt x="343" y="296"/>
                    <a:pt x="402" y="296"/>
                  </a:cubicBezTo>
                  <a:close/>
                  <a:moveTo>
                    <a:pt x="402" y="1"/>
                  </a:moveTo>
                  <a:cubicBezTo>
                    <a:pt x="179" y="1"/>
                    <a:pt x="0" y="180"/>
                    <a:pt x="0" y="402"/>
                  </a:cubicBezTo>
                  <a:cubicBezTo>
                    <a:pt x="0" y="623"/>
                    <a:pt x="179" y="802"/>
                    <a:pt x="402" y="802"/>
                  </a:cubicBezTo>
                  <a:cubicBezTo>
                    <a:pt x="623" y="802"/>
                    <a:pt x="802" y="623"/>
                    <a:pt x="802" y="402"/>
                  </a:cubicBezTo>
                  <a:cubicBezTo>
                    <a:pt x="802" y="180"/>
                    <a:pt x="621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89"/>
            <p:cNvSpPr/>
            <p:nvPr/>
          </p:nvSpPr>
          <p:spPr>
            <a:xfrm>
              <a:off x="7974281" y="4117455"/>
              <a:ext cx="21662" cy="21689"/>
            </a:xfrm>
            <a:custGeom>
              <a:avLst/>
              <a:gdLst/>
              <a:ahLst/>
              <a:cxnLst/>
              <a:rect l="l" t="t" r="r" b="b"/>
              <a:pathLst>
                <a:path w="802" h="803" extrusionOk="0">
                  <a:moveTo>
                    <a:pt x="400" y="296"/>
                  </a:moveTo>
                  <a:cubicBezTo>
                    <a:pt x="459" y="296"/>
                    <a:pt x="506" y="343"/>
                    <a:pt x="506" y="402"/>
                  </a:cubicBezTo>
                  <a:cubicBezTo>
                    <a:pt x="506" y="460"/>
                    <a:pt x="459" y="506"/>
                    <a:pt x="400" y="506"/>
                  </a:cubicBezTo>
                  <a:cubicBezTo>
                    <a:pt x="343" y="506"/>
                    <a:pt x="296" y="460"/>
                    <a:pt x="296" y="402"/>
                  </a:cubicBezTo>
                  <a:cubicBezTo>
                    <a:pt x="296" y="343"/>
                    <a:pt x="343" y="296"/>
                    <a:pt x="400" y="296"/>
                  </a:cubicBezTo>
                  <a:close/>
                  <a:moveTo>
                    <a:pt x="400" y="1"/>
                  </a:moveTo>
                  <a:cubicBezTo>
                    <a:pt x="179" y="1"/>
                    <a:pt x="0" y="180"/>
                    <a:pt x="0" y="402"/>
                  </a:cubicBezTo>
                  <a:cubicBezTo>
                    <a:pt x="0" y="623"/>
                    <a:pt x="179" y="802"/>
                    <a:pt x="400" y="802"/>
                  </a:cubicBezTo>
                  <a:cubicBezTo>
                    <a:pt x="623" y="802"/>
                    <a:pt x="802" y="623"/>
                    <a:pt x="802" y="402"/>
                  </a:cubicBezTo>
                  <a:cubicBezTo>
                    <a:pt x="802" y="180"/>
                    <a:pt x="621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2" name="Google Shape;3082;p89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18327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083" name="Google Shape;3083;p89"/>
          <p:cNvGrpSpPr/>
          <p:nvPr/>
        </p:nvGrpSpPr>
        <p:grpSpPr>
          <a:xfrm>
            <a:off x="7915194" y="2530149"/>
            <a:ext cx="269073" cy="197794"/>
            <a:chOff x="7915194" y="2987349"/>
            <a:chExt cx="269073" cy="197794"/>
          </a:xfrm>
        </p:grpSpPr>
        <p:sp>
          <p:nvSpPr>
            <p:cNvPr id="3084" name="Google Shape;3084;p89"/>
            <p:cNvSpPr/>
            <p:nvPr/>
          </p:nvSpPr>
          <p:spPr>
            <a:xfrm>
              <a:off x="7915194" y="2987349"/>
              <a:ext cx="80085" cy="169569"/>
            </a:xfrm>
            <a:custGeom>
              <a:avLst/>
              <a:gdLst/>
              <a:ahLst/>
              <a:cxnLst/>
              <a:rect l="l" t="t" r="r" b="b"/>
              <a:pathLst>
                <a:path w="2965" h="6278" extrusionOk="0">
                  <a:moveTo>
                    <a:pt x="174" y="1"/>
                  </a:moveTo>
                  <a:cubicBezTo>
                    <a:pt x="79" y="1"/>
                    <a:pt x="1" y="79"/>
                    <a:pt x="1" y="175"/>
                  </a:cubicBezTo>
                  <a:lnTo>
                    <a:pt x="1" y="1167"/>
                  </a:lnTo>
                  <a:cubicBezTo>
                    <a:pt x="1" y="1262"/>
                    <a:pt x="79" y="1339"/>
                    <a:pt x="174" y="1339"/>
                  </a:cubicBezTo>
                  <a:lnTo>
                    <a:pt x="1820" y="1339"/>
                  </a:lnTo>
                  <a:cubicBezTo>
                    <a:pt x="2046" y="1339"/>
                    <a:pt x="2267" y="1433"/>
                    <a:pt x="2427" y="1595"/>
                  </a:cubicBezTo>
                  <a:cubicBezTo>
                    <a:pt x="2583" y="1755"/>
                    <a:pt x="2667" y="1960"/>
                    <a:pt x="2662" y="2178"/>
                  </a:cubicBezTo>
                  <a:cubicBezTo>
                    <a:pt x="2654" y="2623"/>
                    <a:pt x="2284" y="2986"/>
                    <a:pt x="1839" y="2986"/>
                  </a:cubicBezTo>
                  <a:lnTo>
                    <a:pt x="905" y="2986"/>
                  </a:lnTo>
                  <a:cubicBezTo>
                    <a:pt x="810" y="2986"/>
                    <a:pt x="732" y="3064"/>
                    <a:pt x="732" y="3159"/>
                  </a:cubicBezTo>
                  <a:lnTo>
                    <a:pt x="732" y="4152"/>
                  </a:lnTo>
                  <a:cubicBezTo>
                    <a:pt x="732" y="4186"/>
                    <a:pt x="742" y="4217"/>
                    <a:pt x="760" y="4247"/>
                  </a:cubicBezTo>
                  <a:cubicBezTo>
                    <a:pt x="788" y="4301"/>
                    <a:pt x="847" y="4335"/>
                    <a:pt x="911" y="4335"/>
                  </a:cubicBezTo>
                  <a:lnTo>
                    <a:pt x="1820" y="4335"/>
                  </a:lnTo>
                  <a:cubicBezTo>
                    <a:pt x="2046" y="4335"/>
                    <a:pt x="2267" y="4429"/>
                    <a:pt x="2427" y="4591"/>
                  </a:cubicBezTo>
                  <a:cubicBezTo>
                    <a:pt x="2583" y="4751"/>
                    <a:pt x="2667" y="4956"/>
                    <a:pt x="2662" y="5174"/>
                  </a:cubicBezTo>
                  <a:cubicBezTo>
                    <a:pt x="2654" y="5619"/>
                    <a:pt x="2284" y="5982"/>
                    <a:pt x="1839" y="5982"/>
                  </a:cubicBezTo>
                  <a:cubicBezTo>
                    <a:pt x="1758" y="5982"/>
                    <a:pt x="1691" y="6048"/>
                    <a:pt x="1691" y="6130"/>
                  </a:cubicBezTo>
                  <a:cubicBezTo>
                    <a:pt x="1691" y="6212"/>
                    <a:pt x="1758" y="6278"/>
                    <a:pt x="1839" y="6278"/>
                  </a:cubicBezTo>
                  <a:cubicBezTo>
                    <a:pt x="2135" y="6278"/>
                    <a:pt x="2412" y="6166"/>
                    <a:pt x="2623" y="5957"/>
                  </a:cubicBezTo>
                  <a:cubicBezTo>
                    <a:pt x="2833" y="5750"/>
                    <a:pt x="2952" y="5475"/>
                    <a:pt x="2958" y="5181"/>
                  </a:cubicBezTo>
                  <a:cubicBezTo>
                    <a:pt x="2964" y="4883"/>
                    <a:pt x="2851" y="4602"/>
                    <a:pt x="2639" y="4385"/>
                  </a:cubicBezTo>
                  <a:cubicBezTo>
                    <a:pt x="2423" y="4169"/>
                    <a:pt x="2125" y="4043"/>
                    <a:pt x="1820" y="4043"/>
                  </a:cubicBezTo>
                  <a:lnTo>
                    <a:pt x="1028" y="4043"/>
                  </a:lnTo>
                  <a:lnTo>
                    <a:pt x="1028" y="3283"/>
                  </a:lnTo>
                  <a:lnTo>
                    <a:pt x="1839" y="3283"/>
                  </a:lnTo>
                  <a:cubicBezTo>
                    <a:pt x="2135" y="3283"/>
                    <a:pt x="2412" y="3171"/>
                    <a:pt x="2623" y="2963"/>
                  </a:cubicBezTo>
                  <a:cubicBezTo>
                    <a:pt x="2833" y="2757"/>
                    <a:pt x="2952" y="2480"/>
                    <a:pt x="2958" y="2186"/>
                  </a:cubicBezTo>
                  <a:cubicBezTo>
                    <a:pt x="2964" y="1889"/>
                    <a:pt x="2851" y="1607"/>
                    <a:pt x="2639" y="1391"/>
                  </a:cubicBezTo>
                  <a:cubicBezTo>
                    <a:pt x="2426" y="1173"/>
                    <a:pt x="2127" y="1047"/>
                    <a:pt x="1822" y="1047"/>
                  </a:cubicBezTo>
                  <a:lnTo>
                    <a:pt x="297" y="1047"/>
                  </a:lnTo>
                  <a:lnTo>
                    <a:pt x="297" y="298"/>
                  </a:lnTo>
                  <a:lnTo>
                    <a:pt x="547" y="298"/>
                  </a:lnTo>
                  <a:cubicBezTo>
                    <a:pt x="630" y="298"/>
                    <a:pt x="695" y="231"/>
                    <a:pt x="695" y="149"/>
                  </a:cubicBezTo>
                  <a:cubicBezTo>
                    <a:pt x="695" y="68"/>
                    <a:pt x="630" y="1"/>
                    <a:pt x="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89"/>
            <p:cNvSpPr/>
            <p:nvPr/>
          </p:nvSpPr>
          <p:spPr>
            <a:xfrm>
              <a:off x="7915842" y="2987484"/>
              <a:ext cx="131674" cy="197659"/>
            </a:xfrm>
            <a:custGeom>
              <a:avLst/>
              <a:gdLst/>
              <a:ahLst/>
              <a:cxnLst/>
              <a:rect l="l" t="t" r="r" b="b"/>
              <a:pathLst>
                <a:path w="4875" h="7318" extrusionOk="0">
                  <a:moveTo>
                    <a:pt x="2915" y="310"/>
                  </a:moveTo>
                  <a:lnTo>
                    <a:pt x="2915" y="310"/>
                  </a:lnTo>
                  <a:cubicBezTo>
                    <a:pt x="3843" y="422"/>
                    <a:pt x="4568" y="1204"/>
                    <a:pt x="4576" y="2148"/>
                  </a:cubicBezTo>
                  <a:cubicBezTo>
                    <a:pt x="4581" y="2684"/>
                    <a:pt x="4352" y="3197"/>
                    <a:pt x="3953" y="3555"/>
                  </a:cubicBezTo>
                  <a:cubicBezTo>
                    <a:pt x="3922" y="3582"/>
                    <a:pt x="3905" y="3624"/>
                    <a:pt x="3905" y="3666"/>
                  </a:cubicBezTo>
                  <a:cubicBezTo>
                    <a:pt x="3905" y="3709"/>
                    <a:pt x="3922" y="3748"/>
                    <a:pt x="3953" y="3776"/>
                  </a:cubicBezTo>
                  <a:cubicBezTo>
                    <a:pt x="4344" y="4123"/>
                    <a:pt x="4573" y="4623"/>
                    <a:pt x="4576" y="5143"/>
                  </a:cubicBezTo>
                  <a:cubicBezTo>
                    <a:pt x="4581" y="5644"/>
                    <a:pt x="4388" y="6116"/>
                    <a:pt x="4036" y="6472"/>
                  </a:cubicBezTo>
                  <a:cubicBezTo>
                    <a:pt x="3734" y="6776"/>
                    <a:pt x="3348" y="6962"/>
                    <a:pt x="2931" y="7011"/>
                  </a:cubicBezTo>
                  <a:cubicBezTo>
                    <a:pt x="3082" y="6919"/>
                    <a:pt x="3222" y="6808"/>
                    <a:pt x="3351" y="6679"/>
                  </a:cubicBezTo>
                  <a:cubicBezTo>
                    <a:pt x="3759" y="6267"/>
                    <a:pt x="3983" y="5720"/>
                    <a:pt x="3977" y="5141"/>
                  </a:cubicBezTo>
                  <a:cubicBezTo>
                    <a:pt x="3974" y="4590"/>
                    <a:pt x="3753" y="4061"/>
                    <a:pt x="3370" y="3664"/>
                  </a:cubicBezTo>
                  <a:cubicBezTo>
                    <a:pt x="3760" y="3258"/>
                    <a:pt x="3981" y="2713"/>
                    <a:pt x="3977" y="2147"/>
                  </a:cubicBezTo>
                  <a:cubicBezTo>
                    <a:pt x="3971" y="1369"/>
                    <a:pt x="3546" y="687"/>
                    <a:pt x="2915" y="310"/>
                  </a:cubicBezTo>
                  <a:close/>
                  <a:moveTo>
                    <a:pt x="1455" y="1"/>
                  </a:moveTo>
                  <a:cubicBezTo>
                    <a:pt x="1373" y="1"/>
                    <a:pt x="1308" y="66"/>
                    <a:pt x="1308" y="148"/>
                  </a:cubicBezTo>
                  <a:cubicBezTo>
                    <a:pt x="1308" y="231"/>
                    <a:pt x="1374" y="296"/>
                    <a:pt x="1455" y="296"/>
                  </a:cubicBezTo>
                  <a:lnTo>
                    <a:pt x="1790" y="296"/>
                  </a:lnTo>
                  <a:cubicBezTo>
                    <a:pt x="2825" y="296"/>
                    <a:pt x="3673" y="1127"/>
                    <a:pt x="3681" y="2148"/>
                  </a:cubicBezTo>
                  <a:cubicBezTo>
                    <a:pt x="3684" y="2684"/>
                    <a:pt x="3457" y="3197"/>
                    <a:pt x="3059" y="3555"/>
                  </a:cubicBezTo>
                  <a:cubicBezTo>
                    <a:pt x="3027" y="3582"/>
                    <a:pt x="3010" y="3624"/>
                    <a:pt x="3010" y="3666"/>
                  </a:cubicBezTo>
                  <a:cubicBezTo>
                    <a:pt x="3010" y="3709"/>
                    <a:pt x="3027" y="3748"/>
                    <a:pt x="3059" y="3776"/>
                  </a:cubicBezTo>
                  <a:cubicBezTo>
                    <a:pt x="3451" y="4127"/>
                    <a:pt x="3678" y="4625"/>
                    <a:pt x="3681" y="5144"/>
                  </a:cubicBezTo>
                  <a:cubicBezTo>
                    <a:pt x="3684" y="5647"/>
                    <a:pt x="3493" y="6117"/>
                    <a:pt x="3139" y="6474"/>
                  </a:cubicBezTo>
                  <a:cubicBezTo>
                    <a:pt x="2788" y="6830"/>
                    <a:pt x="2318" y="7025"/>
                    <a:pt x="1815" y="7025"/>
                  </a:cubicBezTo>
                  <a:lnTo>
                    <a:pt x="296" y="7025"/>
                  </a:lnTo>
                  <a:lnTo>
                    <a:pt x="296" y="6274"/>
                  </a:lnTo>
                  <a:lnTo>
                    <a:pt x="903" y="6274"/>
                  </a:lnTo>
                  <a:cubicBezTo>
                    <a:pt x="985" y="6274"/>
                    <a:pt x="1051" y="6209"/>
                    <a:pt x="1051" y="6127"/>
                  </a:cubicBezTo>
                  <a:cubicBezTo>
                    <a:pt x="1051" y="6046"/>
                    <a:pt x="984" y="5979"/>
                    <a:pt x="903" y="5979"/>
                  </a:cubicBezTo>
                  <a:lnTo>
                    <a:pt x="173" y="5979"/>
                  </a:lnTo>
                  <a:cubicBezTo>
                    <a:pt x="78" y="5979"/>
                    <a:pt x="0" y="6057"/>
                    <a:pt x="0" y="6151"/>
                  </a:cubicBezTo>
                  <a:lnTo>
                    <a:pt x="0" y="7144"/>
                  </a:lnTo>
                  <a:cubicBezTo>
                    <a:pt x="0" y="7239"/>
                    <a:pt x="78" y="7317"/>
                    <a:pt x="173" y="7317"/>
                  </a:cubicBezTo>
                  <a:lnTo>
                    <a:pt x="2708" y="7317"/>
                  </a:lnTo>
                  <a:cubicBezTo>
                    <a:pt x="3289" y="7317"/>
                    <a:pt x="3834" y="7090"/>
                    <a:pt x="4241" y="6679"/>
                  </a:cubicBezTo>
                  <a:cubicBezTo>
                    <a:pt x="4651" y="6267"/>
                    <a:pt x="4873" y="5720"/>
                    <a:pt x="4867" y="5140"/>
                  </a:cubicBezTo>
                  <a:cubicBezTo>
                    <a:pt x="4864" y="4590"/>
                    <a:pt x="4644" y="4061"/>
                    <a:pt x="4262" y="3664"/>
                  </a:cubicBezTo>
                  <a:cubicBezTo>
                    <a:pt x="4655" y="3258"/>
                    <a:pt x="4875" y="2713"/>
                    <a:pt x="4870" y="2145"/>
                  </a:cubicBezTo>
                  <a:cubicBezTo>
                    <a:pt x="4861" y="962"/>
                    <a:pt x="3880" y="1"/>
                    <a:pt x="2683" y="1"/>
                  </a:cubicBezTo>
                  <a:lnTo>
                    <a:pt x="1876" y="1"/>
                  </a:lnTo>
                  <a:cubicBezTo>
                    <a:pt x="1869" y="1"/>
                    <a:pt x="1865" y="1"/>
                    <a:pt x="1859" y="2"/>
                  </a:cubicBezTo>
                  <a:cubicBezTo>
                    <a:pt x="1835" y="2"/>
                    <a:pt x="1813" y="1"/>
                    <a:pt x="1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89"/>
            <p:cNvSpPr/>
            <p:nvPr/>
          </p:nvSpPr>
          <p:spPr>
            <a:xfrm>
              <a:off x="8090001" y="3014629"/>
              <a:ext cx="46403" cy="143315"/>
            </a:xfrm>
            <a:custGeom>
              <a:avLst/>
              <a:gdLst/>
              <a:ahLst/>
              <a:cxnLst/>
              <a:rect l="l" t="t" r="r" b="b"/>
              <a:pathLst>
                <a:path w="1718" h="5306" extrusionOk="0">
                  <a:moveTo>
                    <a:pt x="1219" y="300"/>
                  </a:moveTo>
                  <a:cubicBezTo>
                    <a:pt x="1333" y="300"/>
                    <a:pt x="1424" y="390"/>
                    <a:pt x="1424" y="504"/>
                  </a:cubicBezTo>
                  <a:lnTo>
                    <a:pt x="1424" y="5011"/>
                  </a:lnTo>
                  <a:lnTo>
                    <a:pt x="934" y="5011"/>
                  </a:lnTo>
                  <a:cubicBezTo>
                    <a:pt x="937" y="4885"/>
                    <a:pt x="937" y="4684"/>
                    <a:pt x="939" y="4364"/>
                  </a:cubicBezTo>
                  <a:cubicBezTo>
                    <a:pt x="942" y="3946"/>
                    <a:pt x="939" y="3367"/>
                    <a:pt x="937" y="2642"/>
                  </a:cubicBezTo>
                  <a:cubicBezTo>
                    <a:pt x="934" y="1657"/>
                    <a:pt x="928" y="666"/>
                    <a:pt x="926" y="300"/>
                  </a:cubicBezTo>
                  <a:close/>
                  <a:moveTo>
                    <a:pt x="148" y="1"/>
                  </a:moveTo>
                  <a:cubicBezTo>
                    <a:pt x="66" y="1"/>
                    <a:pt x="0" y="68"/>
                    <a:pt x="0" y="149"/>
                  </a:cubicBezTo>
                  <a:lnTo>
                    <a:pt x="0" y="667"/>
                  </a:lnTo>
                  <a:cubicBezTo>
                    <a:pt x="0" y="748"/>
                    <a:pt x="66" y="815"/>
                    <a:pt x="148" y="815"/>
                  </a:cubicBezTo>
                  <a:cubicBezTo>
                    <a:pt x="229" y="815"/>
                    <a:pt x="295" y="748"/>
                    <a:pt x="295" y="667"/>
                  </a:cubicBezTo>
                  <a:lnTo>
                    <a:pt x="295" y="297"/>
                  </a:lnTo>
                  <a:lnTo>
                    <a:pt x="629" y="297"/>
                  </a:lnTo>
                  <a:cubicBezTo>
                    <a:pt x="642" y="2017"/>
                    <a:pt x="651" y="4434"/>
                    <a:pt x="637" y="5009"/>
                  </a:cubicBezTo>
                  <a:lnTo>
                    <a:pt x="295" y="5009"/>
                  </a:lnTo>
                  <a:lnTo>
                    <a:pt x="295" y="1599"/>
                  </a:lnTo>
                  <a:cubicBezTo>
                    <a:pt x="295" y="1517"/>
                    <a:pt x="229" y="1452"/>
                    <a:pt x="148" y="1452"/>
                  </a:cubicBezTo>
                  <a:cubicBezTo>
                    <a:pt x="66" y="1452"/>
                    <a:pt x="0" y="1517"/>
                    <a:pt x="0" y="1599"/>
                  </a:cubicBezTo>
                  <a:lnTo>
                    <a:pt x="0" y="5157"/>
                  </a:lnTo>
                  <a:cubicBezTo>
                    <a:pt x="0" y="5238"/>
                    <a:pt x="66" y="5305"/>
                    <a:pt x="148" y="5305"/>
                  </a:cubicBezTo>
                  <a:lnTo>
                    <a:pt x="1569" y="5305"/>
                  </a:lnTo>
                  <a:cubicBezTo>
                    <a:pt x="1652" y="5305"/>
                    <a:pt x="1717" y="5238"/>
                    <a:pt x="1717" y="5157"/>
                  </a:cubicBezTo>
                  <a:lnTo>
                    <a:pt x="1717" y="501"/>
                  </a:lnTo>
                  <a:cubicBezTo>
                    <a:pt x="1717" y="227"/>
                    <a:pt x="149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89"/>
            <p:cNvSpPr/>
            <p:nvPr/>
          </p:nvSpPr>
          <p:spPr>
            <a:xfrm>
              <a:off x="8062803" y="2987484"/>
              <a:ext cx="121464" cy="197659"/>
            </a:xfrm>
            <a:custGeom>
              <a:avLst/>
              <a:gdLst/>
              <a:ahLst/>
              <a:cxnLst/>
              <a:rect l="l" t="t" r="r" b="b"/>
              <a:pathLst>
                <a:path w="4497" h="7318" extrusionOk="0">
                  <a:moveTo>
                    <a:pt x="3997" y="296"/>
                  </a:moveTo>
                  <a:cubicBezTo>
                    <a:pt x="4109" y="296"/>
                    <a:pt x="4201" y="388"/>
                    <a:pt x="4201" y="500"/>
                  </a:cubicBezTo>
                  <a:lnTo>
                    <a:pt x="4201" y="6818"/>
                  </a:lnTo>
                  <a:cubicBezTo>
                    <a:pt x="4201" y="6930"/>
                    <a:pt x="4109" y="7021"/>
                    <a:pt x="3997" y="7021"/>
                  </a:cubicBezTo>
                  <a:lnTo>
                    <a:pt x="3688" y="7021"/>
                  </a:lnTo>
                  <a:cubicBezTo>
                    <a:pt x="3717" y="6959"/>
                    <a:pt x="3733" y="6889"/>
                    <a:pt x="3733" y="6818"/>
                  </a:cubicBezTo>
                  <a:lnTo>
                    <a:pt x="3733" y="500"/>
                  </a:lnTo>
                  <a:cubicBezTo>
                    <a:pt x="3733" y="427"/>
                    <a:pt x="3717" y="358"/>
                    <a:pt x="3688" y="296"/>
                  </a:cubicBezTo>
                  <a:close/>
                  <a:moveTo>
                    <a:pt x="148" y="1"/>
                  </a:moveTo>
                  <a:cubicBezTo>
                    <a:pt x="67" y="1"/>
                    <a:pt x="0" y="66"/>
                    <a:pt x="0" y="148"/>
                  </a:cubicBezTo>
                  <a:lnTo>
                    <a:pt x="0" y="7169"/>
                  </a:lnTo>
                  <a:cubicBezTo>
                    <a:pt x="0" y="7252"/>
                    <a:pt x="67" y="7317"/>
                    <a:pt x="148" y="7317"/>
                  </a:cubicBezTo>
                  <a:lnTo>
                    <a:pt x="3997" y="7317"/>
                  </a:lnTo>
                  <a:cubicBezTo>
                    <a:pt x="4273" y="7317"/>
                    <a:pt x="4497" y="7095"/>
                    <a:pt x="4497" y="6818"/>
                  </a:cubicBezTo>
                  <a:lnTo>
                    <a:pt x="4497" y="500"/>
                  </a:lnTo>
                  <a:cubicBezTo>
                    <a:pt x="4497" y="225"/>
                    <a:pt x="4271" y="1"/>
                    <a:pt x="3997" y="1"/>
                  </a:cubicBezTo>
                  <a:lnTo>
                    <a:pt x="1943" y="1"/>
                  </a:lnTo>
                  <a:cubicBezTo>
                    <a:pt x="1860" y="1"/>
                    <a:pt x="1795" y="66"/>
                    <a:pt x="1795" y="148"/>
                  </a:cubicBezTo>
                  <a:cubicBezTo>
                    <a:pt x="1795" y="231"/>
                    <a:pt x="1860" y="296"/>
                    <a:pt x="1943" y="296"/>
                  </a:cubicBezTo>
                  <a:lnTo>
                    <a:pt x="3231" y="296"/>
                  </a:lnTo>
                  <a:cubicBezTo>
                    <a:pt x="3345" y="296"/>
                    <a:pt x="3437" y="388"/>
                    <a:pt x="3437" y="500"/>
                  </a:cubicBezTo>
                  <a:lnTo>
                    <a:pt x="3437" y="6818"/>
                  </a:lnTo>
                  <a:cubicBezTo>
                    <a:pt x="3437" y="6930"/>
                    <a:pt x="3345" y="7021"/>
                    <a:pt x="3231" y="7021"/>
                  </a:cubicBezTo>
                  <a:lnTo>
                    <a:pt x="296" y="7021"/>
                  </a:lnTo>
                  <a:lnTo>
                    <a:pt x="296" y="296"/>
                  </a:lnTo>
                  <a:lnTo>
                    <a:pt x="1065" y="296"/>
                  </a:lnTo>
                  <a:cubicBezTo>
                    <a:pt x="1146" y="296"/>
                    <a:pt x="1213" y="231"/>
                    <a:pt x="1213" y="148"/>
                  </a:cubicBezTo>
                  <a:cubicBezTo>
                    <a:pt x="1213" y="66"/>
                    <a:pt x="1146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p90"/>
          <p:cNvSpPr txBox="1">
            <a:spLocks noGrp="1"/>
          </p:cNvSpPr>
          <p:nvPr>
            <p:ph type="title" idx="2"/>
          </p:nvPr>
        </p:nvSpPr>
        <p:spPr>
          <a:xfrm>
            <a:off x="643800" y="3766350"/>
            <a:ext cx="23364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THIRD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3093" name="Google Shape;3093;p90"/>
          <p:cNvSpPr txBox="1">
            <a:spLocks noGrp="1"/>
          </p:cNvSpPr>
          <p:nvPr>
            <p:ph type="subTitle" idx="1"/>
          </p:nvPr>
        </p:nvSpPr>
        <p:spPr>
          <a:xfrm>
            <a:off x="3104300" y="1413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best number of weeks to show a movie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4" name="Google Shape;3094;p90"/>
          <p:cNvSpPr txBox="1">
            <a:spLocks noGrp="1"/>
          </p:cNvSpPr>
          <p:nvPr>
            <p:ph type="title" idx="3"/>
          </p:nvPr>
        </p:nvSpPr>
        <p:spPr>
          <a:xfrm>
            <a:off x="643800" y="2623361"/>
            <a:ext cx="23364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SECOND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3095" name="Google Shape;3095;p90"/>
          <p:cNvSpPr txBox="1">
            <a:spLocks noGrp="1"/>
          </p:cNvSpPr>
          <p:nvPr>
            <p:ph type="subTitle" idx="4"/>
          </p:nvPr>
        </p:nvSpPr>
        <p:spPr>
          <a:xfrm>
            <a:off x="3104300" y="2286158"/>
            <a:ext cx="23364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for what ticket price to charge consumers based on box office predictions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6" name="Google Shape;3096;p90"/>
          <p:cNvSpPr txBox="1">
            <a:spLocks noGrp="1"/>
          </p:cNvSpPr>
          <p:nvPr>
            <p:ph type="title" idx="5"/>
          </p:nvPr>
        </p:nvSpPr>
        <p:spPr>
          <a:xfrm>
            <a:off x="643800" y="1480350"/>
            <a:ext cx="23364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FIRST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3097" name="Google Shape;3097;p90"/>
          <p:cNvSpPr txBox="1">
            <a:spLocks noGrp="1"/>
          </p:cNvSpPr>
          <p:nvPr>
            <p:ph type="subTitle" idx="6"/>
          </p:nvPr>
        </p:nvSpPr>
        <p:spPr>
          <a:xfrm>
            <a:off x="3104400" y="3699300"/>
            <a:ext cx="225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when the best showtime for the movie is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98" name="Google Shape;3098;p90"/>
          <p:cNvCxnSpPr/>
          <p:nvPr/>
        </p:nvCxnSpPr>
        <p:spPr>
          <a:xfrm>
            <a:off x="2523000" y="2857661"/>
            <a:ext cx="4290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9" name="Google Shape;3099;p90"/>
          <p:cNvCxnSpPr/>
          <p:nvPr/>
        </p:nvCxnSpPr>
        <p:spPr>
          <a:xfrm>
            <a:off x="2523000" y="1714650"/>
            <a:ext cx="4290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0" name="Google Shape;3100;p90"/>
          <p:cNvCxnSpPr/>
          <p:nvPr/>
        </p:nvCxnSpPr>
        <p:spPr>
          <a:xfrm>
            <a:off x="2523000" y="4000650"/>
            <a:ext cx="4290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1" name="Google Shape;3101;p90"/>
          <p:cNvGrpSpPr/>
          <p:nvPr/>
        </p:nvGrpSpPr>
        <p:grpSpPr>
          <a:xfrm>
            <a:off x="7686588" y="1602217"/>
            <a:ext cx="269101" cy="224857"/>
            <a:chOff x="7150913" y="1331692"/>
            <a:chExt cx="269101" cy="224857"/>
          </a:xfrm>
        </p:grpSpPr>
        <p:sp>
          <p:nvSpPr>
            <p:cNvPr id="3102" name="Google Shape;3102;p90"/>
            <p:cNvSpPr/>
            <p:nvPr/>
          </p:nvSpPr>
          <p:spPr>
            <a:xfrm>
              <a:off x="7150913" y="1331692"/>
              <a:ext cx="269101" cy="109418"/>
            </a:xfrm>
            <a:custGeom>
              <a:avLst/>
              <a:gdLst/>
              <a:ahLst/>
              <a:cxnLst/>
              <a:rect l="l" t="t" r="r" b="b"/>
              <a:pathLst>
                <a:path w="9963" h="4051" extrusionOk="0">
                  <a:moveTo>
                    <a:pt x="2890" y="2567"/>
                  </a:moveTo>
                  <a:cubicBezTo>
                    <a:pt x="2977" y="2567"/>
                    <a:pt x="3048" y="2639"/>
                    <a:pt x="3048" y="2726"/>
                  </a:cubicBezTo>
                  <a:cubicBezTo>
                    <a:pt x="3048" y="2815"/>
                    <a:pt x="2977" y="2886"/>
                    <a:pt x="2890" y="2886"/>
                  </a:cubicBezTo>
                  <a:lnTo>
                    <a:pt x="869" y="2886"/>
                  </a:lnTo>
                  <a:cubicBezTo>
                    <a:pt x="782" y="2886"/>
                    <a:pt x="711" y="2815"/>
                    <a:pt x="711" y="2726"/>
                  </a:cubicBezTo>
                  <a:cubicBezTo>
                    <a:pt x="711" y="2639"/>
                    <a:pt x="782" y="2567"/>
                    <a:pt x="869" y="2567"/>
                  </a:cubicBezTo>
                  <a:close/>
                  <a:moveTo>
                    <a:pt x="5950" y="2567"/>
                  </a:moveTo>
                  <a:cubicBezTo>
                    <a:pt x="6037" y="2567"/>
                    <a:pt x="6110" y="2639"/>
                    <a:pt x="6110" y="2726"/>
                  </a:cubicBezTo>
                  <a:cubicBezTo>
                    <a:pt x="6110" y="2815"/>
                    <a:pt x="6037" y="2886"/>
                    <a:pt x="5950" y="2886"/>
                  </a:cubicBezTo>
                  <a:lnTo>
                    <a:pt x="3931" y="2886"/>
                  </a:lnTo>
                  <a:cubicBezTo>
                    <a:pt x="3842" y="2886"/>
                    <a:pt x="3771" y="2815"/>
                    <a:pt x="3771" y="2726"/>
                  </a:cubicBezTo>
                  <a:cubicBezTo>
                    <a:pt x="3771" y="2639"/>
                    <a:pt x="3842" y="2567"/>
                    <a:pt x="3931" y="2567"/>
                  </a:cubicBezTo>
                  <a:close/>
                  <a:moveTo>
                    <a:pt x="9092" y="2567"/>
                  </a:moveTo>
                  <a:cubicBezTo>
                    <a:pt x="9179" y="2567"/>
                    <a:pt x="9251" y="2639"/>
                    <a:pt x="9251" y="2726"/>
                  </a:cubicBezTo>
                  <a:cubicBezTo>
                    <a:pt x="9251" y="2815"/>
                    <a:pt x="9181" y="2886"/>
                    <a:pt x="9092" y="2886"/>
                  </a:cubicBezTo>
                  <a:lnTo>
                    <a:pt x="7072" y="2886"/>
                  </a:lnTo>
                  <a:cubicBezTo>
                    <a:pt x="6985" y="2886"/>
                    <a:pt x="6913" y="2815"/>
                    <a:pt x="6913" y="2726"/>
                  </a:cubicBezTo>
                  <a:cubicBezTo>
                    <a:pt x="6913" y="2639"/>
                    <a:pt x="6985" y="2567"/>
                    <a:pt x="7072" y="2567"/>
                  </a:cubicBezTo>
                  <a:close/>
                  <a:moveTo>
                    <a:pt x="415" y="2138"/>
                  </a:moveTo>
                  <a:lnTo>
                    <a:pt x="415" y="3759"/>
                  </a:lnTo>
                  <a:lnTo>
                    <a:pt x="297" y="3759"/>
                  </a:lnTo>
                  <a:lnTo>
                    <a:pt x="297" y="2138"/>
                  </a:lnTo>
                  <a:close/>
                  <a:moveTo>
                    <a:pt x="3475" y="2138"/>
                  </a:moveTo>
                  <a:lnTo>
                    <a:pt x="3475" y="3759"/>
                  </a:lnTo>
                  <a:lnTo>
                    <a:pt x="3357" y="3759"/>
                  </a:lnTo>
                  <a:lnTo>
                    <a:pt x="3357" y="2138"/>
                  </a:lnTo>
                  <a:close/>
                  <a:moveTo>
                    <a:pt x="6524" y="2138"/>
                  </a:moveTo>
                  <a:lnTo>
                    <a:pt x="6524" y="3759"/>
                  </a:lnTo>
                  <a:lnTo>
                    <a:pt x="6406" y="3759"/>
                  </a:lnTo>
                  <a:lnTo>
                    <a:pt x="6406" y="2138"/>
                  </a:lnTo>
                  <a:close/>
                  <a:moveTo>
                    <a:pt x="9666" y="2138"/>
                  </a:moveTo>
                  <a:lnTo>
                    <a:pt x="9666" y="3759"/>
                  </a:lnTo>
                  <a:lnTo>
                    <a:pt x="9546" y="3759"/>
                  </a:lnTo>
                  <a:lnTo>
                    <a:pt x="9546" y="2138"/>
                  </a:lnTo>
                  <a:close/>
                  <a:moveTo>
                    <a:pt x="1834" y="1"/>
                  </a:moveTo>
                  <a:cubicBezTo>
                    <a:pt x="1753" y="1"/>
                    <a:pt x="1687" y="66"/>
                    <a:pt x="1687" y="149"/>
                  </a:cubicBezTo>
                  <a:cubicBezTo>
                    <a:pt x="1687" y="229"/>
                    <a:pt x="1753" y="296"/>
                    <a:pt x="1834" y="296"/>
                  </a:cubicBezTo>
                  <a:lnTo>
                    <a:pt x="1917" y="296"/>
                  </a:lnTo>
                  <a:cubicBezTo>
                    <a:pt x="2356" y="296"/>
                    <a:pt x="2714" y="654"/>
                    <a:pt x="2714" y="1093"/>
                  </a:cubicBezTo>
                  <a:lnTo>
                    <a:pt x="2714" y="2265"/>
                  </a:lnTo>
                  <a:lnTo>
                    <a:pt x="1036" y="2265"/>
                  </a:lnTo>
                  <a:lnTo>
                    <a:pt x="1036" y="1093"/>
                  </a:lnTo>
                  <a:cubicBezTo>
                    <a:pt x="1036" y="896"/>
                    <a:pt x="1109" y="704"/>
                    <a:pt x="1243" y="556"/>
                  </a:cubicBezTo>
                  <a:cubicBezTo>
                    <a:pt x="1297" y="497"/>
                    <a:pt x="1294" y="404"/>
                    <a:pt x="1234" y="349"/>
                  </a:cubicBezTo>
                  <a:cubicBezTo>
                    <a:pt x="1205" y="324"/>
                    <a:pt x="1169" y="311"/>
                    <a:pt x="1133" y="311"/>
                  </a:cubicBezTo>
                  <a:cubicBezTo>
                    <a:pt x="1093" y="311"/>
                    <a:pt x="1054" y="327"/>
                    <a:pt x="1025" y="359"/>
                  </a:cubicBezTo>
                  <a:cubicBezTo>
                    <a:pt x="841" y="561"/>
                    <a:pt x="740" y="821"/>
                    <a:pt x="740" y="1093"/>
                  </a:cubicBezTo>
                  <a:lnTo>
                    <a:pt x="740" y="2284"/>
                  </a:lnTo>
                  <a:cubicBezTo>
                    <a:pt x="729" y="2289"/>
                    <a:pt x="720" y="2290"/>
                    <a:pt x="711" y="2295"/>
                  </a:cubicBezTo>
                  <a:lnTo>
                    <a:pt x="711" y="1984"/>
                  </a:lnTo>
                  <a:cubicBezTo>
                    <a:pt x="711" y="1901"/>
                    <a:pt x="644" y="1836"/>
                    <a:pt x="563" y="1836"/>
                  </a:cubicBezTo>
                  <a:lnTo>
                    <a:pt x="149" y="1836"/>
                  </a:lnTo>
                  <a:cubicBezTo>
                    <a:pt x="66" y="1836"/>
                    <a:pt x="1" y="1901"/>
                    <a:pt x="1" y="1984"/>
                  </a:cubicBezTo>
                  <a:lnTo>
                    <a:pt x="1" y="3901"/>
                  </a:lnTo>
                  <a:cubicBezTo>
                    <a:pt x="1" y="3984"/>
                    <a:pt x="66" y="4049"/>
                    <a:pt x="149" y="4049"/>
                  </a:cubicBezTo>
                  <a:lnTo>
                    <a:pt x="563" y="4049"/>
                  </a:lnTo>
                  <a:cubicBezTo>
                    <a:pt x="644" y="4049"/>
                    <a:pt x="711" y="3984"/>
                    <a:pt x="711" y="3901"/>
                  </a:cubicBezTo>
                  <a:lnTo>
                    <a:pt x="711" y="3146"/>
                  </a:lnTo>
                  <a:cubicBezTo>
                    <a:pt x="760" y="3166"/>
                    <a:pt x="813" y="3176"/>
                    <a:pt x="869" y="3176"/>
                  </a:cubicBezTo>
                  <a:lnTo>
                    <a:pt x="2890" y="3176"/>
                  </a:lnTo>
                  <a:cubicBezTo>
                    <a:pt x="2950" y="3176"/>
                    <a:pt x="3008" y="3163"/>
                    <a:pt x="3061" y="3143"/>
                  </a:cubicBezTo>
                  <a:lnTo>
                    <a:pt x="3061" y="3901"/>
                  </a:lnTo>
                  <a:cubicBezTo>
                    <a:pt x="3061" y="3984"/>
                    <a:pt x="3126" y="4049"/>
                    <a:pt x="3209" y="4049"/>
                  </a:cubicBezTo>
                  <a:lnTo>
                    <a:pt x="3623" y="4049"/>
                  </a:lnTo>
                  <a:cubicBezTo>
                    <a:pt x="3705" y="4049"/>
                    <a:pt x="3771" y="3984"/>
                    <a:pt x="3771" y="3901"/>
                  </a:cubicBezTo>
                  <a:lnTo>
                    <a:pt x="3771" y="3146"/>
                  </a:lnTo>
                  <a:cubicBezTo>
                    <a:pt x="3822" y="3166"/>
                    <a:pt x="3873" y="3176"/>
                    <a:pt x="3931" y="3176"/>
                  </a:cubicBezTo>
                  <a:lnTo>
                    <a:pt x="5950" y="3176"/>
                  </a:lnTo>
                  <a:cubicBezTo>
                    <a:pt x="6006" y="3176"/>
                    <a:pt x="6059" y="3166"/>
                    <a:pt x="6110" y="3146"/>
                  </a:cubicBezTo>
                  <a:lnTo>
                    <a:pt x="6110" y="3901"/>
                  </a:lnTo>
                  <a:cubicBezTo>
                    <a:pt x="6110" y="3984"/>
                    <a:pt x="6175" y="4049"/>
                    <a:pt x="6258" y="4049"/>
                  </a:cubicBezTo>
                  <a:lnTo>
                    <a:pt x="6672" y="4049"/>
                  </a:lnTo>
                  <a:cubicBezTo>
                    <a:pt x="6753" y="4049"/>
                    <a:pt x="6820" y="3984"/>
                    <a:pt x="6820" y="3901"/>
                  </a:cubicBezTo>
                  <a:lnTo>
                    <a:pt x="6820" y="3099"/>
                  </a:lnTo>
                  <a:cubicBezTo>
                    <a:pt x="6891" y="3148"/>
                    <a:pt x="6978" y="3177"/>
                    <a:pt x="7072" y="3177"/>
                  </a:cubicBezTo>
                  <a:lnTo>
                    <a:pt x="9092" y="3177"/>
                  </a:lnTo>
                  <a:cubicBezTo>
                    <a:pt x="9148" y="3177"/>
                    <a:pt x="9201" y="3168"/>
                    <a:pt x="9251" y="3148"/>
                  </a:cubicBezTo>
                  <a:lnTo>
                    <a:pt x="9251" y="3903"/>
                  </a:lnTo>
                  <a:cubicBezTo>
                    <a:pt x="9251" y="3985"/>
                    <a:pt x="9318" y="4050"/>
                    <a:pt x="9399" y="4050"/>
                  </a:cubicBezTo>
                  <a:lnTo>
                    <a:pt x="9814" y="4050"/>
                  </a:lnTo>
                  <a:cubicBezTo>
                    <a:pt x="9895" y="4050"/>
                    <a:pt x="9962" y="3985"/>
                    <a:pt x="9962" y="3903"/>
                  </a:cubicBezTo>
                  <a:lnTo>
                    <a:pt x="9962" y="1985"/>
                  </a:lnTo>
                  <a:cubicBezTo>
                    <a:pt x="9962" y="1907"/>
                    <a:pt x="9895" y="1842"/>
                    <a:pt x="9814" y="1842"/>
                  </a:cubicBezTo>
                  <a:lnTo>
                    <a:pt x="9399" y="1842"/>
                  </a:lnTo>
                  <a:cubicBezTo>
                    <a:pt x="9318" y="1842"/>
                    <a:pt x="9251" y="1907"/>
                    <a:pt x="9251" y="1990"/>
                  </a:cubicBezTo>
                  <a:lnTo>
                    <a:pt x="9251" y="2301"/>
                  </a:lnTo>
                  <a:cubicBezTo>
                    <a:pt x="9238" y="2296"/>
                    <a:pt x="9226" y="2290"/>
                    <a:pt x="9212" y="2287"/>
                  </a:cubicBezTo>
                  <a:lnTo>
                    <a:pt x="9212" y="1098"/>
                  </a:lnTo>
                  <a:cubicBezTo>
                    <a:pt x="9212" y="494"/>
                    <a:pt x="8722" y="4"/>
                    <a:pt x="8119" y="4"/>
                  </a:cubicBezTo>
                  <a:cubicBezTo>
                    <a:pt x="8037" y="4"/>
                    <a:pt x="7971" y="71"/>
                    <a:pt x="7971" y="152"/>
                  </a:cubicBezTo>
                  <a:cubicBezTo>
                    <a:pt x="7971" y="234"/>
                    <a:pt x="8037" y="300"/>
                    <a:pt x="8119" y="300"/>
                  </a:cubicBezTo>
                  <a:cubicBezTo>
                    <a:pt x="8558" y="300"/>
                    <a:pt x="8916" y="657"/>
                    <a:pt x="8916" y="1098"/>
                  </a:cubicBezTo>
                  <a:lnTo>
                    <a:pt x="8916" y="2270"/>
                  </a:lnTo>
                  <a:lnTo>
                    <a:pt x="7238" y="2270"/>
                  </a:lnTo>
                  <a:lnTo>
                    <a:pt x="7238" y="1098"/>
                  </a:lnTo>
                  <a:cubicBezTo>
                    <a:pt x="7238" y="869"/>
                    <a:pt x="7336" y="648"/>
                    <a:pt x="7512" y="497"/>
                  </a:cubicBezTo>
                  <a:cubicBezTo>
                    <a:pt x="7574" y="443"/>
                    <a:pt x="7581" y="349"/>
                    <a:pt x="7526" y="289"/>
                  </a:cubicBezTo>
                  <a:cubicBezTo>
                    <a:pt x="7497" y="255"/>
                    <a:pt x="7456" y="238"/>
                    <a:pt x="7414" y="238"/>
                  </a:cubicBezTo>
                  <a:cubicBezTo>
                    <a:pt x="7380" y="238"/>
                    <a:pt x="7345" y="250"/>
                    <a:pt x="7318" y="275"/>
                  </a:cubicBezTo>
                  <a:cubicBezTo>
                    <a:pt x="7078" y="483"/>
                    <a:pt x="6943" y="785"/>
                    <a:pt x="6943" y="1098"/>
                  </a:cubicBezTo>
                  <a:lnTo>
                    <a:pt x="6943" y="2289"/>
                  </a:lnTo>
                  <a:cubicBezTo>
                    <a:pt x="6897" y="2303"/>
                    <a:pt x="6857" y="2321"/>
                    <a:pt x="6820" y="2346"/>
                  </a:cubicBezTo>
                  <a:lnTo>
                    <a:pt x="6820" y="1987"/>
                  </a:lnTo>
                  <a:cubicBezTo>
                    <a:pt x="6820" y="1906"/>
                    <a:pt x="6753" y="1839"/>
                    <a:pt x="6672" y="1839"/>
                  </a:cubicBezTo>
                  <a:lnTo>
                    <a:pt x="6258" y="1839"/>
                  </a:lnTo>
                  <a:cubicBezTo>
                    <a:pt x="6175" y="1839"/>
                    <a:pt x="6110" y="1906"/>
                    <a:pt x="6110" y="1987"/>
                  </a:cubicBezTo>
                  <a:lnTo>
                    <a:pt x="6110" y="2298"/>
                  </a:lnTo>
                  <a:cubicBezTo>
                    <a:pt x="6096" y="2295"/>
                    <a:pt x="6083" y="2289"/>
                    <a:pt x="6071" y="2284"/>
                  </a:cubicBezTo>
                  <a:lnTo>
                    <a:pt x="6071" y="1096"/>
                  </a:lnTo>
                  <a:cubicBezTo>
                    <a:pt x="6071" y="492"/>
                    <a:pt x="5581" y="2"/>
                    <a:pt x="4977" y="2"/>
                  </a:cubicBezTo>
                  <a:cubicBezTo>
                    <a:pt x="4896" y="2"/>
                    <a:pt x="4829" y="69"/>
                    <a:pt x="4829" y="150"/>
                  </a:cubicBezTo>
                  <a:cubicBezTo>
                    <a:pt x="4829" y="233"/>
                    <a:pt x="4896" y="298"/>
                    <a:pt x="4977" y="298"/>
                  </a:cubicBezTo>
                  <a:cubicBezTo>
                    <a:pt x="5417" y="298"/>
                    <a:pt x="5775" y="656"/>
                    <a:pt x="5775" y="1096"/>
                  </a:cubicBezTo>
                  <a:lnTo>
                    <a:pt x="5775" y="2267"/>
                  </a:lnTo>
                  <a:lnTo>
                    <a:pt x="4096" y="2267"/>
                  </a:lnTo>
                  <a:lnTo>
                    <a:pt x="4096" y="1096"/>
                  </a:lnTo>
                  <a:cubicBezTo>
                    <a:pt x="4096" y="866"/>
                    <a:pt x="4196" y="647"/>
                    <a:pt x="4370" y="494"/>
                  </a:cubicBezTo>
                  <a:cubicBezTo>
                    <a:pt x="4432" y="440"/>
                    <a:pt x="4438" y="346"/>
                    <a:pt x="4384" y="287"/>
                  </a:cubicBezTo>
                  <a:cubicBezTo>
                    <a:pt x="4354" y="253"/>
                    <a:pt x="4313" y="236"/>
                    <a:pt x="4272" y="236"/>
                  </a:cubicBezTo>
                  <a:cubicBezTo>
                    <a:pt x="4238" y="236"/>
                    <a:pt x="4203" y="248"/>
                    <a:pt x="4175" y="273"/>
                  </a:cubicBezTo>
                  <a:cubicBezTo>
                    <a:pt x="3936" y="482"/>
                    <a:pt x="3800" y="782"/>
                    <a:pt x="3800" y="1096"/>
                  </a:cubicBezTo>
                  <a:lnTo>
                    <a:pt x="3800" y="2287"/>
                  </a:lnTo>
                  <a:cubicBezTo>
                    <a:pt x="3791" y="2290"/>
                    <a:pt x="3780" y="2292"/>
                    <a:pt x="3771" y="2296"/>
                  </a:cubicBezTo>
                  <a:lnTo>
                    <a:pt x="3771" y="1985"/>
                  </a:lnTo>
                  <a:cubicBezTo>
                    <a:pt x="3771" y="1903"/>
                    <a:pt x="3705" y="1837"/>
                    <a:pt x="3623" y="1837"/>
                  </a:cubicBezTo>
                  <a:lnTo>
                    <a:pt x="3209" y="1837"/>
                  </a:lnTo>
                  <a:cubicBezTo>
                    <a:pt x="3126" y="1837"/>
                    <a:pt x="3061" y="1903"/>
                    <a:pt x="3061" y="1985"/>
                  </a:cubicBezTo>
                  <a:lnTo>
                    <a:pt x="3061" y="2299"/>
                  </a:lnTo>
                  <a:cubicBezTo>
                    <a:pt x="3044" y="2295"/>
                    <a:pt x="3028" y="2289"/>
                    <a:pt x="3010" y="2282"/>
                  </a:cubicBezTo>
                  <a:lnTo>
                    <a:pt x="3010" y="1093"/>
                  </a:lnTo>
                  <a:cubicBezTo>
                    <a:pt x="3010" y="491"/>
                    <a:pt x="2519" y="1"/>
                    <a:pt x="1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90"/>
            <p:cNvSpPr/>
            <p:nvPr/>
          </p:nvSpPr>
          <p:spPr>
            <a:xfrm>
              <a:off x="7191104" y="1447104"/>
              <a:ext cx="186477" cy="109445"/>
            </a:xfrm>
            <a:custGeom>
              <a:avLst/>
              <a:gdLst/>
              <a:ahLst/>
              <a:cxnLst/>
              <a:rect l="l" t="t" r="r" b="b"/>
              <a:pathLst>
                <a:path w="6904" h="4052" extrusionOk="0">
                  <a:moveTo>
                    <a:pt x="2891" y="2565"/>
                  </a:moveTo>
                  <a:cubicBezTo>
                    <a:pt x="2980" y="2565"/>
                    <a:pt x="3051" y="2637"/>
                    <a:pt x="3051" y="2724"/>
                  </a:cubicBezTo>
                  <a:cubicBezTo>
                    <a:pt x="3051" y="2811"/>
                    <a:pt x="2980" y="2884"/>
                    <a:pt x="2891" y="2884"/>
                  </a:cubicBezTo>
                  <a:lnTo>
                    <a:pt x="872" y="2884"/>
                  </a:lnTo>
                  <a:cubicBezTo>
                    <a:pt x="785" y="2884"/>
                    <a:pt x="712" y="2811"/>
                    <a:pt x="712" y="2724"/>
                  </a:cubicBezTo>
                  <a:cubicBezTo>
                    <a:pt x="712" y="2637"/>
                    <a:pt x="785" y="2565"/>
                    <a:pt x="872" y="2565"/>
                  </a:cubicBezTo>
                  <a:close/>
                  <a:moveTo>
                    <a:pt x="6034" y="2565"/>
                  </a:moveTo>
                  <a:cubicBezTo>
                    <a:pt x="6121" y="2565"/>
                    <a:pt x="6194" y="2637"/>
                    <a:pt x="6194" y="2724"/>
                  </a:cubicBezTo>
                  <a:cubicBezTo>
                    <a:pt x="6194" y="2811"/>
                    <a:pt x="6121" y="2884"/>
                    <a:pt x="6034" y="2884"/>
                  </a:cubicBezTo>
                  <a:lnTo>
                    <a:pt x="4015" y="2884"/>
                  </a:lnTo>
                  <a:cubicBezTo>
                    <a:pt x="3926" y="2884"/>
                    <a:pt x="3855" y="2811"/>
                    <a:pt x="3855" y="2724"/>
                  </a:cubicBezTo>
                  <a:cubicBezTo>
                    <a:pt x="3855" y="2637"/>
                    <a:pt x="3926" y="2565"/>
                    <a:pt x="4015" y="2565"/>
                  </a:cubicBezTo>
                  <a:close/>
                  <a:moveTo>
                    <a:pt x="415" y="2134"/>
                  </a:moveTo>
                  <a:lnTo>
                    <a:pt x="415" y="3757"/>
                  </a:lnTo>
                  <a:lnTo>
                    <a:pt x="297" y="3757"/>
                  </a:lnTo>
                  <a:lnTo>
                    <a:pt x="297" y="2134"/>
                  </a:lnTo>
                  <a:close/>
                  <a:moveTo>
                    <a:pt x="3464" y="2134"/>
                  </a:moveTo>
                  <a:lnTo>
                    <a:pt x="3464" y="3757"/>
                  </a:lnTo>
                  <a:lnTo>
                    <a:pt x="3346" y="3757"/>
                  </a:lnTo>
                  <a:lnTo>
                    <a:pt x="3346" y="2134"/>
                  </a:lnTo>
                  <a:close/>
                  <a:moveTo>
                    <a:pt x="6608" y="2134"/>
                  </a:moveTo>
                  <a:lnTo>
                    <a:pt x="6608" y="3757"/>
                  </a:lnTo>
                  <a:lnTo>
                    <a:pt x="6490" y="3757"/>
                  </a:lnTo>
                  <a:lnTo>
                    <a:pt x="6490" y="2134"/>
                  </a:lnTo>
                  <a:close/>
                  <a:moveTo>
                    <a:pt x="1834" y="0"/>
                  </a:moveTo>
                  <a:cubicBezTo>
                    <a:pt x="1753" y="0"/>
                    <a:pt x="1686" y="65"/>
                    <a:pt x="1686" y="148"/>
                  </a:cubicBezTo>
                  <a:cubicBezTo>
                    <a:pt x="1686" y="230"/>
                    <a:pt x="1753" y="296"/>
                    <a:pt x="1834" y="296"/>
                  </a:cubicBezTo>
                  <a:lnTo>
                    <a:pt x="1917" y="296"/>
                  </a:lnTo>
                  <a:cubicBezTo>
                    <a:pt x="2357" y="296"/>
                    <a:pt x="2715" y="654"/>
                    <a:pt x="2715" y="1094"/>
                  </a:cubicBezTo>
                  <a:lnTo>
                    <a:pt x="2715" y="2265"/>
                  </a:lnTo>
                  <a:lnTo>
                    <a:pt x="1036" y="2265"/>
                  </a:lnTo>
                  <a:lnTo>
                    <a:pt x="1036" y="1094"/>
                  </a:lnTo>
                  <a:cubicBezTo>
                    <a:pt x="1036" y="873"/>
                    <a:pt x="1129" y="662"/>
                    <a:pt x="1288" y="512"/>
                  </a:cubicBezTo>
                  <a:cubicBezTo>
                    <a:pt x="1349" y="456"/>
                    <a:pt x="1350" y="361"/>
                    <a:pt x="1296" y="304"/>
                  </a:cubicBezTo>
                  <a:cubicBezTo>
                    <a:pt x="1267" y="272"/>
                    <a:pt x="1227" y="256"/>
                    <a:pt x="1188" y="256"/>
                  </a:cubicBezTo>
                  <a:cubicBezTo>
                    <a:pt x="1152" y="256"/>
                    <a:pt x="1116" y="270"/>
                    <a:pt x="1087" y="296"/>
                  </a:cubicBezTo>
                  <a:cubicBezTo>
                    <a:pt x="868" y="503"/>
                    <a:pt x="740" y="794"/>
                    <a:pt x="740" y="1094"/>
                  </a:cubicBezTo>
                  <a:lnTo>
                    <a:pt x="740" y="2285"/>
                  </a:lnTo>
                  <a:cubicBezTo>
                    <a:pt x="731" y="2288"/>
                    <a:pt x="720" y="2290"/>
                    <a:pt x="711" y="2294"/>
                  </a:cubicBezTo>
                  <a:lnTo>
                    <a:pt x="711" y="1983"/>
                  </a:lnTo>
                  <a:cubicBezTo>
                    <a:pt x="711" y="1900"/>
                    <a:pt x="645" y="1835"/>
                    <a:pt x="563" y="1835"/>
                  </a:cubicBezTo>
                  <a:lnTo>
                    <a:pt x="149" y="1835"/>
                  </a:lnTo>
                  <a:cubicBezTo>
                    <a:pt x="66" y="1835"/>
                    <a:pt x="1" y="1900"/>
                    <a:pt x="1" y="1983"/>
                  </a:cubicBezTo>
                  <a:lnTo>
                    <a:pt x="1" y="3900"/>
                  </a:lnTo>
                  <a:cubicBezTo>
                    <a:pt x="1" y="3983"/>
                    <a:pt x="66" y="4048"/>
                    <a:pt x="149" y="4048"/>
                  </a:cubicBezTo>
                  <a:lnTo>
                    <a:pt x="563" y="4048"/>
                  </a:lnTo>
                  <a:cubicBezTo>
                    <a:pt x="645" y="4048"/>
                    <a:pt x="711" y="3983"/>
                    <a:pt x="711" y="3900"/>
                  </a:cubicBezTo>
                  <a:lnTo>
                    <a:pt x="711" y="3146"/>
                  </a:lnTo>
                  <a:cubicBezTo>
                    <a:pt x="762" y="3166"/>
                    <a:pt x="813" y="3175"/>
                    <a:pt x="871" y="3175"/>
                  </a:cubicBezTo>
                  <a:lnTo>
                    <a:pt x="2890" y="3175"/>
                  </a:lnTo>
                  <a:cubicBezTo>
                    <a:pt x="2946" y="3175"/>
                    <a:pt x="2999" y="3166"/>
                    <a:pt x="3050" y="3146"/>
                  </a:cubicBezTo>
                  <a:lnTo>
                    <a:pt x="3050" y="3900"/>
                  </a:lnTo>
                  <a:cubicBezTo>
                    <a:pt x="3050" y="3983"/>
                    <a:pt x="3115" y="4048"/>
                    <a:pt x="3198" y="4048"/>
                  </a:cubicBezTo>
                  <a:lnTo>
                    <a:pt x="3612" y="4048"/>
                  </a:lnTo>
                  <a:cubicBezTo>
                    <a:pt x="3693" y="4048"/>
                    <a:pt x="3760" y="3983"/>
                    <a:pt x="3760" y="3900"/>
                  </a:cubicBezTo>
                  <a:lnTo>
                    <a:pt x="3760" y="3099"/>
                  </a:lnTo>
                  <a:cubicBezTo>
                    <a:pt x="3831" y="3149"/>
                    <a:pt x="3918" y="3177"/>
                    <a:pt x="4012" y="3177"/>
                  </a:cubicBezTo>
                  <a:lnTo>
                    <a:pt x="6032" y="3177"/>
                  </a:lnTo>
                  <a:cubicBezTo>
                    <a:pt x="6088" y="3177"/>
                    <a:pt x="6141" y="3167"/>
                    <a:pt x="6191" y="3149"/>
                  </a:cubicBezTo>
                  <a:lnTo>
                    <a:pt x="6191" y="3902"/>
                  </a:lnTo>
                  <a:cubicBezTo>
                    <a:pt x="6191" y="3984"/>
                    <a:pt x="6258" y="4051"/>
                    <a:pt x="6339" y="4051"/>
                  </a:cubicBezTo>
                  <a:lnTo>
                    <a:pt x="6754" y="4051"/>
                  </a:lnTo>
                  <a:cubicBezTo>
                    <a:pt x="6835" y="4051"/>
                    <a:pt x="6902" y="3984"/>
                    <a:pt x="6902" y="3902"/>
                  </a:cubicBezTo>
                  <a:lnTo>
                    <a:pt x="6902" y="1984"/>
                  </a:lnTo>
                  <a:cubicBezTo>
                    <a:pt x="6904" y="1905"/>
                    <a:pt x="6837" y="1838"/>
                    <a:pt x="6756" y="1838"/>
                  </a:cubicBezTo>
                  <a:lnTo>
                    <a:pt x="6342" y="1838"/>
                  </a:lnTo>
                  <a:cubicBezTo>
                    <a:pt x="6259" y="1838"/>
                    <a:pt x="6194" y="1905"/>
                    <a:pt x="6194" y="1986"/>
                  </a:cubicBezTo>
                  <a:lnTo>
                    <a:pt x="6194" y="2297"/>
                  </a:lnTo>
                  <a:cubicBezTo>
                    <a:pt x="6180" y="2294"/>
                    <a:pt x="6167" y="2288"/>
                    <a:pt x="6155" y="2285"/>
                  </a:cubicBezTo>
                  <a:lnTo>
                    <a:pt x="6155" y="1096"/>
                  </a:lnTo>
                  <a:cubicBezTo>
                    <a:pt x="6155" y="492"/>
                    <a:pt x="5665" y="2"/>
                    <a:pt x="5061" y="2"/>
                  </a:cubicBezTo>
                  <a:cubicBezTo>
                    <a:pt x="4978" y="2"/>
                    <a:pt x="4913" y="69"/>
                    <a:pt x="4913" y="149"/>
                  </a:cubicBezTo>
                  <a:cubicBezTo>
                    <a:pt x="4913" y="232"/>
                    <a:pt x="4978" y="297"/>
                    <a:pt x="5061" y="297"/>
                  </a:cubicBezTo>
                  <a:cubicBezTo>
                    <a:pt x="5501" y="297"/>
                    <a:pt x="5859" y="655"/>
                    <a:pt x="5859" y="1096"/>
                  </a:cubicBezTo>
                  <a:lnTo>
                    <a:pt x="5859" y="2266"/>
                  </a:lnTo>
                  <a:lnTo>
                    <a:pt x="4180" y="2266"/>
                  </a:lnTo>
                  <a:lnTo>
                    <a:pt x="4180" y="1096"/>
                  </a:lnTo>
                  <a:cubicBezTo>
                    <a:pt x="4180" y="837"/>
                    <a:pt x="4306" y="593"/>
                    <a:pt x="4521" y="442"/>
                  </a:cubicBezTo>
                  <a:cubicBezTo>
                    <a:pt x="4586" y="395"/>
                    <a:pt x="4603" y="302"/>
                    <a:pt x="4555" y="235"/>
                  </a:cubicBezTo>
                  <a:cubicBezTo>
                    <a:pt x="4526" y="195"/>
                    <a:pt x="4480" y="173"/>
                    <a:pt x="4434" y="173"/>
                  </a:cubicBezTo>
                  <a:cubicBezTo>
                    <a:pt x="4405" y="173"/>
                    <a:pt x="4375" y="182"/>
                    <a:pt x="4350" y="201"/>
                  </a:cubicBezTo>
                  <a:cubicBezTo>
                    <a:pt x="4057" y="406"/>
                    <a:pt x="3883" y="741"/>
                    <a:pt x="3883" y="1096"/>
                  </a:cubicBezTo>
                  <a:lnTo>
                    <a:pt x="3883" y="2286"/>
                  </a:lnTo>
                  <a:cubicBezTo>
                    <a:pt x="3837" y="2300"/>
                    <a:pt x="3797" y="2319"/>
                    <a:pt x="3760" y="2344"/>
                  </a:cubicBezTo>
                  <a:lnTo>
                    <a:pt x="3760" y="1984"/>
                  </a:lnTo>
                  <a:cubicBezTo>
                    <a:pt x="3760" y="1904"/>
                    <a:pt x="3693" y="1837"/>
                    <a:pt x="3612" y="1837"/>
                  </a:cubicBezTo>
                  <a:lnTo>
                    <a:pt x="3198" y="1837"/>
                  </a:lnTo>
                  <a:cubicBezTo>
                    <a:pt x="3115" y="1837"/>
                    <a:pt x="3050" y="1904"/>
                    <a:pt x="3050" y="1984"/>
                  </a:cubicBezTo>
                  <a:lnTo>
                    <a:pt x="3050" y="2296"/>
                  </a:lnTo>
                  <a:cubicBezTo>
                    <a:pt x="3036" y="2293"/>
                    <a:pt x="3023" y="2286"/>
                    <a:pt x="3011" y="2282"/>
                  </a:cubicBezTo>
                  <a:lnTo>
                    <a:pt x="3011" y="1094"/>
                  </a:lnTo>
                  <a:cubicBezTo>
                    <a:pt x="3011" y="490"/>
                    <a:pt x="2521" y="0"/>
                    <a:pt x="1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4" name="Google Shape;3104;p90"/>
          <p:cNvGrpSpPr/>
          <p:nvPr/>
        </p:nvGrpSpPr>
        <p:grpSpPr>
          <a:xfrm>
            <a:off x="7686280" y="2731508"/>
            <a:ext cx="269722" cy="252273"/>
            <a:chOff x="7829968" y="1317971"/>
            <a:chExt cx="269722" cy="252273"/>
          </a:xfrm>
        </p:grpSpPr>
        <p:sp>
          <p:nvSpPr>
            <p:cNvPr id="3105" name="Google Shape;3105;p90"/>
            <p:cNvSpPr/>
            <p:nvPr/>
          </p:nvSpPr>
          <p:spPr>
            <a:xfrm>
              <a:off x="7829968" y="1317971"/>
              <a:ext cx="269722" cy="252273"/>
            </a:xfrm>
            <a:custGeom>
              <a:avLst/>
              <a:gdLst/>
              <a:ahLst/>
              <a:cxnLst/>
              <a:rect l="l" t="t" r="r" b="b"/>
              <a:pathLst>
                <a:path w="9986" h="9340" extrusionOk="0">
                  <a:moveTo>
                    <a:pt x="9556" y="1080"/>
                  </a:moveTo>
                  <a:lnTo>
                    <a:pt x="9657" y="1625"/>
                  </a:lnTo>
                  <a:lnTo>
                    <a:pt x="8471" y="1844"/>
                  </a:lnTo>
                  <a:lnTo>
                    <a:pt x="8471" y="1844"/>
                  </a:lnTo>
                  <a:lnTo>
                    <a:pt x="8966" y="1187"/>
                  </a:lnTo>
                  <a:lnTo>
                    <a:pt x="9556" y="1080"/>
                  </a:lnTo>
                  <a:close/>
                  <a:moveTo>
                    <a:pt x="8535" y="1270"/>
                  </a:moveTo>
                  <a:lnTo>
                    <a:pt x="8038" y="1925"/>
                  </a:lnTo>
                  <a:lnTo>
                    <a:pt x="6706" y="2171"/>
                  </a:lnTo>
                  <a:lnTo>
                    <a:pt x="7202" y="1514"/>
                  </a:lnTo>
                  <a:lnTo>
                    <a:pt x="8535" y="1270"/>
                  </a:lnTo>
                  <a:close/>
                  <a:moveTo>
                    <a:pt x="6770" y="1595"/>
                  </a:moveTo>
                  <a:lnTo>
                    <a:pt x="6273" y="2250"/>
                  </a:lnTo>
                  <a:lnTo>
                    <a:pt x="4941" y="2495"/>
                  </a:lnTo>
                  <a:lnTo>
                    <a:pt x="5437" y="1839"/>
                  </a:lnTo>
                  <a:lnTo>
                    <a:pt x="6770" y="1595"/>
                  </a:lnTo>
                  <a:close/>
                  <a:moveTo>
                    <a:pt x="5008" y="1919"/>
                  </a:moveTo>
                  <a:lnTo>
                    <a:pt x="4511" y="2576"/>
                  </a:lnTo>
                  <a:lnTo>
                    <a:pt x="3179" y="2820"/>
                  </a:lnTo>
                  <a:lnTo>
                    <a:pt x="3179" y="2820"/>
                  </a:lnTo>
                  <a:lnTo>
                    <a:pt x="3674" y="2165"/>
                  </a:lnTo>
                  <a:lnTo>
                    <a:pt x="5008" y="1919"/>
                  </a:lnTo>
                  <a:close/>
                  <a:moveTo>
                    <a:pt x="3243" y="2243"/>
                  </a:moveTo>
                  <a:lnTo>
                    <a:pt x="2746" y="2898"/>
                  </a:lnTo>
                  <a:lnTo>
                    <a:pt x="1414" y="3144"/>
                  </a:lnTo>
                  <a:lnTo>
                    <a:pt x="1910" y="2487"/>
                  </a:lnTo>
                  <a:lnTo>
                    <a:pt x="3243" y="2243"/>
                  </a:lnTo>
                  <a:close/>
                  <a:moveTo>
                    <a:pt x="1478" y="2568"/>
                  </a:moveTo>
                  <a:lnTo>
                    <a:pt x="981" y="3223"/>
                  </a:lnTo>
                  <a:lnTo>
                    <a:pt x="521" y="3307"/>
                  </a:lnTo>
                  <a:lnTo>
                    <a:pt x="419" y="2762"/>
                  </a:lnTo>
                  <a:lnTo>
                    <a:pt x="1478" y="2568"/>
                  </a:lnTo>
                  <a:close/>
                  <a:moveTo>
                    <a:pt x="1610" y="3643"/>
                  </a:moveTo>
                  <a:lnTo>
                    <a:pt x="1019" y="4182"/>
                  </a:lnTo>
                  <a:lnTo>
                    <a:pt x="561" y="4182"/>
                  </a:lnTo>
                  <a:lnTo>
                    <a:pt x="561" y="3643"/>
                  </a:lnTo>
                  <a:close/>
                  <a:moveTo>
                    <a:pt x="3375" y="3643"/>
                  </a:moveTo>
                  <a:lnTo>
                    <a:pt x="2784" y="4182"/>
                  </a:lnTo>
                  <a:lnTo>
                    <a:pt x="1459" y="4182"/>
                  </a:lnTo>
                  <a:lnTo>
                    <a:pt x="2051" y="3643"/>
                  </a:lnTo>
                  <a:close/>
                  <a:moveTo>
                    <a:pt x="5137" y="3643"/>
                  </a:moveTo>
                  <a:lnTo>
                    <a:pt x="4545" y="4182"/>
                  </a:lnTo>
                  <a:lnTo>
                    <a:pt x="3221" y="4182"/>
                  </a:lnTo>
                  <a:lnTo>
                    <a:pt x="3812" y="3643"/>
                  </a:lnTo>
                  <a:close/>
                  <a:moveTo>
                    <a:pt x="6902" y="3643"/>
                  </a:moveTo>
                  <a:lnTo>
                    <a:pt x="6310" y="4182"/>
                  </a:lnTo>
                  <a:lnTo>
                    <a:pt x="4986" y="4182"/>
                  </a:lnTo>
                  <a:lnTo>
                    <a:pt x="5577" y="3643"/>
                  </a:lnTo>
                  <a:close/>
                  <a:moveTo>
                    <a:pt x="8665" y="3643"/>
                  </a:moveTo>
                  <a:lnTo>
                    <a:pt x="8074" y="4182"/>
                  </a:lnTo>
                  <a:lnTo>
                    <a:pt x="6748" y="4182"/>
                  </a:lnTo>
                  <a:lnTo>
                    <a:pt x="7339" y="3643"/>
                  </a:lnTo>
                  <a:close/>
                  <a:moveTo>
                    <a:pt x="9689" y="3643"/>
                  </a:moveTo>
                  <a:lnTo>
                    <a:pt x="9689" y="4182"/>
                  </a:lnTo>
                  <a:lnTo>
                    <a:pt x="8513" y="4182"/>
                  </a:lnTo>
                  <a:lnTo>
                    <a:pt x="9104" y="3643"/>
                  </a:lnTo>
                  <a:close/>
                  <a:moveTo>
                    <a:pt x="9137" y="1"/>
                  </a:moveTo>
                  <a:cubicBezTo>
                    <a:pt x="9100" y="1"/>
                    <a:pt x="9062" y="4"/>
                    <a:pt x="9025" y="11"/>
                  </a:cubicBezTo>
                  <a:lnTo>
                    <a:pt x="3269" y="1069"/>
                  </a:lnTo>
                  <a:cubicBezTo>
                    <a:pt x="3190" y="1085"/>
                    <a:pt x="3135" y="1161"/>
                    <a:pt x="3151" y="1240"/>
                  </a:cubicBezTo>
                  <a:cubicBezTo>
                    <a:pt x="3165" y="1310"/>
                    <a:pt x="3226" y="1361"/>
                    <a:pt x="3295" y="1361"/>
                  </a:cubicBezTo>
                  <a:cubicBezTo>
                    <a:pt x="3304" y="1361"/>
                    <a:pt x="3313" y="1360"/>
                    <a:pt x="3322" y="1358"/>
                  </a:cubicBezTo>
                  <a:lnTo>
                    <a:pt x="9078" y="300"/>
                  </a:lnTo>
                  <a:cubicBezTo>
                    <a:pt x="9097" y="297"/>
                    <a:pt x="9116" y="295"/>
                    <a:pt x="9135" y="295"/>
                  </a:cubicBezTo>
                  <a:cubicBezTo>
                    <a:pt x="9201" y="295"/>
                    <a:pt x="9266" y="316"/>
                    <a:pt x="9322" y="353"/>
                  </a:cubicBezTo>
                  <a:cubicBezTo>
                    <a:pt x="9394" y="403"/>
                    <a:pt x="9444" y="478"/>
                    <a:pt x="9459" y="563"/>
                  </a:cubicBezTo>
                  <a:lnTo>
                    <a:pt x="9500" y="784"/>
                  </a:lnTo>
                  <a:lnTo>
                    <a:pt x="363" y="2465"/>
                  </a:lnTo>
                  <a:lnTo>
                    <a:pt x="323" y="2244"/>
                  </a:lnTo>
                  <a:cubicBezTo>
                    <a:pt x="307" y="2158"/>
                    <a:pt x="326" y="2071"/>
                    <a:pt x="374" y="1998"/>
                  </a:cubicBezTo>
                  <a:cubicBezTo>
                    <a:pt x="426" y="1927"/>
                    <a:pt x="499" y="1878"/>
                    <a:pt x="584" y="1863"/>
                  </a:cubicBezTo>
                  <a:lnTo>
                    <a:pt x="1850" y="1629"/>
                  </a:lnTo>
                  <a:cubicBezTo>
                    <a:pt x="1929" y="1614"/>
                    <a:pt x="1984" y="1537"/>
                    <a:pt x="1968" y="1458"/>
                  </a:cubicBezTo>
                  <a:cubicBezTo>
                    <a:pt x="1954" y="1388"/>
                    <a:pt x="1893" y="1337"/>
                    <a:pt x="1824" y="1337"/>
                  </a:cubicBezTo>
                  <a:cubicBezTo>
                    <a:pt x="1815" y="1337"/>
                    <a:pt x="1806" y="1338"/>
                    <a:pt x="1797" y="1340"/>
                  </a:cubicBezTo>
                  <a:lnTo>
                    <a:pt x="533" y="1573"/>
                  </a:lnTo>
                  <a:cubicBezTo>
                    <a:pt x="370" y="1601"/>
                    <a:pt x="226" y="1695"/>
                    <a:pt x="131" y="1832"/>
                  </a:cubicBezTo>
                  <a:cubicBezTo>
                    <a:pt x="37" y="1970"/>
                    <a:pt x="1" y="2135"/>
                    <a:pt x="30" y="2299"/>
                  </a:cubicBezTo>
                  <a:lnTo>
                    <a:pt x="253" y="3503"/>
                  </a:lnTo>
                  <a:cubicBezTo>
                    <a:pt x="254" y="3514"/>
                    <a:pt x="258" y="3523"/>
                    <a:pt x="262" y="3536"/>
                  </a:cubicBezTo>
                  <a:lnTo>
                    <a:pt x="262" y="5453"/>
                  </a:lnTo>
                  <a:cubicBezTo>
                    <a:pt x="262" y="5536"/>
                    <a:pt x="328" y="5601"/>
                    <a:pt x="410" y="5601"/>
                  </a:cubicBezTo>
                  <a:cubicBezTo>
                    <a:pt x="491" y="5601"/>
                    <a:pt x="558" y="5536"/>
                    <a:pt x="558" y="5453"/>
                  </a:cubicBezTo>
                  <a:lnTo>
                    <a:pt x="558" y="4476"/>
                  </a:lnTo>
                  <a:lnTo>
                    <a:pt x="9686" y="4476"/>
                  </a:lnTo>
                  <a:lnTo>
                    <a:pt x="9686" y="8421"/>
                  </a:lnTo>
                  <a:cubicBezTo>
                    <a:pt x="9686" y="8765"/>
                    <a:pt x="9406" y="9044"/>
                    <a:pt x="9064" y="9044"/>
                  </a:cubicBezTo>
                  <a:lnTo>
                    <a:pt x="1182" y="9044"/>
                  </a:lnTo>
                  <a:cubicBezTo>
                    <a:pt x="838" y="9044"/>
                    <a:pt x="559" y="8764"/>
                    <a:pt x="559" y="8421"/>
                  </a:cubicBezTo>
                  <a:lnTo>
                    <a:pt x="559" y="6814"/>
                  </a:lnTo>
                  <a:cubicBezTo>
                    <a:pt x="559" y="6733"/>
                    <a:pt x="494" y="6666"/>
                    <a:pt x="412" y="6666"/>
                  </a:cubicBezTo>
                  <a:cubicBezTo>
                    <a:pt x="331" y="6666"/>
                    <a:pt x="264" y="6733"/>
                    <a:pt x="264" y="6814"/>
                  </a:cubicBezTo>
                  <a:lnTo>
                    <a:pt x="264" y="8421"/>
                  </a:lnTo>
                  <a:cubicBezTo>
                    <a:pt x="264" y="8927"/>
                    <a:pt x="676" y="9340"/>
                    <a:pt x="1182" y="9340"/>
                  </a:cubicBezTo>
                  <a:lnTo>
                    <a:pt x="9064" y="9340"/>
                  </a:lnTo>
                  <a:cubicBezTo>
                    <a:pt x="9570" y="9340"/>
                    <a:pt x="9982" y="8927"/>
                    <a:pt x="9982" y="8421"/>
                  </a:cubicBezTo>
                  <a:lnTo>
                    <a:pt x="9982" y="3495"/>
                  </a:lnTo>
                  <a:cubicBezTo>
                    <a:pt x="9985" y="3413"/>
                    <a:pt x="9920" y="3348"/>
                    <a:pt x="9837" y="3348"/>
                  </a:cubicBezTo>
                  <a:lnTo>
                    <a:pt x="1937" y="3348"/>
                  </a:lnTo>
                  <a:lnTo>
                    <a:pt x="9853" y="1891"/>
                  </a:lnTo>
                  <a:cubicBezTo>
                    <a:pt x="9892" y="1883"/>
                    <a:pt x="9926" y="1861"/>
                    <a:pt x="9949" y="1827"/>
                  </a:cubicBezTo>
                  <a:cubicBezTo>
                    <a:pt x="9970" y="1794"/>
                    <a:pt x="9980" y="1755"/>
                    <a:pt x="9973" y="1716"/>
                  </a:cubicBezTo>
                  <a:lnTo>
                    <a:pt x="9750" y="512"/>
                  </a:lnTo>
                  <a:cubicBezTo>
                    <a:pt x="9721" y="348"/>
                    <a:pt x="9627" y="207"/>
                    <a:pt x="9492" y="112"/>
                  </a:cubicBezTo>
                  <a:cubicBezTo>
                    <a:pt x="9385" y="39"/>
                    <a:pt x="9262" y="1"/>
                    <a:pt x="9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90"/>
            <p:cNvSpPr/>
            <p:nvPr/>
          </p:nvSpPr>
          <p:spPr>
            <a:xfrm>
              <a:off x="7930822" y="1454829"/>
              <a:ext cx="87458" cy="87458"/>
            </a:xfrm>
            <a:custGeom>
              <a:avLst/>
              <a:gdLst/>
              <a:ahLst/>
              <a:cxnLst/>
              <a:rect l="l" t="t" r="r" b="b"/>
              <a:pathLst>
                <a:path w="3238" h="3238" extrusionOk="0">
                  <a:moveTo>
                    <a:pt x="1619" y="296"/>
                  </a:moveTo>
                  <a:cubicBezTo>
                    <a:pt x="2349" y="296"/>
                    <a:pt x="2942" y="889"/>
                    <a:pt x="2942" y="1619"/>
                  </a:cubicBezTo>
                  <a:cubicBezTo>
                    <a:pt x="2942" y="2349"/>
                    <a:pt x="2349" y="2942"/>
                    <a:pt x="1619" y="2942"/>
                  </a:cubicBezTo>
                  <a:cubicBezTo>
                    <a:pt x="889" y="2942"/>
                    <a:pt x="296" y="2349"/>
                    <a:pt x="296" y="1619"/>
                  </a:cubicBezTo>
                  <a:cubicBezTo>
                    <a:pt x="296" y="889"/>
                    <a:pt x="889" y="296"/>
                    <a:pt x="1619" y="296"/>
                  </a:cubicBezTo>
                  <a:close/>
                  <a:moveTo>
                    <a:pt x="1619" y="0"/>
                  </a:moveTo>
                  <a:cubicBezTo>
                    <a:pt x="726" y="0"/>
                    <a:pt x="1" y="726"/>
                    <a:pt x="1" y="1619"/>
                  </a:cubicBezTo>
                  <a:cubicBezTo>
                    <a:pt x="1" y="2512"/>
                    <a:pt x="726" y="3238"/>
                    <a:pt x="1619" y="3238"/>
                  </a:cubicBezTo>
                  <a:cubicBezTo>
                    <a:pt x="2513" y="3238"/>
                    <a:pt x="3238" y="2512"/>
                    <a:pt x="3238" y="1619"/>
                  </a:cubicBezTo>
                  <a:cubicBezTo>
                    <a:pt x="3238" y="726"/>
                    <a:pt x="2513" y="0"/>
                    <a:pt x="1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90"/>
            <p:cNvSpPr/>
            <p:nvPr/>
          </p:nvSpPr>
          <p:spPr>
            <a:xfrm>
              <a:off x="7961506" y="1473844"/>
              <a:ext cx="34033" cy="49320"/>
            </a:xfrm>
            <a:custGeom>
              <a:avLst/>
              <a:gdLst/>
              <a:ahLst/>
              <a:cxnLst/>
              <a:rect l="l" t="t" r="r" b="b"/>
              <a:pathLst>
                <a:path w="1260" h="1826" extrusionOk="0">
                  <a:moveTo>
                    <a:pt x="298" y="457"/>
                  </a:moveTo>
                  <a:lnTo>
                    <a:pt x="877" y="917"/>
                  </a:lnTo>
                  <a:lnTo>
                    <a:pt x="298" y="1374"/>
                  </a:lnTo>
                  <a:lnTo>
                    <a:pt x="298" y="457"/>
                  </a:lnTo>
                  <a:close/>
                  <a:moveTo>
                    <a:pt x="147" y="1"/>
                  </a:moveTo>
                  <a:cubicBezTo>
                    <a:pt x="126" y="1"/>
                    <a:pt x="104" y="6"/>
                    <a:pt x="85" y="15"/>
                  </a:cubicBezTo>
                  <a:cubicBezTo>
                    <a:pt x="33" y="42"/>
                    <a:pt x="1" y="92"/>
                    <a:pt x="1" y="148"/>
                  </a:cubicBezTo>
                  <a:lnTo>
                    <a:pt x="1" y="1678"/>
                  </a:lnTo>
                  <a:cubicBezTo>
                    <a:pt x="1" y="1734"/>
                    <a:pt x="33" y="1787"/>
                    <a:pt x="85" y="1810"/>
                  </a:cubicBezTo>
                  <a:cubicBezTo>
                    <a:pt x="107" y="1819"/>
                    <a:pt x="127" y="1826"/>
                    <a:pt x="149" y="1826"/>
                  </a:cubicBezTo>
                  <a:cubicBezTo>
                    <a:pt x="181" y="1826"/>
                    <a:pt x="216" y="1813"/>
                    <a:pt x="240" y="1794"/>
                  </a:cubicBezTo>
                  <a:lnTo>
                    <a:pt x="1204" y="1030"/>
                  </a:lnTo>
                  <a:cubicBezTo>
                    <a:pt x="1238" y="1002"/>
                    <a:pt x="1260" y="960"/>
                    <a:pt x="1260" y="914"/>
                  </a:cubicBezTo>
                  <a:cubicBezTo>
                    <a:pt x="1260" y="870"/>
                    <a:pt x="1240" y="828"/>
                    <a:pt x="1204" y="798"/>
                  </a:cubicBezTo>
                  <a:lnTo>
                    <a:pt x="240" y="34"/>
                  </a:lnTo>
                  <a:cubicBezTo>
                    <a:pt x="213" y="12"/>
                    <a:pt x="180" y="1"/>
                    <a:pt x="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90"/>
            <p:cNvSpPr/>
            <p:nvPr/>
          </p:nvSpPr>
          <p:spPr>
            <a:xfrm>
              <a:off x="7862082" y="1497072"/>
              <a:ext cx="55316" cy="8022"/>
            </a:xfrm>
            <a:custGeom>
              <a:avLst/>
              <a:gdLst/>
              <a:ahLst/>
              <a:cxnLst/>
              <a:rect l="l" t="t" r="r" b="b"/>
              <a:pathLst>
                <a:path w="2048" h="297" extrusionOk="0">
                  <a:moveTo>
                    <a:pt x="149" y="1"/>
                  </a:moveTo>
                  <a:cubicBezTo>
                    <a:pt x="68" y="1"/>
                    <a:pt x="1" y="66"/>
                    <a:pt x="1" y="148"/>
                  </a:cubicBezTo>
                  <a:cubicBezTo>
                    <a:pt x="1" y="229"/>
                    <a:pt x="68" y="296"/>
                    <a:pt x="149" y="296"/>
                  </a:cubicBezTo>
                  <a:lnTo>
                    <a:pt x="1900" y="296"/>
                  </a:lnTo>
                  <a:cubicBezTo>
                    <a:pt x="1982" y="296"/>
                    <a:pt x="2048" y="229"/>
                    <a:pt x="2048" y="148"/>
                  </a:cubicBezTo>
                  <a:cubicBezTo>
                    <a:pt x="2048" y="66"/>
                    <a:pt x="1982" y="1"/>
                    <a:pt x="1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90"/>
            <p:cNvSpPr/>
            <p:nvPr/>
          </p:nvSpPr>
          <p:spPr>
            <a:xfrm>
              <a:off x="8027005" y="1497072"/>
              <a:ext cx="55316" cy="8022"/>
            </a:xfrm>
            <a:custGeom>
              <a:avLst/>
              <a:gdLst/>
              <a:ahLst/>
              <a:cxnLst/>
              <a:rect l="l" t="t" r="r" b="b"/>
              <a:pathLst>
                <a:path w="2048" h="297" extrusionOk="0">
                  <a:moveTo>
                    <a:pt x="149" y="1"/>
                  </a:moveTo>
                  <a:cubicBezTo>
                    <a:pt x="66" y="1"/>
                    <a:pt x="1" y="66"/>
                    <a:pt x="1" y="148"/>
                  </a:cubicBezTo>
                  <a:cubicBezTo>
                    <a:pt x="1" y="229"/>
                    <a:pt x="66" y="296"/>
                    <a:pt x="149" y="296"/>
                  </a:cubicBezTo>
                  <a:lnTo>
                    <a:pt x="1899" y="296"/>
                  </a:lnTo>
                  <a:cubicBezTo>
                    <a:pt x="1980" y="296"/>
                    <a:pt x="2047" y="229"/>
                    <a:pt x="2047" y="148"/>
                  </a:cubicBezTo>
                  <a:cubicBezTo>
                    <a:pt x="2047" y="66"/>
                    <a:pt x="1980" y="1"/>
                    <a:pt x="1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0" name="Google Shape;3110;p90"/>
          <p:cNvGrpSpPr/>
          <p:nvPr/>
        </p:nvGrpSpPr>
        <p:grpSpPr>
          <a:xfrm>
            <a:off x="7686610" y="3888234"/>
            <a:ext cx="269073" cy="256865"/>
            <a:chOff x="1033697" y="1651784"/>
            <a:chExt cx="269073" cy="256865"/>
          </a:xfrm>
        </p:grpSpPr>
        <p:sp>
          <p:nvSpPr>
            <p:cNvPr id="3111" name="Google Shape;3111;p90"/>
            <p:cNvSpPr/>
            <p:nvPr/>
          </p:nvSpPr>
          <p:spPr>
            <a:xfrm>
              <a:off x="1191975" y="1652405"/>
              <a:ext cx="110795" cy="256244"/>
            </a:xfrm>
            <a:custGeom>
              <a:avLst/>
              <a:gdLst/>
              <a:ahLst/>
              <a:cxnLst/>
              <a:rect l="l" t="t" r="r" b="b"/>
              <a:pathLst>
                <a:path w="4102" h="9487" extrusionOk="0">
                  <a:moveTo>
                    <a:pt x="2000" y="296"/>
                  </a:moveTo>
                  <a:cubicBezTo>
                    <a:pt x="2039" y="296"/>
                    <a:pt x="2072" y="329"/>
                    <a:pt x="2072" y="368"/>
                  </a:cubicBezTo>
                  <a:lnTo>
                    <a:pt x="2072" y="1187"/>
                  </a:lnTo>
                  <a:lnTo>
                    <a:pt x="1927" y="1187"/>
                  </a:lnTo>
                  <a:lnTo>
                    <a:pt x="1927" y="368"/>
                  </a:lnTo>
                  <a:cubicBezTo>
                    <a:pt x="1927" y="329"/>
                    <a:pt x="1961" y="296"/>
                    <a:pt x="2000" y="296"/>
                  </a:cubicBezTo>
                  <a:close/>
                  <a:moveTo>
                    <a:pt x="3209" y="296"/>
                  </a:moveTo>
                  <a:cubicBezTo>
                    <a:pt x="3248" y="296"/>
                    <a:pt x="3281" y="329"/>
                    <a:pt x="3281" y="368"/>
                  </a:cubicBezTo>
                  <a:lnTo>
                    <a:pt x="3281" y="1187"/>
                  </a:lnTo>
                  <a:lnTo>
                    <a:pt x="3138" y="1187"/>
                  </a:lnTo>
                  <a:lnTo>
                    <a:pt x="3138" y="368"/>
                  </a:lnTo>
                  <a:cubicBezTo>
                    <a:pt x="3138" y="329"/>
                    <a:pt x="3171" y="296"/>
                    <a:pt x="3209" y="296"/>
                  </a:cubicBezTo>
                  <a:close/>
                  <a:moveTo>
                    <a:pt x="3802" y="1482"/>
                  </a:moveTo>
                  <a:lnTo>
                    <a:pt x="3802" y="1699"/>
                  </a:lnTo>
                  <a:lnTo>
                    <a:pt x="1424" y="1699"/>
                  </a:lnTo>
                  <a:lnTo>
                    <a:pt x="1424" y="1482"/>
                  </a:lnTo>
                  <a:close/>
                  <a:moveTo>
                    <a:pt x="3460" y="1994"/>
                  </a:moveTo>
                  <a:lnTo>
                    <a:pt x="3460" y="2889"/>
                  </a:lnTo>
                  <a:cubicBezTo>
                    <a:pt x="3460" y="3358"/>
                    <a:pt x="3080" y="3738"/>
                    <a:pt x="2615" y="3738"/>
                  </a:cubicBezTo>
                  <a:cubicBezTo>
                    <a:pt x="2148" y="3738"/>
                    <a:pt x="1767" y="3358"/>
                    <a:pt x="1767" y="2889"/>
                  </a:cubicBezTo>
                  <a:lnTo>
                    <a:pt x="1767" y="1994"/>
                  </a:lnTo>
                  <a:close/>
                  <a:moveTo>
                    <a:pt x="2002" y="1"/>
                  </a:moveTo>
                  <a:cubicBezTo>
                    <a:pt x="1799" y="1"/>
                    <a:pt x="1634" y="166"/>
                    <a:pt x="1634" y="368"/>
                  </a:cubicBezTo>
                  <a:lnTo>
                    <a:pt x="1634" y="1187"/>
                  </a:lnTo>
                  <a:lnTo>
                    <a:pt x="1278" y="1187"/>
                  </a:lnTo>
                  <a:cubicBezTo>
                    <a:pt x="1195" y="1187"/>
                    <a:pt x="1130" y="1253"/>
                    <a:pt x="1130" y="1334"/>
                  </a:cubicBezTo>
                  <a:lnTo>
                    <a:pt x="1130" y="1846"/>
                  </a:lnTo>
                  <a:cubicBezTo>
                    <a:pt x="1130" y="1929"/>
                    <a:pt x="1195" y="1994"/>
                    <a:pt x="1278" y="1994"/>
                  </a:cubicBezTo>
                  <a:lnTo>
                    <a:pt x="1473" y="1994"/>
                  </a:lnTo>
                  <a:lnTo>
                    <a:pt x="1473" y="2889"/>
                  </a:lnTo>
                  <a:cubicBezTo>
                    <a:pt x="1473" y="3484"/>
                    <a:pt x="1932" y="3977"/>
                    <a:pt x="2514" y="4027"/>
                  </a:cubicBezTo>
                  <a:lnTo>
                    <a:pt x="2514" y="8081"/>
                  </a:lnTo>
                  <a:cubicBezTo>
                    <a:pt x="2514" y="8693"/>
                    <a:pt x="2016" y="9191"/>
                    <a:pt x="1404" y="9191"/>
                  </a:cubicBezTo>
                  <a:cubicBezTo>
                    <a:pt x="794" y="9191"/>
                    <a:pt x="296" y="8693"/>
                    <a:pt x="296" y="8081"/>
                  </a:cubicBezTo>
                  <a:lnTo>
                    <a:pt x="296" y="5221"/>
                  </a:lnTo>
                  <a:cubicBezTo>
                    <a:pt x="296" y="5138"/>
                    <a:pt x="229" y="5073"/>
                    <a:pt x="148" y="5073"/>
                  </a:cubicBezTo>
                  <a:cubicBezTo>
                    <a:pt x="66" y="5073"/>
                    <a:pt x="0" y="5138"/>
                    <a:pt x="0" y="5221"/>
                  </a:cubicBezTo>
                  <a:lnTo>
                    <a:pt x="0" y="8081"/>
                  </a:lnTo>
                  <a:cubicBezTo>
                    <a:pt x="0" y="8857"/>
                    <a:pt x="630" y="9487"/>
                    <a:pt x="1404" y="9487"/>
                  </a:cubicBezTo>
                  <a:cubicBezTo>
                    <a:pt x="2179" y="9487"/>
                    <a:pt x="2809" y="8857"/>
                    <a:pt x="2809" y="8081"/>
                  </a:cubicBezTo>
                  <a:lnTo>
                    <a:pt x="2809" y="4016"/>
                  </a:lnTo>
                  <a:cubicBezTo>
                    <a:pt x="3348" y="3923"/>
                    <a:pt x="3759" y="3453"/>
                    <a:pt x="3759" y="2889"/>
                  </a:cubicBezTo>
                  <a:lnTo>
                    <a:pt x="3759" y="1994"/>
                  </a:lnTo>
                  <a:lnTo>
                    <a:pt x="3953" y="1994"/>
                  </a:lnTo>
                  <a:cubicBezTo>
                    <a:pt x="4034" y="1994"/>
                    <a:pt x="4101" y="1927"/>
                    <a:pt x="4101" y="1846"/>
                  </a:cubicBezTo>
                  <a:lnTo>
                    <a:pt x="4101" y="1334"/>
                  </a:lnTo>
                  <a:cubicBezTo>
                    <a:pt x="4098" y="1253"/>
                    <a:pt x="4033" y="1187"/>
                    <a:pt x="3950" y="1187"/>
                  </a:cubicBezTo>
                  <a:lnTo>
                    <a:pt x="3577" y="1187"/>
                  </a:lnTo>
                  <a:lnTo>
                    <a:pt x="3577" y="368"/>
                  </a:lnTo>
                  <a:cubicBezTo>
                    <a:pt x="3577" y="166"/>
                    <a:pt x="3412" y="1"/>
                    <a:pt x="3209" y="1"/>
                  </a:cubicBezTo>
                  <a:cubicBezTo>
                    <a:pt x="3007" y="1"/>
                    <a:pt x="2842" y="166"/>
                    <a:pt x="2842" y="368"/>
                  </a:cubicBezTo>
                  <a:lnTo>
                    <a:pt x="2842" y="1187"/>
                  </a:lnTo>
                  <a:lnTo>
                    <a:pt x="2369" y="1187"/>
                  </a:lnTo>
                  <a:lnTo>
                    <a:pt x="2369" y="368"/>
                  </a:lnTo>
                  <a:cubicBezTo>
                    <a:pt x="2369" y="166"/>
                    <a:pt x="2204" y="1"/>
                    <a:pt x="20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90"/>
            <p:cNvSpPr/>
            <p:nvPr/>
          </p:nvSpPr>
          <p:spPr>
            <a:xfrm>
              <a:off x="1033697" y="1698267"/>
              <a:ext cx="107095" cy="210381"/>
            </a:xfrm>
            <a:custGeom>
              <a:avLst/>
              <a:gdLst/>
              <a:ahLst/>
              <a:cxnLst/>
              <a:rect l="l" t="t" r="r" b="b"/>
              <a:pathLst>
                <a:path w="3965" h="7789" extrusionOk="0">
                  <a:moveTo>
                    <a:pt x="1910" y="296"/>
                  </a:moveTo>
                  <a:lnTo>
                    <a:pt x="1910" y="570"/>
                  </a:lnTo>
                  <a:lnTo>
                    <a:pt x="593" y="570"/>
                  </a:lnTo>
                  <a:lnTo>
                    <a:pt x="593" y="296"/>
                  </a:lnTo>
                  <a:close/>
                  <a:moveTo>
                    <a:pt x="2347" y="868"/>
                  </a:moveTo>
                  <a:lnTo>
                    <a:pt x="2347" y="1476"/>
                  </a:lnTo>
                  <a:lnTo>
                    <a:pt x="293" y="1476"/>
                  </a:lnTo>
                  <a:lnTo>
                    <a:pt x="293" y="868"/>
                  </a:lnTo>
                  <a:close/>
                  <a:moveTo>
                    <a:pt x="447" y="1"/>
                  </a:moveTo>
                  <a:cubicBezTo>
                    <a:pt x="366" y="1"/>
                    <a:pt x="299" y="68"/>
                    <a:pt x="299" y="148"/>
                  </a:cubicBezTo>
                  <a:lnTo>
                    <a:pt x="299" y="570"/>
                  </a:lnTo>
                  <a:lnTo>
                    <a:pt x="148" y="570"/>
                  </a:lnTo>
                  <a:cubicBezTo>
                    <a:pt x="66" y="570"/>
                    <a:pt x="0" y="637"/>
                    <a:pt x="0" y="718"/>
                  </a:cubicBezTo>
                  <a:lnTo>
                    <a:pt x="0" y="1624"/>
                  </a:lnTo>
                  <a:cubicBezTo>
                    <a:pt x="0" y="1705"/>
                    <a:pt x="66" y="1770"/>
                    <a:pt x="148" y="1770"/>
                  </a:cubicBezTo>
                  <a:lnTo>
                    <a:pt x="313" y="1770"/>
                  </a:lnTo>
                  <a:lnTo>
                    <a:pt x="358" y="2203"/>
                  </a:lnTo>
                  <a:cubicBezTo>
                    <a:pt x="366" y="2280"/>
                    <a:pt x="431" y="2336"/>
                    <a:pt x="507" y="2336"/>
                  </a:cubicBezTo>
                  <a:cubicBezTo>
                    <a:pt x="512" y="2336"/>
                    <a:pt x="517" y="2336"/>
                    <a:pt x="522" y="2335"/>
                  </a:cubicBezTo>
                  <a:cubicBezTo>
                    <a:pt x="603" y="2327"/>
                    <a:pt x="662" y="2253"/>
                    <a:pt x="654" y="2172"/>
                  </a:cubicBezTo>
                  <a:lnTo>
                    <a:pt x="612" y="1781"/>
                  </a:lnTo>
                  <a:lnTo>
                    <a:pt x="2036" y="1781"/>
                  </a:lnTo>
                  <a:lnTo>
                    <a:pt x="1869" y="3375"/>
                  </a:lnTo>
                  <a:lnTo>
                    <a:pt x="641" y="3375"/>
                  </a:lnTo>
                  <a:cubicBezTo>
                    <a:pt x="559" y="3375"/>
                    <a:pt x="494" y="3440"/>
                    <a:pt x="494" y="3521"/>
                  </a:cubicBezTo>
                  <a:cubicBezTo>
                    <a:pt x="494" y="3604"/>
                    <a:pt x="559" y="3669"/>
                    <a:pt x="641" y="3669"/>
                  </a:cubicBezTo>
                  <a:lnTo>
                    <a:pt x="1154" y="3669"/>
                  </a:lnTo>
                  <a:lnTo>
                    <a:pt x="1154" y="6383"/>
                  </a:lnTo>
                  <a:cubicBezTo>
                    <a:pt x="1154" y="7159"/>
                    <a:pt x="1784" y="7789"/>
                    <a:pt x="2557" y="7789"/>
                  </a:cubicBezTo>
                  <a:cubicBezTo>
                    <a:pt x="3333" y="7789"/>
                    <a:pt x="3963" y="7159"/>
                    <a:pt x="3963" y="6383"/>
                  </a:cubicBezTo>
                  <a:lnTo>
                    <a:pt x="3963" y="4825"/>
                  </a:lnTo>
                  <a:cubicBezTo>
                    <a:pt x="3964" y="4746"/>
                    <a:pt x="3899" y="4679"/>
                    <a:pt x="3817" y="4679"/>
                  </a:cubicBezTo>
                  <a:cubicBezTo>
                    <a:pt x="3736" y="4679"/>
                    <a:pt x="3669" y="4746"/>
                    <a:pt x="3669" y="4827"/>
                  </a:cubicBezTo>
                  <a:lnTo>
                    <a:pt x="3669" y="6385"/>
                  </a:lnTo>
                  <a:cubicBezTo>
                    <a:pt x="3669" y="6997"/>
                    <a:pt x="3171" y="7495"/>
                    <a:pt x="2561" y="7495"/>
                  </a:cubicBezTo>
                  <a:cubicBezTo>
                    <a:pt x="1949" y="7495"/>
                    <a:pt x="1451" y="6997"/>
                    <a:pt x="1451" y="6385"/>
                  </a:cubicBezTo>
                  <a:lnTo>
                    <a:pt x="1451" y="3672"/>
                  </a:lnTo>
                  <a:lnTo>
                    <a:pt x="2000" y="3672"/>
                  </a:lnTo>
                  <a:cubicBezTo>
                    <a:pt x="2075" y="3672"/>
                    <a:pt x="2140" y="3615"/>
                    <a:pt x="2148" y="3540"/>
                  </a:cubicBezTo>
                  <a:lnTo>
                    <a:pt x="2332" y="1770"/>
                  </a:lnTo>
                  <a:lnTo>
                    <a:pt x="2498" y="1770"/>
                  </a:lnTo>
                  <a:cubicBezTo>
                    <a:pt x="2579" y="1770"/>
                    <a:pt x="2646" y="1705"/>
                    <a:pt x="2646" y="1624"/>
                  </a:cubicBezTo>
                  <a:lnTo>
                    <a:pt x="2646" y="718"/>
                  </a:lnTo>
                  <a:cubicBezTo>
                    <a:pt x="2646" y="637"/>
                    <a:pt x="2579" y="570"/>
                    <a:pt x="2498" y="570"/>
                  </a:cubicBezTo>
                  <a:lnTo>
                    <a:pt x="2207" y="570"/>
                  </a:lnTo>
                  <a:lnTo>
                    <a:pt x="2207" y="148"/>
                  </a:lnTo>
                  <a:cubicBezTo>
                    <a:pt x="2207" y="66"/>
                    <a:pt x="2142" y="1"/>
                    <a:pt x="2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90"/>
            <p:cNvSpPr/>
            <p:nvPr/>
          </p:nvSpPr>
          <p:spPr>
            <a:xfrm>
              <a:off x="1132742" y="1651784"/>
              <a:ext cx="67363" cy="159224"/>
            </a:xfrm>
            <a:custGeom>
              <a:avLst/>
              <a:gdLst/>
              <a:ahLst/>
              <a:cxnLst/>
              <a:rect l="l" t="t" r="r" b="b"/>
              <a:pathLst>
                <a:path w="2494" h="5895" extrusionOk="0">
                  <a:moveTo>
                    <a:pt x="1247" y="0"/>
                  </a:moveTo>
                  <a:cubicBezTo>
                    <a:pt x="560" y="0"/>
                    <a:pt x="0" y="559"/>
                    <a:pt x="0" y="1247"/>
                  </a:cubicBezTo>
                  <a:lnTo>
                    <a:pt x="0" y="5746"/>
                  </a:lnTo>
                  <a:cubicBezTo>
                    <a:pt x="0" y="5829"/>
                    <a:pt x="66" y="5894"/>
                    <a:pt x="148" y="5894"/>
                  </a:cubicBezTo>
                  <a:cubicBezTo>
                    <a:pt x="229" y="5894"/>
                    <a:pt x="296" y="5829"/>
                    <a:pt x="296" y="5746"/>
                  </a:cubicBezTo>
                  <a:lnTo>
                    <a:pt x="296" y="1247"/>
                  </a:lnTo>
                  <a:cubicBezTo>
                    <a:pt x="296" y="721"/>
                    <a:pt x="722" y="296"/>
                    <a:pt x="1247" y="296"/>
                  </a:cubicBezTo>
                  <a:cubicBezTo>
                    <a:pt x="1770" y="296"/>
                    <a:pt x="2198" y="721"/>
                    <a:pt x="2198" y="1247"/>
                  </a:cubicBezTo>
                  <a:lnTo>
                    <a:pt x="2198" y="4321"/>
                  </a:lnTo>
                  <a:cubicBezTo>
                    <a:pt x="2198" y="4403"/>
                    <a:pt x="2265" y="4469"/>
                    <a:pt x="2346" y="4469"/>
                  </a:cubicBezTo>
                  <a:cubicBezTo>
                    <a:pt x="2428" y="4469"/>
                    <a:pt x="2494" y="4402"/>
                    <a:pt x="2494" y="4321"/>
                  </a:cubicBezTo>
                  <a:lnTo>
                    <a:pt x="2494" y="1247"/>
                  </a:lnTo>
                  <a:cubicBezTo>
                    <a:pt x="2494" y="559"/>
                    <a:pt x="1936" y="0"/>
                    <a:pt x="1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4" name="Google Shape;3114;p90"/>
          <p:cNvGrpSpPr/>
          <p:nvPr/>
        </p:nvGrpSpPr>
        <p:grpSpPr>
          <a:xfrm>
            <a:off x="6630109" y="488330"/>
            <a:ext cx="1479580" cy="865212"/>
            <a:chOff x="902700" y="3069775"/>
            <a:chExt cx="1155200" cy="675525"/>
          </a:xfrm>
        </p:grpSpPr>
        <p:sp>
          <p:nvSpPr>
            <p:cNvPr id="3115" name="Google Shape;3115;p90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90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90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90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90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90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90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90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90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90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90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90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90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90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90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90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90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90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90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90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90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90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90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90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90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90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90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90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90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90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90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90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90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90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90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90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90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90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90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90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90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90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90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90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90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90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90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90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90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90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90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90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90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90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90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90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90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90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90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90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90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90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90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90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90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90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90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90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90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90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90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90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90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90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90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90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90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90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90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90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90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90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90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90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90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90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90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90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90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90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90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90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90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8" name="Google Shape;3208;p90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3855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FUTURE IMPLEMENTATION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91"/>
          <p:cNvSpPr txBox="1">
            <a:spLocks noGrp="1"/>
          </p:cNvSpPr>
          <p:nvPr>
            <p:ph type="subTitle" idx="1"/>
          </p:nvPr>
        </p:nvSpPr>
        <p:spPr>
          <a:xfrm>
            <a:off x="4854600" y="1337100"/>
            <a:ext cx="35901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Dataset inputs may already include biases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(Selection Bias)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4" name="Google Shape;3214;p91"/>
          <p:cNvSpPr txBox="1">
            <a:spLocks noGrp="1"/>
          </p:cNvSpPr>
          <p:nvPr>
            <p:ph type="subTitle" idx="4"/>
          </p:nvPr>
        </p:nvSpPr>
        <p:spPr>
          <a:xfrm>
            <a:off x="5298900" y="2334000"/>
            <a:ext cx="3268500" cy="7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Marginalization of actors/actress from specific racial backgrounds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5" name="Google Shape;3215;p91"/>
          <p:cNvSpPr txBox="1">
            <a:spLocks noGrp="1"/>
          </p:cNvSpPr>
          <p:nvPr>
            <p:ph type="title" idx="5"/>
          </p:nvPr>
        </p:nvSpPr>
        <p:spPr>
          <a:xfrm>
            <a:off x="1329600" y="2480100"/>
            <a:ext cx="23364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BIAS</a:t>
            </a:r>
            <a:endParaRPr/>
          </a:p>
        </p:txBody>
      </p:sp>
      <p:sp>
        <p:nvSpPr>
          <p:cNvPr id="3216" name="Google Shape;3216;p91"/>
          <p:cNvSpPr txBox="1">
            <a:spLocks noGrp="1"/>
          </p:cNvSpPr>
          <p:nvPr>
            <p:ph type="subTitle" idx="6"/>
          </p:nvPr>
        </p:nvSpPr>
        <p:spPr>
          <a:xfrm>
            <a:off x="4895400" y="3477300"/>
            <a:ext cx="40866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Uneven casting and income opportunities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17" name="Google Shape;3217;p91"/>
          <p:cNvCxnSpPr>
            <a:stCxn id="3215" idx="2"/>
          </p:cNvCxnSpPr>
          <p:nvPr/>
        </p:nvCxnSpPr>
        <p:spPr>
          <a:xfrm>
            <a:off x="2497800" y="2948700"/>
            <a:ext cx="2168100" cy="736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8" name="Google Shape;3218;p91"/>
          <p:cNvCxnSpPr>
            <a:stCxn id="3215" idx="0"/>
          </p:cNvCxnSpPr>
          <p:nvPr/>
        </p:nvCxnSpPr>
        <p:spPr>
          <a:xfrm rot="10800000" flipH="1">
            <a:off x="2497800" y="1729500"/>
            <a:ext cx="2134200" cy="750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9" name="Google Shape;3219;p91"/>
          <p:cNvCxnSpPr>
            <a:stCxn id="3215" idx="3"/>
          </p:cNvCxnSpPr>
          <p:nvPr/>
        </p:nvCxnSpPr>
        <p:spPr>
          <a:xfrm rot="10800000" flipH="1">
            <a:off x="3666000" y="2713200"/>
            <a:ext cx="1418100" cy="12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0" name="Google Shape;3220;p91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36858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ETHICAL CONSIDERATIONS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65"/>
          <p:cNvSpPr txBox="1">
            <a:spLocks noGrp="1"/>
          </p:cNvSpPr>
          <p:nvPr>
            <p:ph type="title"/>
          </p:nvPr>
        </p:nvSpPr>
        <p:spPr>
          <a:xfrm>
            <a:off x="1225950" y="3601175"/>
            <a:ext cx="669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Which movie should Cineplex show? </a:t>
            </a:r>
            <a:endParaRPr sz="2000"/>
          </a:p>
        </p:txBody>
      </p:sp>
      <p:pic>
        <p:nvPicPr>
          <p:cNvPr id="2446" name="Google Shape;244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75" y="1186875"/>
            <a:ext cx="7978050" cy="21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5" name="Google Shape;3225;p92"/>
          <p:cNvGrpSpPr/>
          <p:nvPr/>
        </p:nvGrpSpPr>
        <p:grpSpPr>
          <a:xfrm rot="-3675584">
            <a:off x="7140337" y="3234595"/>
            <a:ext cx="1082292" cy="1178310"/>
            <a:chOff x="5285775" y="565887"/>
            <a:chExt cx="1600274" cy="1742247"/>
          </a:xfrm>
        </p:grpSpPr>
        <p:sp>
          <p:nvSpPr>
            <p:cNvPr id="3226" name="Google Shape;3226;p92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92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92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92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92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92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92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92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92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92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92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92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92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92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92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92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92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92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92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92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92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92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92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92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92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92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92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92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92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92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92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92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92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92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92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92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92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92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92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92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92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92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92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92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92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92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92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92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92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92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92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92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92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92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92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92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92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92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92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92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92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92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92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92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92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92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92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92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92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92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92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92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92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92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92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92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92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92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92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92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92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92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92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92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92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92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92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92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4" name="Google Shape;3314;p92"/>
          <p:cNvGrpSpPr/>
          <p:nvPr/>
        </p:nvGrpSpPr>
        <p:grpSpPr>
          <a:xfrm>
            <a:off x="1289150" y="679725"/>
            <a:ext cx="725625" cy="523625"/>
            <a:chOff x="1297850" y="2427550"/>
            <a:chExt cx="725625" cy="523625"/>
          </a:xfrm>
        </p:grpSpPr>
        <p:sp>
          <p:nvSpPr>
            <p:cNvPr id="3315" name="Google Shape;3315;p92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92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92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92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92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92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92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92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92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92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92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92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92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92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92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92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92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92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92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92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92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92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92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92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92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92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92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92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92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92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92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92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92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92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92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92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92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92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92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92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92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92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92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8" name="Google Shape;3358;p92"/>
          <p:cNvGrpSpPr/>
          <p:nvPr/>
        </p:nvGrpSpPr>
        <p:grpSpPr>
          <a:xfrm>
            <a:off x="2012425" y="3758713"/>
            <a:ext cx="249800" cy="541650"/>
            <a:chOff x="5458600" y="3719400"/>
            <a:chExt cx="249800" cy="541650"/>
          </a:xfrm>
        </p:grpSpPr>
        <p:sp>
          <p:nvSpPr>
            <p:cNvPr id="3359" name="Google Shape;3359;p92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92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92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92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92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92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92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92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92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8" name="Google Shape;3368;p92"/>
          <p:cNvGrpSpPr/>
          <p:nvPr/>
        </p:nvGrpSpPr>
        <p:grpSpPr>
          <a:xfrm rot="2488392">
            <a:off x="6036272" y="564241"/>
            <a:ext cx="164408" cy="515149"/>
            <a:chOff x="5791250" y="3025900"/>
            <a:chExt cx="164400" cy="515125"/>
          </a:xfrm>
        </p:grpSpPr>
        <p:sp>
          <p:nvSpPr>
            <p:cNvPr id="3369" name="Google Shape;3369;p92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92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92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92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92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92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92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92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92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8" name="Google Shape;3378;p92"/>
          <p:cNvGrpSpPr/>
          <p:nvPr/>
        </p:nvGrpSpPr>
        <p:grpSpPr>
          <a:xfrm>
            <a:off x="1556588" y="2941263"/>
            <a:ext cx="190750" cy="283225"/>
            <a:chOff x="923775" y="1828850"/>
            <a:chExt cx="190750" cy="283225"/>
          </a:xfrm>
        </p:grpSpPr>
        <p:sp>
          <p:nvSpPr>
            <p:cNvPr id="3379" name="Google Shape;3379;p92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92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92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92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92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92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92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92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92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8" name="Google Shape;3388;p92"/>
          <p:cNvGrpSpPr/>
          <p:nvPr/>
        </p:nvGrpSpPr>
        <p:grpSpPr>
          <a:xfrm>
            <a:off x="8063388" y="2588238"/>
            <a:ext cx="272300" cy="211525"/>
            <a:chOff x="962400" y="2223200"/>
            <a:chExt cx="272300" cy="211525"/>
          </a:xfrm>
        </p:grpSpPr>
        <p:sp>
          <p:nvSpPr>
            <p:cNvPr id="3389" name="Google Shape;3389;p92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92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92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92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92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92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92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92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7" name="Google Shape;3397;p92"/>
          <p:cNvSpPr txBox="1"/>
          <p:nvPr/>
        </p:nvSpPr>
        <p:spPr>
          <a:xfrm>
            <a:off x="2965050" y="1769838"/>
            <a:ext cx="32139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EFC570"/>
                </a:solidFill>
                <a:latin typeface="Yeseva One"/>
                <a:ea typeface="Yeseva One"/>
                <a:cs typeface="Yeseva One"/>
                <a:sym typeface="Yeseva One"/>
              </a:rPr>
              <a:t>thank</a:t>
            </a:r>
            <a:r>
              <a:rPr lang="en" sz="3400">
                <a:solidFill>
                  <a:srgbClr val="F7E7C6"/>
                </a:solidFill>
                <a:latin typeface="Yeseva One"/>
                <a:ea typeface="Yeseva One"/>
                <a:cs typeface="Yeseva One"/>
                <a:sym typeface="Yeseva One"/>
              </a:rPr>
              <a:t> you</a:t>
            </a:r>
            <a:endParaRPr sz="3400">
              <a:solidFill>
                <a:srgbClr val="EFC570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cxnSp>
        <p:nvCxnSpPr>
          <p:cNvPr id="3398" name="Google Shape;3398;p92"/>
          <p:cNvCxnSpPr/>
          <p:nvPr/>
        </p:nvCxnSpPr>
        <p:spPr>
          <a:xfrm>
            <a:off x="4379450" y="2571749"/>
            <a:ext cx="384900" cy="0"/>
          </a:xfrm>
          <a:prstGeom prst="straightConnector1">
            <a:avLst/>
          </a:prstGeom>
          <a:noFill/>
          <a:ln w="9525" cap="rnd" cmpd="sng">
            <a:solidFill>
              <a:srgbClr val="8BC5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9" name="Google Shape;3399;p92"/>
          <p:cNvSpPr txBox="1"/>
          <p:nvPr/>
        </p:nvSpPr>
        <p:spPr>
          <a:xfrm>
            <a:off x="3442950" y="2709538"/>
            <a:ext cx="2258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7E7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questions?</a:t>
            </a:r>
            <a:endParaRPr sz="1600">
              <a:solidFill>
                <a:srgbClr val="F7E7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1" name="Google Shape;2451;p66"/>
          <p:cNvCxnSpPr/>
          <p:nvPr/>
        </p:nvCxnSpPr>
        <p:spPr>
          <a:xfrm>
            <a:off x="190500" y="2723025"/>
            <a:ext cx="8785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2" name="Google Shape;2452;p66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3222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JOURNEY MAP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3" name="Google Shape;2453;p66"/>
          <p:cNvSpPr/>
          <p:nvPr/>
        </p:nvSpPr>
        <p:spPr>
          <a:xfrm>
            <a:off x="779988" y="2090900"/>
            <a:ext cx="1148400" cy="11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66"/>
          <p:cNvSpPr/>
          <p:nvPr/>
        </p:nvSpPr>
        <p:spPr>
          <a:xfrm>
            <a:off x="2388896" y="2141495"/>
            <a:ext cx="1148400" cy="113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66"/>
          <p:cNvSpPr/>
          <p:nvPr/>
        </p:nvSpPr>
        <p:spPr>
          <a:xfrm>
            <a:off x="3997805" y="2141495"/>
            <a:ext cx="1148400" cy="11304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66"/>
          <p:cNvSpPr/>
          <p:nvPr/>
        </p:nvSpPr>
        <p:spPr>
          <a:xfrm>
            <a:off x="5636688" y="2090900"/>
            <a:ext cx="1148400" cy="113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66"/>
          <p:cNvSpPr/>
          <p:nvPr/>
        </p:nvSpPr>
        <p:spPr>
          <a:xfrm>
            <a:off x="7275597" y="2090900"/>
            <a:ext cx="1148400" cy="11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66"/>
          <p:cNvSpPr txBox="1"/>
          <p:nvPr/>
        </p:nvSpPr>
        <p:spPr>
          <a:xfrm>
            <a:off x="1087650" y="2193400"/>
            <a:ext cx="53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rPr>
              <a:t>01</a:t>
            </a:r>
            <a:endParaRPr sz="2200">
              <a:solidFill>
                <a:schemeClr val="lt2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459" name="Google Shape;2459;p66"/>
          <p:cNvSpPr txBox="1"/>
          <p:nvPr/>
        </p:nvSpPr>
        <p:spPr>
          <a:xfrm>
            <a:off x="2687161" y="2650600"/>
            <a:ext cx="5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  <a:endParaRPr sz="2200">
              <a:solidFill>
                <a:schemeClr val="lt2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460" name="Google Shape;2460;p66"/>
          <p:cNvSpPr txBox="1"/>
          <p:nvPr/>
        </p:nvSpPr>
        <p:spPr>
          <a:xfrm>
            <a:off x="4291831" y="2193400"/>
            <a:ext cx="62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rPr>
              <a:t>03</a:t>
            </a:r>
            <a:endParaRPr sz="2200">
              <a:solidFill>
                <a:schemeClr val="lt2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461" name="Google Shape;2461;p66"/>
          <p:cNvSpPr txBox="1"/>
          <p:nvPr/>
        </p:nvSpPr>
        <p:spPr>
          <a:xfrm>
            <a:off x="5944717" y="2574400"/>
            <a:ext cx="62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rPr>
              <a:t>04</a:t>
            </a:r>
            <a:endParaRPr sz="2200">
              <a:solidFill>
                <a:schemeClr val="lt2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7534319" y="2141500"/>
            <a:ext cx="62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Yeseva One"/>
                <a:ea typeface="Yeseva One"/>
                <a:cs typeface="Yeseva One"/>
                <a:sym typeface="Yeseva One"/>
              </a:rPr>
              <a:t>05</a:t>
            </a:r>
            <a:endParaRPr sz="2200">
              <a:solidFill>
                <a:schemeClr val="lt2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463" name="Google Shape;2463;p66"/>
          <p:cNvSpPr txBox="1"/>
          <p:nvPr/>
        </p:nvSpPr>
        <p:spPr>
          <a:xfrm>
            <a:off x="581250" y="1388938"/>
            <a:ext cx="15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Film production is completed</a:t>
            </a:r>
            <a:endParaRPr sz="13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4" name="Google Shape;2464;p66"/>
          <p:cNvSpPr txBox="1"/>
          <p:nvPr/>
        </p:nvSpPr>
        <p:spPr>
          <a:xfrm>
            <a:off x="5209325" y="3362400"/>
            <a:ext cx="200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Buyers and distributors negotiate terms</a:t>
            </a:r>
            <a:endParaRPr sz="13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5" name="Google Shape;2465;p66"/>
          <p:cNvSpPr txBox="1"/>
          <p:nvPr/>
        </p:nvSpPr>
        <p:spPr>
          <a:xfrm>
            <a:off x="3799050" y="1388938"/>
            <a:ext cx="15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Buyers preview movies </a:t>
            </a:r>
            <a:endParaRPr sz="13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6" name="Google Shape;2466;p66"/>
          <p:cNvSpPr txBox="1"/>
          <p:nvPr/>
        </p:nvSpPr>
        <p:spPr>
          <a:xfrm>
            <a:off x="2190150" y="3362388"/>
            <a:ext cx="15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Distributors setup movie screenings</a:t>
            </a:r>
            <a:endParaRPr sz="13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7" name="Google Shape;2467;p66"/>
          <p:cNvSpPr txBox="1"/>
          <p:nvPr/>
        </p:nvSpPr>
        <p:spPr>
          <a:xfrm>
            <a:off x="7076850" y="1388938"/>
            <a:ext cx="15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Movie file is sent to buyers</a:t>
            </a:r>
            <a:endParaRPr sz="13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8" name="Google Shape;2468;p66"/>
          <p:cNvSpPr/>
          <p:nvPr/>
        </p:nvSpPr>
        <p:spPr>
          <a:xfrm>
            <a:off x="1235638" y="2683749"/>
            <a:ext cx="241614" cy="304502"/>
          </a:xfrm>
          <a:custGeom>
            <a:avLst/>
            <a:gdLst/>
            <a:ahLst/>
            <a:cxnLst/>
            <a:rect l="l" t="t" r="r" b="b"/>
            <a:pathLst>
              <a:path w="7903" h="9960" extrusionOk="0">
                <a:moveTo>
                  <a:pt x="4409" y="296"/>
                </a:moveTo>
                <a:lnTo>
                  <a:pt x="4409" y="835"/>
                </a:lnTo>
                <a:lnTo>
                  <a:pt x="2673" y="835"/>
                </a:lnTo>
                <a:lnTo>
                  <a:pt x="2673" y="296"/>
                </a:lnTo>
                <a:close/>
                <a:moveTo>
                  <a:pt x="3682" y="1130"/>
                </a:moveTo>
                <a:lnTo>
                  <a:pt x="3682" y="1971"/>
                </a:lnTo>
                <a:lnTo>
                  <a:pt x="3406" y="1971"/>
                </a:lnTo>
                <a:lnTo>
                  <a:pt x="3406" y="1130"/>
                </a:lnTo>
                <a:close/>
                <a:moveTo>
                  <a:pt x="6364" y="2035"/>
                </a:moveTo>
                <a:cubicBezTo>
                  <a:pt x="6401" y="2035"/>
                  <a:pt x="6437" y="2042"/>
                  <a:pt x="6471" y="2059"/>
                </a:cubicBezTo>
                <a:lnTo>
                  <a:pt x="7466" y="2573"/>
                </a:lnTo>
                <a:cubicBezTo>
                  <a:pt x="7520" y="2603"/>
                  <a:pt x="7560" y="2651"/>
                  <a:pt x="7581" y="2710"/>
                </a:cubicBezTo>
                <a:cubicBezTo>
                  <a:pt x="7598" y="2771"/>
                  <a:pt x="7592" y="2835"/>
                  <a:pt x="7565" y="2889"/>
                </a:cubicBezTo>
                <a:lnTo>
                  <a:pt x="7531" y="2953"/>
                </a:lnTo>
                <a:cubicBezTo>
                  <a:pt x="7503" y="3007"/>
                  <a:pt x="7453" y="3048"/>
                  <a:pt x="7395" y="3068"/>
                </a:cubicBezTo>
                <a:cubicBezTo>
                  <a:pt x="7371" y="3075"/>
                  <a:pt x="7347" y="3079"/>
                  <a:pt x="7322" y="3079"/>
                </a:cubicBezTo>
                <a:cubicBezTo>
                  <a:pt x="7286" y="3079"/>
                  <a:pt x="7251" y="3071"/>
                  <a:pt x="7218" y="3054"/>
                </a:cubicBezTo>
                <a:lnTo>
                  <a:pt x="6223" y="2540"/>
                </a:lnTo>
                <a:cubicBezTo>
                  <a:pt x="6110" y="2483"/>
                  <a:pt x="6065" y="2340"/>
                  <a:pt x="6122" y="2226"/>
                </a:cubicBezTo>
                <a:lnTo>
                  <a:pt x="6157" y="2161"/>
                </a:lnTo>
                <a:cubicBezTo>
                  <a:pt x="6185" y="2106"/>
                  <a:pt x="6234" y="2066"/>
                  <a:pt x="6292" y="2047"/>
                </a:cubicBezTo>
                <a:cubicBezTo>
                  <a:pt x="6315" y="2039"/>
                  <a:pt x="6340" y="2035"/>
                  <a:pt x="6364" y="2035"/>
                </a:cubicBezTo>
                <a:close/>
                <a:moveTo>
                  <a:pt x="2978" y="4553"/>
                </a:moveTo>
                <a:lnTo>
                  <a:pt x="736" y="9666"/>
                </a:lnTo>
                <a:lnTo>
                  <a:pt x="384" y="9666"/>
                </a:lnTo>
                <a:lnTo>
                  <a:pt x="2627" y="4553"/>
                </a:lnTo>
                <a:close/>
                <a:moveTo>
                  <a:pt x="3733" y="4553"/>
                </a:moveTo>
                <a:lnTo>
                  <a:pt x="3733" y="9666"/>
                </a:lnTo>
                <a:lnTo>
                  <a:pt x="3355" y="9666"/>
                </a:lnTo>
                <a:lnTo>
                  <a:pt x="3355" y="4553"/>
                </a:lnTo>
                <a:close/>
                <a:moveTo>
                  <a:pt x="4462" y="4553"/>
                </a:moveTo>
                <a:lnTo>
                  <a:pt x="6704" y="9666"/>
                </a:lnTo>
                <a:lnTo>
                  <a:pt x="6353" y="9666"/>
                </a:lnTo>
                <a:lnTo>
                  <a:pt x="4110" y="4553"/>
                </a:lnTo>
                <a:close/>
                <a:moveTo>
                  <a:pt x="2527" y="0"/>
                </a:moveTo>
                <a:cubicBezTo>
                  <a:pt x="2446" y="0"/>
                  <a:pt x="2379" y="66"/>
                  <a:pt x="2379" y="148"/>
                </a:cubicBezTo>
                <a:lnTo>
                  <a:pt x="2379" y="982"/>
                </a:lnTo>
                <a:cubicBezTo>
                  <a:pt x="2379" y="1063"/>
                  <a:pt x="2446" y="1130"/>
                  <a:pt x="2527" y="1130"/>
                </a:cubicBezTo>
                <a:lnTo>
                  <a:pt x="3114" y="1130"/>
                </a:lnTo>
                <a:lnTo>
                  <a:pt x="3114" y="1971"/>
                </a:lnTo>
                <a:lnTo>
                  <a:pt x="2527" y="1971"/>
                </a:lnTo>
                <a:cubicBezTo>
                  <a:pt x="2446" y="1971"/>
                  <a:pt x="2379" y="2036"/>
                  <a:pt x="2379" y="2119"/>
                </a:cubicBezTo>
                <a:lnTo>
                  <a:pt x="2379" y="2556"/>
                </a:lnTo>
                <a:cubicBezTo>
                  <a:pt x="2379" y="2637"/>
                  <a:pt x="2446" y="2704"/>
                  <a:pt x="2527" y="2704"/>
                </a:cubicBezTo>
                <a:cubicBezTo>
                  <a:pt x="2609" y="2704"/>
                  <a:pt x="2675" y="2637"/>
                  <a:pt x="2675" y="2556"/>
                </a:cubicBezTo>
                <a:lnTo>
                  <a:pt x="2675" y="2266"/>
                </a:lnTo>
                <a:lnTo>
                  <a:pt x="4413" y="2266"/>
                </a:lnTo>
                <a:lnTo>
                  <a:pt x="4413" y="4257"/>
                </a:lnTo>
                <a:lnTo>
                  <a:pt x="2680" y="4257"/>
                </a:lnTo>
                <a:lnTo>
                  <a:pt x="2680" y="3669"/>
                </a:lnTo>
                <a:cubicBezTo>
                  <a:pt x="2680" y="3588"/>
                  <a:pt x="2613" y="3521"/>
                  <a:pt x="2532" y="3521"/>
                </a:cubicBezTo>
                <a:cubicBezTo>
                  <a:pt x="2449" y="3521"/>
                  <a:pt x="2384" y="3588"/>
                  <a:pt x="2384" y="3669"/>
                </a:cubicBezTo>
                <a:lnTo>
                  <a:pt x="2384" y="4383"/>
                </a:lnTo>
                <a:lnTo>
                  <a:pt x="20" y="9754"/>
                </a:lnTo>
                <a:cubicBezTo>
                  <a:pt x="1" y="9801"/>
                  <a:pt x="4" y="9854"/>
                  <a:pt x="32" y="9894"/>
                </a:cubicBezTo>
                <a:cubicBezTo>
                  <a:pt x="59" y="9935"/>
                  <a:pt x="105" y="9960"/>
                  <a:pt x="157" y="9960"/>
                </a:cubicBezTo>
                <a:lnTo>
                  <a:pt x="831" y="9960"/>
                </a:lnTo>
                <a:cubicBezTo>
                  <a:pt x="890" y="9960"/>
                  <a:pt x="944" y="9926"/>
                  <a:pt x="967" y="9873"/>
                </a:cubicBezTo>
                <a:lnTo>
                  <a:pt x="3056" y="5110"/>
                </a:lnTo>
                <a:lnTo>
                  <a:pt x="3056" y="9812"/>
                </a:lnTo>
                <a:cubicBezTo>
                  <a:pt x="3056" y="9894"/>
                  <a:pt x="3123" y="9960"/>
                  <a:pt x="3204" y="9960"/>
                </a:cubicBezTo>
                <a:lnTo>
                  <a:pt x="3880" y="9960"/>
                </a:lnTo>
                <a:cubicBezTo>
                  <a:pt x="3960" y="9960"/>
                  <a:pt x="4027" y="9894"/>
                  <a:pt x="4027" y="9812"/>
                </a:cubicBezTo>
                <a:lnTo>
                  <a:pt x="4027" y="5110"/>
                </a:lnTo>
                <a:lnTo>
                  <a:pt x="6116" y="9873"/>
                </a:lnTo>
                <a:cubicBezTo>
                  <a:pt x="6139" y="9927"/>
                  <a:pt x="6192" y="9960"/>
                  <a:pt x="6253" y="9960"/>
                </a:cubicBezTo>
                <a:lnTo>
                  <a:pt x="6929" y="9960"/>
                </a:lnTo>
                <a:cubicBezTo>
                  <a:pt x="6978" y="9960"/>
                  <a:pt x="7025" y="9935"/>
                  <a:pt x="7053" y="9894"/>
                </a:cubicBezTo>
                <a:cubicBezTo>
                  <a:pt x="7080" y="9854"/>
                  <a:pt x="7084" y="9800"/>
                  <a:pt x="7064" y="9754"/>
                </a:cubicBezTo>
                <a:lnTo>
                  <a:pt x="4704" y="4375"/>
                </a:lnTo>
                <a:lnTo>
                  <a:pt x="4704" y="2120"/>
                </a:lnTo>
                <a:cubicBezTo>
                  <a:pt x="4704" y="2039"/>
                  <a:pt x="4637" y="1972"/>
                  <a:pt x="4557" y="1972"/>
                </a:cubicBezTo>
                <a:lnTo>
                  <a:pt x="3974" y="1972"/>
                </a:lnTo>
                <a:lnTo>
                  <a:pt x="3974" y="1245"/>
                </a:lnTo>
                <a:lnTo>
                  <a:pt x="5817" y="2196"/>
                </a:lnTo>
                <a:cubicBezTo>
                  <a:pt x="5753" y="2431"/>
                  <a:pt x="5859" y="2688"/>
                  <a:pt x="6085" y="2803"/>
                </a:cubicBezTo>
                <a:lnTo>
                  <a:pt x="7080" y="3317"/>
                </a:lnTo>
                <a:cubicBezTo>
                  <a:pt x="7156" y="3356"/>
                  <a:pt x="7237" y="3375"/>
                  <a:pt x="7321" y="3375"/>
                </a:cubicBezTo>
                <a:cubicBezTo>
                  <a:pt x="7375" y="3375"/>
                  <a:pt x="7430" y="3367"/>
                  <a:pt x="7483" y="3350"/>
                </a:cubicBezTo>
                <a:cubicBezTo>
                  <a:pt x="7616" y="3308"/>
                  <a:pt x="7727" y="3213"/>
                  <a:pt x="7792" y="3088"/>
                </a:cubicBezTo>
                <a:lnTo>
                  <a:pt x="7825" y="3024"/>
                </a:lnTo>
                <a:cubicBezTo>
                  <a:pt x="7892" y="2900"/>
                  <a:pt x="7903" y="2757"/>
                  <a:pt x="7861" y="2623"/>
                </a:cubicBezTo>
                <a:cubicBezTo>
                  <a:pt x="7817" y="2487"/>
                  <a:pt x="7724" y="2377"/>
                  <a:pt x="7599" y="2313"/>
                </a:cubicBezTo>
                <a:lnTo>
                  <a:pt x="6608" y="1800"/>
                </a:lnTo>
                <a:cubicBezTo>
                  <a:pt x="6530" y="1759"/>
                  <a:pt x="6447" y="1740"/>
                  <a:pt x="6365" y="1740"/>
                </a:cubicBezTo>
                <a:cubicBezTo>
                  <a:pt x="6209" y="1740"/>
                  <a:pt x="6058" y="1809"/>
                  <a:pt x="5956" y="1932"/>
                </a:cubicBezTo>
                <a:lnTo>
                  <a:pt x="4406" y="1130"/>
                </a:lnTo>
                <a:lnTo>
                  <a:pt x="4558" y="1130"/>
                </a:lnTo>
                <a:cubicBezTo>
                  <a:pt x="4641" y="1130"/>
                  <a:pt x="4706" y="1063"/>
                  <a:pt x="4706" y="982"/>
                </a:cubicBezTo>
                <a:lnTo>
                  <a:pt x="4706" y="148"/>
                </a:lnTo>
                <a:cubicBezTo>
                  <a:pt x="4706" y="66"/>
                  <a:pt x="4641" y="0"/>
                  <a:pt x="45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highlight>
                <a:schemeClr val="lt2"/>
              </a:highlight>
            </a:endParaRPr>
          </a:p>
        </p:txBody>
      </p:sp>
      <p:sp>
        <p:nvSpPr>
          <p:cNvPr id="2469" name="Google Shape;2469;p66"/>
          <p:cNvSpPr/>
          <p:nvPr/>
        </p:nvSpPr>
        <p:spPr>
          <a:xfrm>
            <a:off x="2823999" y="2400000"/>
            <a:ext cx="278189" cy="250604"/>
          </a:xfrm>
          <a:custGeom>
            <a:avLst/>
            <a:gdLst/>
            <a:ahLst/>
            <a:cxnLst/>
            <a:rect l="l" t="t" r="r" b="b"/>
            <a:pathLst>
              <a:path w="9962" h="8975" extrusionOk="0">
                <a:moveTo>
                  <a:pt x="1525" y="1057"/>
                </a:moveTo>
                <a:cubicBezTo>
                  <a:pt x="1544" y="1426"/>
                  <a:pt x="1546" y="2506"/>
                  <a:pt x="1052" y="3420"/>
                </a:cubicBezTo>
                <a:lnTo>
                  <a:pt x="1052" y="1057"/>
                </a:lnTo>
                <a:close/>
                <a:moveTo>
                  <a:pt x="8903" y="1057"/>
                </a:moveTo>
                <a:lnTo>
                  <a:pt x="8903" y="3420"/>
                </a:lnTo>
                <a:cubicBezTo>
                  <a:pt x="8408" y="2506"/>
                  <a:pt x="8413" y="1426"/>
                  <a:pt x="8430" y="1057"/>
                </a:cubicBezTo>
                <a:close/>
                <a:moveTo>
                  <a:pt x="2238" y="1057"/>
                </a:moveTo>
                <a:cubicBezTo>
                  <a:pt x="2252" y="1269"/>
                  <a:pt x="2265" y="1714"/>
                  <a:pt x="2164" y="2217"/>
                </a:cubicBezTo>
                <a:cubicBezTo>
                  <a:pt x="2000" y="3034"/>
                  <a:pt x="1627" y="3635"/>
                  <a:pt x="1052" y="4007"/>
                </a:cubicBezTo>
                <a:lnTo>
                  <a:pt x="1052" y="3968"/>
                </a:lnTo>
                <a:cubicBezTo>
                  <a:pt x="1544" y="3316"/>
                  <a:pt x="1725" y="2525"/>
                  <a:pt x="1790" y="1971"/>
                </a:cubicBezTo>
                <a:cubicBezTo>
                  <a:pt x="1837" y="1574"/>
                  <a:pt x="1832" y="1244"/>
                  <a:pt x="1823" y="1057"/>
                </a:cubicBezTo>
                <a:close/>
                <a:moveTo>
                  <a:pt x="8134" y="1057"/>
                </a:moveTo>
                <a:cubicBezTo>
                  <a:pt x="8125" y="1244"/>
                  <a:pt x="8120" y="1574"/>
                  <a:pt x="8167" y="1971"/>
                </a:cubicBezTo>
                <a:cubicBezTo>
                  <a:pt x="8231" y="2525"/>
                  <a:pt x="8413" y="3316"/>
                  <a:pt x="8904" y="3968"/>
                </a:cubicBezTo>
                <a:lnTo>
                  <a:pt x="8904" y="4007"/>
                </a:lnTo>
                <a:cubicBezTo>
                  <a:pt x="8330" y="3636"/>
                  <a:pt x="7958" y="3037"/>
                  <a:pt x="7795" y="2224"/>
                </a:cubicBezTo>
                <a:cubicBezTo>
                  <a:pt x="7692" y="1720"/>
                  <a:pt x="7704" y="1269"/>
                  <a:pt x="7717" y="1057"/>
                </a:cubicBezTo>
                <a:close/>
                <a:moveTo>
                  <a:pt x="2982" y="1054"/>
                </a:moveTo>
                <a:cubicBezTo>
                  <a:pt x="2954" y="2242"/>
                  <a:pt x="2601" y="3168"/>
                  <a:pt x="1927" y="3806"/>
                </a:cubicBezTo>
                <a:cubicBezTo>
                  <a:pt x="1591" y="4125"/>
                  <a:pt x="1250" y="4291"/>
                  <a:pt x="1051" y="4369"/>
                </a:cubicBezTo>
                <a:lnTo>
                  <a:pt x="1051" y="4351"/>
                </a:lnTo>
                <a:lnTo>
                  <a:pt x="1052" y="4351"/>
                </a:lnTo>
                <a:cubicBezTo>
                  <a:pt x="1779" y="3949"/>
                  <a:pt x="2262" y="3233"/>
                  <a:pt x="2453" y="2273"/>
                </a:cubicBezTo>
                <a:cubicBezTo>
                  <a:pt x="2556" y="1751"/>
                  <a:pt x="2548" y="1292"/>
                  <a:pt x="2534" y="1054"/>
                </a:cubicBezTo>
                <a:close/>
                <a:moveTo>
                  <a:pt x="7420" y="1059"/>
                </a:moveTo>
                <a:cubicBezTo>
                  <a:pt x="7404" y="1294"/>
                  <a:pt x="7398" y="1754"/>
                  <a:pt x="7502" y="2274"/>
                </a:cubicBezTo>
                <a:cubicBezTo>
                  <a:pt x="7692" y="3233"/>
                  <a:pt x="8176" y="3949"/>
                  <a:pt x="8903" y="4352"/>
                </a:cubicBezTo>
                <a:lnTo>
                  <a:pt x="8903" y="4374"/>
                </a:lnTo>
                <a:cubicBezTo>
                  <a:pt x="8702" y="4294"/>
                  <a:pt x="8361" y="4128"/>
                  <a:pt x="8025" y="3809"/>
                </a:cubicBezTo>
                <a:cubicBezTo>
                  <a:pt x="7351" y="3171"/>
                  <a:pt x="6998" y="2245"/>
                  <a:pt x="6970" y="1059"/>
                </a:cubicBezTo>
                <a:close/>
                <a:moveTo>
                  <a:pt x="3280" y="1054"/>
                </a:moveTo>
                <a:cubicBezTo>
                  <a:pt x="3280" y="1057"/>
                  <a:pt x="3784" y="1057"/>
                  <a:pt x="3784" y="1057"/>
                </a:cubicBezTo>
                <a:cubicBezTo>
                  <a:pt x="3732" y="3479"/>
                  <a:pt x="2425" y="4234"/>
                  <a:pt x="1536" y="4467"/>
                </a:cubicBezTo>
                <a:cubicBezTo>
                  <a:pt x="1715" y="4365"/>
                  <a:pt x="1918" y="4224"/>
                  <a:pt x="2120" y="4033"/>
                </a:cubicBezTo>
                <a:cubicBezTo>
                  <a:pt x="2459" y="3716"/>
                  <a:pt x="2729" y="3325"/>
                  <a:pt x="2922" y="2870"/>
                </a:cubicBezTo>
                <a:cubicBezTo>
                  <a:pt x="3146" y="2344"/>
                  <a:pt x="3264" y="1736"/>
                  <a:pt x="3280" y="1054"/>
                </a:cubicBezTo>
                <a:close/>
                <a:moveTo>
                  <a:pt x="6677" y="1057"/>
                </a:moveTo>
                <a:cubicBezTo>
                  <a:pt x="6693" y="1737"/>
                  <a:pt x="6813" y="2346"/>
                  <a:pt x="7035" y="2872"/>
                </a:cubicBezTo>
                <a:cubicBezTo>
                  <a:pt x="7227" y="3325"/>
                  <a:pt x="7497" y="3719"/>
                  <a:pt x="7837" y="4035"/>
                </a:cubicBezTo>
                <a:cubicBezTo>
                  <a:pt x="8039" y="4226"/>
                  <a:pt x="8241" y="4366"/>
                  <a:pt x="8420" y="4469"/>
                </a:cubicBezTo>
                <a:cubicBezTo>
                  <a:pt x="7530" y="4235"/>
                  <a:pt x="6223" y="3479"/>
                  <a:pt x="6173" y="1059"/>
                </a:cubicBezTo>
                <a:lnTo>
                  <a:pt x="6677" y="1059"/>
                </a:lnTo>
                <a:lnTo>
                  <a:pt x="6677" y="1057"/>
                </a:lnTo>
                <a:close/>
                <a:moveTo>
                  <a:pt x="5877" y="1057"/>
                </a:moveTo>
                <a:cubicBezTo>
                  <a:pt x="5893" y="1851"/>
                  <a:pt x="6042" y="2539"/>
                  <a:pt x="6322" y="3101"/>
                </a:cubicBezTo>
                <a:cubicBezTo>
                  <a:pt x="6565" y="3594"/>
                  <a:pt x="6908" y="3994"/>
                  <a:pt x="7342" y="4291"/>
                </a:cubicBezTo>
                <a:cubicBezTo>
                  <a:pt x="7505" y="4405"/>
                  <a:pt x="7669" y="4494"/>
                  <a:pt x="7831" y="4568"/>
                </a:cubicBezTo>
                <a:lnTo>
                  <a:pt x="7588" y="4568"/>
                </a:lnTo>
                <a:cubicBezTo>
                  <a:pt x="7480" y="4531"/>
                  <a:pt x="6957" y="4327"/>
                  <a:pt x="6441" y="3838"/>
                </a:cubicBezTo>
                <a:cubicBezTo>
                  <a:pt x="5706" y="3140"/>
                  <a:pt x="5318" y="2204"/>
                  <a:pt x="5287" y="1057"/>
                </a:cubicBezTo>
                <a:close/>
                <a:moveTo>
                  <a:pt x="8903" y="4863"/>
                </a:moveTo>
                <a:lnTo>
                  <a:pt x="8903" y="5099"/>
                </a:lnTo>
                <a:lnTo>
                  <a:pt x="7708" y="5099"/>
                </a:lnTo>
                <a:lnTo>
                  <a:pt x="7708" y="4863"/>
                </a:lnTo>
                <a:close/>
                <a:moveTo>
                  <a:pt x="2246" y="4864"/>
                </a:moveTo>
                <a:lnTo>
                  <a:pt x="2246" y="5101"/>
                </a:lnTo>
                <a:lnTo>
                  <a:pt x="1052" y="5101"/>
                </a:lnTo>
                <a:lnTo>
                  <a:pt x="1052" y="4864"/>
                </a:lnTo>
                <a:close/>
                <a:moveTo>
                  <a:pt x="757" y="1057"/>
                </a:moveTo>
                <a:lnTo>
                  <a:pt x="757" y="4715"/>
                </a:lnTo>
                <a:lnTo>
                  <a:pt x="757" y="5247"/>
                </a:lnTo>
                <a:lnTo>
                  <a:pt x="757" y="8097"/>
                </a:lnTo>
                <a:lnTo>
                  <a:pt x="293" y="8097"/>
                </a:lnTo>
                <a:lnTo>
                  <a:pt x="293" y="1057"/>
                </a:lnTo>
                <a:close/>
                <a:moveTo>
                  <a:pt x="1054" y="5466"/>
                </a:moveTo>
                <a:lnTo>
                  <a:pt x="1943" y="8097"/>
                </a:lnTo>
                <a:lnTo>
                  <a:pt x="1054" y="8097"/>
                </a:lnTo>
                <a:lnTo>
                  <a:pt x="1054" y="5466"/>
                </a:lnTo>
                <a:close/>
                <a:moveTo>
                  <a:pt x="1650" y="5395"/>
                </a:moveTo>
                <a:lnTo>
                  <a:pt x="2564" y="8097"/>
                </a:lnTo>
                <a:lnTo>
                  <a:pt x="2254" y="8097"/>
                </a:lnTo>
                <a:lnTo>
                  <a:pt x="1340" y="5395"/>
                </a:lnTo>
                <a:close/>
                <a:moveTo>
                  <a:pt x="2290" y="5395"/>
                </a:moveTo>
                <a:lnTo>
                  <a:pt x="3203" y="8097"/>
                </a:lnTo>
                <a:lnTo>
                  <a:pt x="2876" y="8097"/>
                </a:lnTo>
                <a:lnTo>
                  <a:pt x="1963" y="5395"/>
                </a:lnTo>
                <a:close/>
                <a:moveTo>
                  <a:pt x="7994" y="5395"/>
                </a:moveTo>
                <a:lnTo>
                  <a:pt x="7079" y="8097"/>
                </a:lnTo>
                <a:lnTo>
                  <a:pt x="6752" y="8097"/>
                </a:lnTo>
                <a:lnTo>
                  <a:pt x="7667" y="5395"/>
                </a:lnTo>
                <a:close/>
                <a:moveTo>
                  <a:pt x="8615" y="5395"/>
                </a:moveTo>
                <a:lnTo>
                  <a:pt x="7700" y="8097"/>
                </a:lnTo>
                <a:lnTo>
                  <a:pt x="7390" y="8097"/>
                </a:lnTo>
                <a:lnTo>
                  <a:pt x="8305" y="5395"/>
                </a:lnTo>
                <a:close/>
                <a:moveTo>
                  <a:pt x="8904" y="5466"/>
                </a:moveTo>
                <a:lnTo>
                  <a:pt x="8904" y="8097"/>
                </a:lnTo>
                <a:lnTo>
                  <a:pt x="8016" y="8097"/>
                </a:lnTo>
                <a:lnTo>
                  <a:pt x="8904" y="5466"/>
                </a:lnTo>
                <a:close/>
                <a:moveTo>
                  <a:pt x="9662" y="1054"/>
                </a:moveTo>
                <a:lnTo>
                  <a:pt x="9662" y="8097"/>
                </a:lnTo>
                <a:lnTo>
                  <a:pt x="9200" y="8097"/>
                </a:lnTo>
                <a:lnTo>
                  <a:pt x="9200" y="5247"/>
                </a:lnTo>
                <a:lnTo>
                  <a:pt x="9200" y="4715"/>
                </a:lnTo>
                <a:lnTo>
                  <a:pt x="9200" y="4712"/>
                </a:lnTo>
                <a:lnTo>
                  <a:pt x="9200" y="1054"/>
                </a:lnTo>
                <a:close/>
                <a:moveTo>
                  <a:pt x="4990" y="1057"/>
                </a:moveTo>
                <a:cubicBezTo>
                  <a:pt x="5007" y="1714"/>
                  <a:pt x="5138" y="2318"/>
                  <a:pt x="5379" y="2850"/>
                </a:cubicBezTo>
                <a:cubicBezTo>
                  <a:pt x="5588" y="3309"/>
                  <a:pt x="5879" y="3719"/>
                  <a:pt x="6245" y="4063"/>
                </a:cubicBezTo>
                <a:cubicBezTo>
                  <a:pt x="6725" y="4515"/>
                  <a:pt x="7206" y="4738"/>
                  <a:pt x="7410" y="4819"/>
                </a:cubicBezTo>
                <a:lnTo>
                  <a:pt x="7410" y="5224"/>
                </a:lnTo>
                <a:lnTo>
                  <a:pt x="6438" y="8100"/>
                </a:lnTo>
                <a:lnTo>
                  <a:pt x="3513" y="8100"/>
                </a:lnTo>
                <a:lnTo>
                  <a:pt x="2540" y="5224"/>
                </a:lnTo>
                <a:lnTo>
                  <a:pt x="2540" y="4819"/>
                </a:lnTo>
                <a:cubicBezTo>
                  <a:pt x="2747" y="4738"/>
                  <a:pt x="3225" y="4515"/>
                  <a:pt x="3706" y="4063"/>
                </a:cubicBezTo>
                <a:cubicBezTo>
                  <a:pt x="3767" y="4007"/>
                  <a:pt x="3768" y="3913"/>
                  <a:pt x="3712" y="3854"/>
                </a:cubicBezTo>
                <a:cubicBezTo>
                  <a:pt x="3683" y="3823"/>
                  <a:pt x="3643" y="3807"/>
                  <a:pt x="3604" y="3807"/>
                </a:cubicBezTo>
                <a:cubicBezTo>
                  <a:pt x="3568" y="3807"/>
                  <a:pt x="3532" y="3821"/>
                  <a:pt x="3504" y="3848"/>
                </a:cubicBezTo>
                <a:cubicBezTo>
                  <a:pt x="2992" y="4330"/>
                  <a:pt x="2475" y="4531"/>
                  <a:pt x="2368" y="4568"/>
                </a:cubicBezTo>
                <a:lnTo>
                  <a:pt x="2125" y="4568"/>
                </a:lnTo>
                <a:cubicBezTo>
                  <a:pt x="2283" y="4497"/>
                  <a:pt x="2448" y="4405"/>
                  <a:pt x="2612" y="4291"/>
                </a:cubicBezTo>
                <a:cubicBezTo>
                  <a:pt x="3045" y="3994"/>
                  <a:pt x="3387" y="3594"/>
                  <a:pt x="3631" y="3101"/>
                </a:cubicBezTo>
                <a:cubicBezTo>
                  <a:pt x="3911" y="2537"/>
                  <a:pt x="4062" y="1851"/>
                  <a:pt x="4078" y="1057"/>
                </a:cubicBezTo>
                <a:lnTo>
                  <a:pt x="4671" y="1057"/>
                </a:lnTo>
                <a:cubicBezTo>
                  <a:pt x="4651" y="1761"/>
                  <a:pt x="4495" y="2391"/>
                  <a:pt x="4206" y="2934"/>
                </a:cubicBezTo>
                <a:cubicBezTo>
                  <a:pt x="4167" y="3006"/>
                  <a:pt x="4195" y="3096"/>
                  <a:pt x="4266" y="3135"/>
                </a:cubicBezTo>
                <a:cubicBezTo>
                  <a:pt x="4288" y="3146"/>
                  <a:pt x="4313" y="3152"/>
                  <a:pt x="4336" y="3152"/>
                </a:cubicBezTo>
                <a:cubicBezTo>
                  <a:pt x="4389" y="3152"/>
                  <a:pt x="4439" y="3123"/>
                  <a:pt x="4467" y="3074"/>
                </a:cubicBezTo>
                <a:cubicBezTo>
                  <a:pt x="4780" y="2489"/>
                  <a:pt x="4946" y="1809"/>
                  <a:pt x="4967" y="1057"/>
                </a:cubicBezTo>
                <a:close/>
                <a:moveTo>
                  <a:pt x="9659" y="8393"/>
                </a:moveTo>
                <a:lnTo>
                  <a:pt x="9659" y="8679"/>
                </a:lnTo>
                <a:lnTo>
                  <a:pt x="293" y="8679"/>
                </a:lnTo>
                <a:lnTo>
                  <a:pt x="293" y="8393"/>
                </a:lnTo>
                <a:close/>
                <a:moveTo>
                  <a:pt x="148" y="0"/>
                </a:moveTo>
                <a:cubicBezTo>
                  <a:pt x="66" y="0"/>
                  <a:pt x="0" y="66"/>
                  <a:pt x="0" y="148"/>
                </a:cubicBezTo>
                <a:lnTo>
                  <a:pt x="0" y="906"/>
                </a:lnTo>
                <a:lnTo>
                  <a:pt x="0" y="8245"/>
                </a:lnTo>
                <a:lnTo>
                  <a:pt x="0" y="8827"/>
                </a:lnTo>
                <a:cubicBezTo>
                  <a:pt x="0" y="8909"/>
                  <a:pt x="66" y="8975"/>
                  <a:pt x="148" y="8975"/>
                </a:cubicBezTo>
                <a:lnTo>
                  <a:pt x="9813" y="8975"/>
                </a:lnTo>
                <a:cubicBezTo>
                  <a:pt x="9894" y="8975"/>
                  <a:pt x="9961" y="8909"/>
                  <a:pt x="9961" y="8827"/>
                </a:cubicBezTo>
                <a:lnTo>
                  <a:pt x="9961" y="8245"/>
                </a:lnTo>
                <a:lnTo>
                  <a:pt x="9961" y="906"/>
                </a:lnTo>
                <a:lnTo>
                  <a:pt x="9961" y="148"/>
                </a:lnTo>
                <a:cubicBezTo>
                  <a:pt x="9958" y="66"/>
                  <a:pt x="9893" y="0"/>
                  <a:pt x="9810" y="0"/>
                </a:cubicBezTo>
                <a:lnTo>
                  <a:pt x="2710" y="0"/>
                </a:lnTo>
                <a:cubicBezTo>
                  <a:pt x="2627" y="0"/>
                  <a:pt x="2562" y="66"/>
                  <a:pt x="2562" y="148"/>
                </a:cubicBezTo>
                <a:cubicBezTo>
                  <a:pt x="2562" y="229"/>
                  <a:pt x="2627" y="296"/>
                  <a:pt x="2710" y="296"/>
                </a:cubicBezTo>
                <a:lnTo>
                  <a:pt x="9662" y="296"/>
                </a:lnTo>
                <a:lnTo>
                  <a:pt x="9662" y="758"/>
                </a:lnTo>
                <a:lnTo>
                  <a:pt x="296" y="758"/>
                </a:lnTo>
                <a:lnTo>
                  <a:pt x="296" y="296"/>
                </a:lnTo>
                <a:lnTo>
                  <a:pt x="1054" y="296"/>
                </a:lnTo>
                <a:cubicBezTo>
                  <a:pt x="1136" y="296"/>
                  <a:pt x="1202" y="229"/>
                  <a:pt x="1202" y="148"/>
                </a:cubicBezTo>
                <a:cubicBezTo>
                  <a:pt x="1202" y="66"/>
                  <a:pt x="1136" y="0"/>
                  <a:pt x="10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0" name="Google Shape;2470;p66"/>
          <p:cNvGrpSpPr/>
          <p:nvPr/>
        </p:nvGrpSpPr>
        <p:grpSpPr>
          <a:xfrm>
            <a:off x="4389982" y="2716596"/>
            <a:ext cx="364037" cy="304512"/>
            <a:chOff x="7830616" y="2671048"/>
            <a:chExt cx="279986" cy="234204"/>
          </a:xfrm>
        </p:grpSpPr>
        <p:sp>
          <p:nvSpPr>
            <p:cNvPr id="2471" name="Google Shape;2471;p66"/>
            <p:cNvSpPr/>
            <p:nvPr/>
          </p:nvSpPr>
          <p:spPr>
            <a:xfrm>
              <a:off x="7928716" y="2769309"/>
              <a:ext cx="30845" cy="30818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0" y="320"/>
                  </a:moveTo>
                  <a:cubicBezTo>
                    <a:pt x="709" y="320"/>
                    <a:pt x="823" y="432"/>
                    <a:pt x="823" y="571"/>
                  </a:cubicBezTo>
                  <a:cubicBezTo>
                    <a:pt x="824" y="709"/>
                    <a:pt x="710" y="821"/>
                    <a:pt x="570" y="821"/>
                  </a:cubicBezTo>
                  <a:cubicBezTo>
                    <a:pt x="433" y="821"/>
                    <a:pt x="320" y="709"/>
                    <a:pt x="320" y="571"/>
                  </a:cubicBezTo>
                  <a:cubicBezTo>
                    <a:pt x="320" y="432"/>
                    <a:pt x="433" y="320"/>
                    <a:pt x="570" y="320"/>
                  </a:cubicBezTo>
                  <a:close/>
                  <a:moveTo>
                    <a:pt x="570" y="1"/>
                  </a:moveTo>
                  <a:cubicBezTo>
                    <a:pt x="256" y="1"/>
                    <a:pt x="1" y="256"/>
                    <a:pt x="1" y="571"/>
                  </a:cubicBezTo>
                  <a:cubicBezTo>
                    <a:pt x="1" y="883"/>
                    <a:pt x="258" y="1140"/>
                    <a:pt x="570" y="1140"/>
                  </a:cubicBezTo>
                  <a:cubicBezTo>
                    <a:pt x="885" y="1140"/>
                    <a:pt x="1142" y="883"/>
                    <a:pt x="1142" y="571"/>
                  </a:cubicBezTo>
                  <a:cubicBezTo>
                    <a:pt x="1142" y="256"/>
                    <a:pt x="886" y="1"/>
                    <a:pt x="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6"/>
            <p:cNvSpPr/>
            <p:nvPr/>
          </p:nvSpPr>
          <p:spPr>
            <a:xfrm>
              <a:off x="7918803" y="2693952"/>
              <a:ext cx="50779" cy="60556"/>
            </a:xfrm>
            <a:custGeom>
              <a:avLst/>
              <a:gdLst/>
              <a:ahLst/>
              <a:cxnLst/>
              <a:rect l="l" t="t" r="r" b="b"/>
              <a:pathLst>
                <a:path w="1880" h="2242" extrusionOk="0">
                  <a:moveTo>
                    <a:pt x="1535" y="321"/>
                  </a:moveTo>
                  <a:lnTo>
                    <a:pt x="1473" y="845"/>
                  </a:lnTo>
                  <a:cubicBezTo>
                    <a:pt x="1311" y="800"/>
                    <a:pt x="1157" y="772"/>
                    <a:pt x="937" y="772"/>
                  </a:cubicBezTo>
                  <a:cubicBezTo>
                    <a:pt x="757" y="772"/>
                    <a:pt x="576" y="793"/>
                    <a:pt x="400" y="830"/>
                  </a:cubicBezTo>
                  <a:lnTo>
                    <a:pt x="340" y="324"/>
                  </a:lnTo>
                  <a:lnTo>
                    <a:pt x="1535" y="321"/>
                  </a:lnTo>
                  <a:close/>
                  <a:moveTo>
                    <a:pt x="937" y="1090"/>
                  </a:moveTo>
                  <a:cubicBezTo>
                    <a:pt x="1129" y="1090"/>
                    <a:pt x="1252" y="1112"/>
                    <a:pt x="1434" y="1164"/>
                  </a:cubicBezTo>
                  <a:lnTo>
                    <a:pt x="1431" y="1207"/>
                  </a:lnTo>
                  <a:cubicBezTo>
                    <a:pt x="1411" y="1379"/>
                    <a:pt x="1327" y="1538"/>
                    <a:pt x="1194" y="1650"/>
                  </a:cubicBezTo>
                  <a:lnTo>
                    <a:pt x="937" y="1873"/>
                  </a:lnTo>
                  <a:lnTo>
                    <a:pt x="681" y="1650"/>
                  </a:lnTo>
                  <a:cubicBezTo>
                    <a:pt x="548" y="1538"/>
                    <a:pt x="464" y="1378"/>
                    <a:pt x="446" y="1207"/>
                  </a:cubicBezTo>
                  <a:lnTo>
                    <a:pt x="438" y="1144"/>
                  </a:lnTo>
                  <a:cubicBezTo>
                    <a:pt x="601" y="1107"/>
                    <a:pt x="768" y="1090"/>
                    <a:pt x="937" y="1090"/>
                  </a:cubicBezTo>
                  <a:close/>
                  <a:moveTo>
                    <a:pt x="164" y="0"/>
                  </a:moveTo>
                  <a:cubicBezTo>
                    <a:pt x="119" y="0"/>
                    <a:pt x="74" y="21"/>
                    <a:pt x="46" y="55"/>
                  </a:cubicBezTo>
                  <a:cubicBezTo>
                    <a:pt x="14" y="91"/>
                    <a:pt x="0" y="134"/>
                    <a:pt x="7" y="179"/>
                  </a:cubicBezTo>
                  <a:lnTo>
                    <a:pt x="133" y="1244"/>
                  </a:lnTo>
                  <a:cubicBezTo>
                    <a:pt x="162" y="1496"/>
                    <a:pt x="284" y="1726"/>
                    <a:pt x="477" y="1891"/>
                  </a:cubicBezTo>
                  <a:lnTo>
                    <a:pt x="836" y="2203"/>
                  </a:lnTo>
                  <a:cubicBezTo>
                    <a:pt x="866" y="2228"/>
                    <a:pt x="905" y="2242"/>
                    <a:pt x="942" y="2242"/>
                  </a:cubicBezTo>
                  <a:cubicBezTo>
                    <a:pt x="979" y="2242"/>
                    <a:pt x="1015" y="2228"/>
                    <a:pt x="1046" y="2203"/>
                  </a:cubicBezTo>
                  <a:lnTo>
                    <a:pt x="1407" y="1891"/>
                  </a:lnTo>
                  <a:cubicBezTo>
                    <a:pt x="1599" y="1726"/>
                    <a:pt x="1720" y="1494"/>
                    <a:pt x="1751" y="1244"/>
                  </a:cubicBezTo>
                  <a:lnTo>
                    <a:pt x="1877" y="179"/>
                  </a:lnTo>
                  <a:cubicBezTo>
                    <a:pt x="1879" y="134"/>
                    <a:pt x="1863" y="87"/>
                    <a:pt x="1835" y="55"/>
                  </a:cubicBezTo>
                  <a:cubicBezTo>
                    <a:pt x="1804" y="21"/>
                    <a:pt x="1761" y="0"/>
                    <a:pt x="1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6"/>
            <p:cNvSpPr/>
            <p:nvPr/>
          </p:nvSpPr>
          <p:spPr>
            <a:xfrm>
              <a:off x="7918803" y="2814901"/>
              <a:ext cx="50779" cy="60583"/>
            </a:xfrm>
            <a:custGeom>
              <a:avLst/>
              <a:gdLst/>
              <a:ahLst/>
              <a:cxnLst/>
              <a:rect l="l" t="t" r="r" b="b"/>
              <a:pathLst>
                <a:path w="1880" h="2243" extrusionOk="0">
                  <a:moveTo>
                    <a:pt x="941" y="371"/>
                  </a:moveTo>
                  <a:lnTo>
                    <a:pt x="1197" y="592"/>
                  </a:lnTo>
                  <a:cubicBezTo>
                    <a:pt x="1330" y="705"/>
                    <a:pt x="1412" y="864"/>
                    <a:pt x="1432" y="1037"/>
                  </a:cubicBezTo>
                  <a:lnTo>
                    <a:pt x="1440" y="1097"/>
                  </a:lnTo>
                  <a:cubicBezTo>
                    <a:pt x="1277" y="1135"/>
                    <a:pt x="1109" y="1153"/>
                    <a:pt x="941" y="1153"/>
                  </a:cubicBezTo>
                  <a:cubicBezTo>
                    <a:pt x="771" y="1153"/>
                    <a:pt x="603" y="1133"/>
                    <a:pt x="439" y="1097"/>
                  </a:cubicBezTo>
                  <a:lnTo>
                    <a:pt x="447" y="1037"/>
                  </a:lnTo>
                  <a:cubicBezTo>
                    <a:pt x="467" y="862"/>
                    <a:pt x="551" y="705"/>
                    <a:pt x="684" y="592"/>
                  </a:cubicBezTo>
                  <a:lnTo>
                    <a:pt x="941" y="371"/>
                  </a:lnTo>
                  <a:close/>
                  <a:moveTo>
                    <a:pt x="1477" y="1418"/>
                  </a:moveTo>
                  <a:lnTo>
                    <a:pt x="1537" y="1924"/>
                  </a:lnTo>
                  <a:lnTo>
                    <a:pt x="343" y="1924"/>
                  </a:lnTo>
                  <a:lnTo>
                    <a:pt x="404" y="1418"/>
                  </a:lnTo>
                  <a:cubicBezTo>
                    <a:pt x="578" y="1454"/>
                    <a:pt x="758" y="1474"/>
                    <a:pt x="941" y="1474"/>
                  </a:cubicBezTo>
                  <a:cubicBezTo>
                    <a:pt x="1121" y="1474"/>
                    <a:pt x="1302" y="1454"/>
                    <a:pt x="1477" y="1418"/>
                  </a:cubicBezTo>
                  <a:close/>
                  <a:moveTo>
                    <a:pt x="938" y="1"/>
                  </a:moveTo>
                  <a:cubicBezTo>
                    <a:pt x="900" y="1"/>
                    <a:pt x="863" y="14"/>
                    <a:pt x="835" y="41"/>
                  </a:cubicBezTo>
                  <a:lnTo>
                    <a:pt x="475" y="352"/>
                  </a:lnTo>
                  <a:cubicBezTo>
                    <a:pt x="282" y="517"/>
                    <a:pt x="161" y="749"/>
                    <a:pt x="130" y="999"/>
                  </a:cubicBezTo>
                  <a:lnTo>
                    <a:pt x="106" y="1202"/>
                  </a:lnTo>
                  <a:lnTo>
                    <a:pt x="106" y="1205"/>
                  </a:lnTo>
                  <a:lnTo>
                    <a:pt x="5" y="2064"/>
                  </a:lnTo>
                  <a:cubicBezTo>
                    <a:pt x="0" y="2107"/>
                    <a:pt x="16" y="2154"/>
                    <a:pt x="44" y="2188"/>
                  </a:cubicBezTo>
                  <a:cubicBezTo>
                    <a:pt x="75" y="2223"/>
                    <a:pt x="119" y="2243"/>
                    <a:pt x="164" y="2243"/>
                  </a:cubicBezTo>
                  <a:lnTo>
                    <a:pt x="1716" y="2243"/>
                  </a:lnTo>
                  <a:cubicBezTo>
                    <a:pt x="1761" y="2243"/>
                    <a:pt x="1806" y="2223"/>
                    <a:pt x="1834" y="2188"/>
                  </a:cubicBezTo>
                  <a:cubicBezTo>
                    <a:pt x="1863" y="2154"/>
                    <a:pt x="1879" y="2107"/>
                    <a:pt x="1874" y="2064"/>
                  </a:cubicBezTo>
                  <a:lnTo>
                    <a:pt x="1747" y="999"/>
                  </a:lnTo>
                  <a:cubicBezTo>
                    <a:pt x="1719" y="746"/>
                    <a:pt x="1596" y="517"/>
                    <a:pt x="1403" y="352"/>
                  </a:cubicBezTo>
                  <a:lnTo>
                    <a:pt x="1043" y="41"/>
                  </a:lnTo>
                  <a:cubicBezTo>
                    <a:pt x="1013" y="14"/>
                    <a:pt x="97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6"/>
            <p:cNvSpPr/>
            <p:nvPr/>
          </p:nvSpPr>
          <p:spPr>
            <a:xfrm>
              <a:off x="7974038" y="2759423"/>
              <a:ext cx="60989" cy="50455"/>
            </a:xfrm>
            <a:custGeom>
              <a:avLst/>
              <a:gdLst/>
              <a:ahLst/>
              <a:cxnLst/>
              <a:rect l="l" t="t" r="r" b="b"/>
              <a:pathLst>
                <a:path w="2258" h="1868" extrusionOk="0">
                  <a:moveTo>
                    <a:pt x="1934" y="337"/>
                  </a:moveTo>
                  <a:lnTo>
                    <a:pt x="1934" y="1534"/>
                  </a:lnTo>
                  <a:lnTo>
                    <a:pt x="1428" y="1474"/>
                  </a:lnTo>
                  <a:cubicBezTo>
                    <a:pt x="1465" y="1298"/>
                    <a:pt x="1484" y="1117"/>
                    <a:pt x="1484" y="937"/>
                  </a:cubicBezTo>
                  <a:cubicBezTo>
                    <a:pt x="1484" y="751"/>
                    <a:pt x="1465" y="571"/>
                    <a:pt x="1426" y="392"/>
                  </a:cubicBezTo>
                  <a:lnTo>
                    <a:pt x="1934" y="337"/>
                  </a:lnTo>
                  <a:close/>
                  <a:moveTo>
                    <a:pt x="2093" y="0"/>
                  </a:moveTo>
                  <a:cubicBezTo>
                    <a:pt x="2087" y="0"/>
                    <a:pt x="2081" y="1"/>
                    <a:pt x="2075" y="1"/>
                  </a:cubicBezTo>
                  <a:lnTo>
                    <a:pt x="1115" y="102"/>
                  </a:lnTo>
                  <a:cubicBezTo>
                    <a:pt x="1028" y="112"/>
                    <a:pt x="962" y="190"/>
                    <a:pt x="973" y="277"/>
                  </a:cubicBezTo>
                  <a:cubicBezTo>
                    <a:pt x="981" y="348"/>
                    <a:pt x="1036" y="406"/>
                    <a:pt x="1106" y="417"/>
                  </a:cubicBezTo>
                  <a:cubicBezTo>
                    <a:pt x="1145" y="586"/>
                    <a:pt x="1165" y="759"/>
                    <a:pt x="1165" y="933"/>
                  </a:cubicBezTo>
                  <a:cubicBezTo>
                    <a:pt x="1165" y="1103"/>
                    <a:pt x="1146" y="1271"/>
                    <a:pt x="1110" y="1435"/>
                  </a:cubicBezTo>
                  <a:lnTo>
                    <a:pt x="1048" y="1427"/>
                  </a:lnTo>
                  <a:cubicBezTo>
                    <a:pt x="875" y="1407"/>
                    <a:pt x="718" y="1323"/>
                    <a:pt x="604" y="1190"/>
                  </a:cubicBezTo>
                  <a:lnTo>
                    <a:pt x="383" y="933"/>
                  </a:lnTo>
                  <a:lnTo>
                    <a:pt x="604" y="678"/>
                  </a:lnTo>
                  <a:cubicBezTo>
                    <a:pt x="664" y="611"/>
                    <a:pt x="656" y="510"/>
                    <a:pt x="589" y="453"/>
                  </a:cubicBezTo>
                  <a:cubicBezTo>
                    <a:pt x="559" y="426"/>
                    <a:pt x="522" y="413"/>
                    <a:pt x="485" y="413"/>
                  </a:cubicBezTo>
                  <a:cubicBezTo>
                    <a:pt x="440" y="413"/>
                    <a:pt x="396" y="432"/>
                    <a:pt x="363" y="468"/>
                  </a:cubicBezTo>
                  <a:lnTo>
                    <a:pt x="52" y="828"/>
                  </a:lnTo>
                  <a:cubicBezTo>
                    <a:pt x="1" y="888"/>
                    <a:pt x="1" y="977"/>
                    <a:pt x="52" y="1036"/>
                  </a:cubicBezTo>
                  <a:lnTo>
                    <a:pt x="363" y="1396"/>
                  </a:lnTo>
                  <a:cubicBezTo>
                    <a:pt x="530" y="1589"/>
                    <a:pt x="760" y="1709"/>
                    <a:pt x="1012" y="1740"/>
                  </a:cubicBezTo>
                  <a:lnTo>
                    <a:pt x="2075" y="1866"/>
                  </a:lnTo>
                  <a:cubicBezTo>
                    <a:pt x="2082" y="1866"/>
                    <a:pt x="2088" y="1867"/>
                    <a:pt x="2096" y="1867"/>
                  </a:cubicBezTo>
                  <a:cubicBezTo>
                    <a:pt x="2134" y="1867"/>
                    <a:pt x="2172" y="1855"/>
                    <a:pt x="2203" y="1827"/>
                  </a:cubicBezTo>
                  <a:cubicBezTo>
                    <a:pt x="2237" y="1796"/>
                    <a:pt x="2257" y="1754"/>
                    <a:pt x="2257" y="1709"/>
                  </a:cubicBezTo>
                  <a:lnTo>
                    <a:pt x="2257" y="155"/>
                  </a:lnTo>
                  <a:cubicBezTo>
                    <a:pt x="2253" y="115"/>
                    <a:pt x="2234" y="73"/>
                    <a:pt x="2200" y="42"/>
                  </a:cubicBezTo>
                  <a:cubicBezTo>
                    <a:pt x="2171" y="14"/>
                    <a:pt x="2133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6"/>
            <p:cNvSpPr/>
            <p:nvPr/>
          </p:nvSpPr>
          <p:spPr>
            <a:xfrm>
              <a:off x="7853439" y="2759396"/>
              <a:ext cx="60935" cy="50563"/>
            </a:xfrm>
            <a:custGeom>
              <a:avLst/>
              <a:gdLst/>
              <a:ahLst/>
              <a:cxnLst/>
              <a:rect l="l" t="t" r="r" b="b"/>
              <a:pathLst>
                <a:path w="2256" h="1872" extrusionOk="0">
                  <a:moveTo>
                    <a:pt x="1144" y="438"/>
                  </a:moveTo>
                  <a:lnTo>
                    <a:pt x="1206" y="446"/>
                  </a:lnTo>
                  <a:cubicBezTo>
                    <a:pt x="1379" y="464"/>
                    <a:pt x="1536" y="548"/>
                    <a:pt x="1650" y="681"/>
                  </a:cubicBezTo>
                  <a:lnTo>
                    <a:pt x="1871" y="938"/>
                  </a:lnTo>
                  <a:lnTo>
                    <a:pt x="1650" y="1194"/>
                  </a:lnTo>
                  <a:cubicBezTo>
                    <a:pt x="1536" y="1327"/>
                    <a:pt x="1378" y="1411"/>
                    <a:pt x="1206" y="1429"/>
                  </a:cubicBezTo>
                  <a:lnTo>
                    <a:pt x="1144" y="1437"/>
                  </a:lnTo>
                  <a:cubicBezTo>
                    <a:pt x="1107" y="1274"/>
                    <a:pt x="1090" y="1107"/>
                    <a:pt x="1090" y="938"/>
                  </a:cubicBezTo>
                  <a:cubicBezTo>
                    <a:pt x="1090" y="768"/>
                    <a:pt x="1108" y="601"/>
                    <a:pt x="1144" y="438"/>
                  </a:cubicBezTo>
                  <a:close/>
                  <a:moveTo>
                    <a:pt x="319" y="341"/>
                  </a:moveTo>
                  <a:lnTo>
                    <a:pt x="825" y="402"/>
                  </a:lnTo>
                  <a:cubicBezTo>
                    <a:pt x="788" y="576"/>
                    <a:pt x="769" y="759"/>
                    <a:pt x="769" y="939"/>
                  </a:cubicBezTo>
                  <a:cubicBezTo>
                    <a:pt x="769" y="1120"/>
                    <a:pt x="788" y="1300"/>
                    <a:pt x="825" y="1476"/>
                  </a:cubicBezTo>
                  <a:lnTo>
                    <a:pt x="319" y="1535"/>
                  </a:lnTo>
                  <a:lnTo>
                    <a:pt x="319" y="341"/>
                  </a:lnTo>
                  <a:close/>
                  <a:moveTo>
                    <a:pt x="159" y="1"/>
                  </a:moveTo>
                  <a:cubicBezTo>
                    <a:pt x="121" y="1"/>
                    <a:pt x="83" y="16"/>
                    <a:pt x="55" y="41"/>
                  </a:cubicBezTo>
                  <a:cubicBezTo>
                    <a:pt x="19" y="72"/>
                    <a:pt x="0" y="114"/>
                    <a:pt x="0" y="159"/>
                  </a:cubicBezTo>
                  <a:lnTo>
                    <a:pt x="0" y="1711"/>
                  </a:lnTo>
                  <a:cubicBezTo>
                    <a:pt x="0" y="1756"/>
                    <a:pt x="19" y="1801"/>
                    <a:pt x="55" y="1831"/>
                  </a:cubicBezTo>
                  <a:cubicBezTo>
                    <a:pt x="84" y="1856"/>
                    <a:pt x="123" y="1871"/>
                    <a:pt x="162" y="1871"/>
                  </a:cubicBezTo>
                  <a:cubicBezTo>
                    <a:pt x="167" y="1871"/>
                    <a:pt x="173" y="1871"/>
                    <a:pt x="181" y="1870"/>
                  </a:cubicBezTo>
                  <a:lnTo>
                    <a:pt x="1049" y="1766"/>
                  </a:lnTo>
                  <a:lnTo>
                    <a:pt x="1245" y="1742"/>
                  </a:lnTo>
                  <a:cubicBezTo>
                    <a:pt x="1497" y="1714"/>
                    <a:pt x="1728" y="1591"/>
                    <a:pt x="1893" y="1398"/>
                  </a:cubicBezTo>
                  <a:lnTo>
                    <a:pt x="2204" y="1039"/>
                  </a:lnTo>
                  <a:cubicBezTo>
                    <a:pt x="2255" y="983"/>
                    <a:pt x="2255" y="892"/>
                    <a:pt x="2203" y="832"/>
                  </a:cubicBezTo>
                  <a:lnTo>
                    <a:pt x="1891" y="472"/>
                  </a:lnTo>
                  <a:cubicBezTo>
                    <a:pt x="1726" y="279"/>
                    <a:pt x="1494" y="159"/>
                    <a:pt x="1244" y="128"/>
                  </a:cubicBezTo>
                  <a:lnTo>
                    <a:pt x="179" y="2"/>
                  </a:lnTo>
                  <a:cubicBezTo>
                    <a:pt x="173" y="1"/>
                    <a:pt x="166" y="1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6"/>
            <p:cNvSpPr/>
            <p:nvPr/>
          </p:nvSpPr>
          <p:spPr>
            <a:xfrm>
              <a:off x="7830616" y="2671048"/>
              <a:ext cx="279986" cy="234204"/>
            </a:xfrm>
            <a:custGeom>
              <a:avLst/>
              <a:gdLst/>
              <a:ahLst/>
              <a:cxnLst/>
              <a:rect l="l" t="t" r="r" b="b"/>
              <a:pathLst>
                <a:path w="10366" h="8671" extrusionOk="0">
                  <a:moveTo>
                    <a:pt x="7541" y="1639"/>
                  </a:moveTo>
                  <a:cubicBezTo>
                    <a:pt x="8047" y="1639"/>
                    <a:pt x="8489" y="1908"/>
                    <a:pt x="8732" y="2313"/>
                  </a:cubicBezTo>
                  <a:lnTo>
                    <a:pt x="7953" y="2313"/>
                  </a:lnTo>
                  <a:cubicBezTo>
                    <a:pt x="7834" y="2075"/>
                    <a:pt x="7689" y="1849"/>
                    <a:pt x="7528" y="1639"/>
                  </a:cubicBezTo>
                  <a:close/>
                  <a:moveTo>
                    <a:pt x="8873" y="2632"/>
                  </a:moveTo>
                  <a:cubicBezTo>
                    <a:pt x="8911" y="2760"/>
                    <a:pt x="8932" y="2892"/>
                    <a:pt x="8932" y="3029"/>
                  </a:cubicBezTo>
                  <a:lnTo>
                    <a:pt x="8932" y="3177"/>
                  </a:lnTo>
                  <a:lnTo>
                    <a:pt x="8279" y="3177"/>
                  </a:lnTo>
                  <a:cubicBezTo>
                    <a:pt x="8232" y="2990"/>
                    <a:pt x="8171" y="2809"/>
                    <a:pt x="8100" y="2632"/>
                  </a:cubicBezTo>
                  <a:close/>
                  <a:moveTo>
                    <a:pt x="8932" y="3496"/>
                  </a:moveTo>
                  <a:lnTo>
                    <a:pt x="8932" y="4048"/>
                  </a:lnTo>
                  <a:lnTo>
                    <a:pt x="8403" y="4048"/>
                  </a:lnTo>
                  <a:cubicBezTo>
                    <a:pt x="8395" y="3862"/>
                    <a:pt x="8377" y="3678"/>
                    <a:pt x="8347" y="3496"/>
                  </a:cubicBezTo>
                  <a:close/>
                  <a:moveTo>
                    <a:pt x="8931" y="4367"/>
                  </a:moveTo>
                  <a:lnTo>
                    <a:pt x="8931" y="4943"/>
                  </a:lnTo>
                  <a:lnTo>
                    <a:pt x="8342" y="4943"/>
                  </a:lnTo>
                  <a:cubicBezTo>
                    <a:pt x="8377" y="4755"/>
                    <a:pt x="8397" y="4565"/>
                    <a:pt x="8403" y="4367"/>
                  </a:cubicBezTo>
                  <a:close/>
                  <a:moveTo>
                    <a:pt x="8277" y="5253"/>
                  </a:moveTo>
                  <a:cubicBezTo>
                    <a:pt x="8294" y="5261"/>
                    <a:pt x="8313" y="5265"/>
                    <a:pt x="8333" y="5265"/>
                  </a:cubicBezTo>
                  <a:lnTo>
                    <a:pt x="8932" y="5265"/>
                  </a:lnTo>
                  <a:lnTo>
                    <a:pt x="8932" y="5773"/>
                  </a:lnTo>
                  <a:lnTo>
                    <a:pt x="8106" y="5773"/>
                  </a:lnTo>
                  <a:cubicBezTo>
                    <a:pt x="8174" y="5605"/>
                    <a:pt x="8230" y="5430"/>
                    <a:pt x="8277" y="5253"/>
                  </a:cubicBezTo>
                  <a:close/>
                  <a:moveTo>
                    <a:pt x="5812" y="325"/>
                  </a:moveTo>
                  <a:lnTo>
                    <a:pt x="5812" y="325"/>
                  </a:lnTo>
                  <a:cubicBezTo>
                    <a:pt x="6813" y="341"/>
                    <a:pt x="7781" y="741"/>
                    <a:pt x="8501" y="1462"/>
                  </a:cubicBezTo>
                  <a:cubicBezTo>
                    <a:pt x="9687" y="2648"/>
                    <a:pt x="9966" y="4436"/>
                    <a:pt x="9250" y="5904"/>
                  </a:cubicBezTo>
                  <a:cubicBezTo>
                    <a:pt x="9250" y="5900"/>
                    <a:pt x="9250" y="5899"/>
                    <a:pt x="9248" y="5897"/>
                  </a:cubicBezTo>
                  <a:lnTo>
                    <a:pt x="9248" y="3029"/>
                  </a:lnTo>
                  <a:cubicBezTo>
                    <a:pt x="9248" y="2817"/>
                    <a:pt x="9209" y="2615"/>
                    <a:pt x="9139" y="2428"/>
                  </a:cubicBezTo>
                  <a:cubicBezTo>
                    <a:pt x="9139" y="2419"/>
                    <a:pt x="9135" y="2411"/>
                    <a:pt x="9132" y="2402"/>
                  </a:cubicBezTo>
                  <a:cubicBezTo>
                    <a:pt x="8879" y="1768"/>
                    <a:pt x="8262" y="1320"/>
                    <a:pt x="7541" y="1320"/>
                  </a:cubicBezTo>
                  <a:lnTo>
                    <a:pt x="7253" y="1320"/>
                  </a:lnTo>
                  <a:cubicBezTo>
                    <a:pt x="6851" y="895"/>
                    <a:pt x="6361" y="554"/>
                    <a:pt x="5812" y="325"/>
                  </a:cubicBezTo>
                  <a:close/>
                  <a:moveTo>
                    <a:pt x="8932" y="6092"/>
                  </a:moveTo>
                  <a:lnTo>
                    <a:pt x="8932" y="6458"/>
                  </a:lnTo>
                  <a:cubicBezTo>
                    <a:pt x="8921" y="6490"/>
                    <a:pt x="8921" y="6528"/>
                    <a:pt x="8932" y="6559"/>
                  </a:cubicBezTo>
                  <a:lnTo>
                    <a:pt x="8932" y="6590"/>
                  </a:lnTo>
                  <a:lnTo>
                    <a:pt x="7665" y="6590"/>
                  </a:lnTo>
                  <a:cubicBezTo>
                    <a:pt x="7774" y="6433"/>
                    <a:pt x="7874" y="6265"/>
                    <a:pt x="7961" y="6092"/>
                  </a:cubicBezTo>
                  <a:close/>
                  <a:moveTo>
                    <a:pt x="8931" y="6911"/>
                  </a:moveTo>
                  <a:lnTo>
                    <a:pt x="8931" y="7421"/>
                  </a:lnTo>
                  <a:lnTo>
                    <a:pt x="7026" y="7421"/>
                  </a:lnTo>
                  <a:lnTo>
                    <a:pt x="7026" y="7321"/>
                  </a:lnTo>
                  <a:cubicBezTo>
                    <a:pt x="7166" y="7192"/>
                    <a:pt x="7298" y="7057"/>
                    <a:pt x="7421" y="6911"/>
                  </a:cubicBezTo>
                  <a:close/>
                  <a:moveTo>
                    <a:pt x="6707" y="7584"/>
                  </a:moveTo>
                  <a:lnTo>
                    <a:pt x="6707" y="7807"/>
                  </a:lnTo>
                  <a:cubicBezTo>
                    <a:pt x="6707" y="7865"/>
                    <a:pt x="6713" y="7919"/>
                    <a:pt x="6722" y="7970"/>
                  </a:cubicBezTo>
                  <a:cubicBezTo>
                    <a:pt x="6425" y="8047"/>
                    <a:pt x="6120" y="8087"/>
                    <a:pt x="5813" y="8092"/>
                  </a:cubicBezTo>
                  <a:cubicBezTo>
                    <a:pt x="6132" y="7960"/>
                    <a:pt x="6433" y="7788"/>
                    <a:pt x="6707" y="7584"/>
                  </a:cubicBezTo>
                  <a:close/>
                  <a:moveTo>
                    <a:pt x="8931" y="7737"/>
                  </a:moveTo>
                  <a:lnTo>
                    <a:pt x="8931" y="7773"/>
                  </a:lnTo>
                  <a:cubicBezTo>
                    <a:pt x="8929" y="7784"/>
                    <a:pt x="8926" y="7795"/>
                    <a:pt x="8926" y="7805"/>
                  </a:cubicBezTo>
                  <a:cubicBezTo>
                    <a:pt x="8926" y="8016"/>
                    <a:pt x="9001" y="8207"/>
                    <a:pt x="9125" y="8358"/>
                  </a:cubicBezTo>
                  <a:lnTo>
                    <a:pt x="7578" y="8358"/>
                  </a:lnTo>
                  <a:cubicBezTo>
                    <a:pt x="7275" y="8358"/>
                    <a:pt x="7026" y="8111"/>
                    <a:pt x="7026" y="7805"/>
                  </a:cubicBezTo>
                  <a:lnTo>
                    <a:pt x="7026" y="7737"/>
                  </a:lnTo>
                  <a:close/>
                  <a:moveTo>
                    <a:pt x="4202" y="0"/>
                  </a:moveTo>
                  <a:cubicBezTo>
                    <a:pt x="4115" y="0"/>
                    <a:pt x="4044" y="72"/>
                    <a:pt x="4044" y="159"/>
                  </a:cubicBezTo>
                  <a:cubicBezTo>
                    <a:pt x="4044" y="248"/>
                    <a:pt x="4115" y="319"/>
                    <a:pt x="4202" y="319"/>
                  </a:cubicBezTo>
                  <a:cubicBezTo>
                    <a:pt x="6346" y="319"/>
                    <a:pt x="8086" y="2062"/>
                    <a:pt x="8086" y="4202"/>
                  </a:cubicBezTo>
                  <a:cubicBezTo>
                    <a:pt x="8086" y="6344"/>
                    <a:pt x="6342" y="8086"/>
                    <a:pt x="4202" y="8086"/>
                  </a:cubicBezTo>
                  <a:cubicBezTo>
                    <a:pt x="2062" y="8086"/>
                    <a:pt x="319" y="6342"/>
                    <a:pt x="319" y="4202"/>
                  </a:cubicBezTo>
                  <a:cubicBezTo>
                    <a:pt x="319" y="2601"/>
                    <a:pt x="1281" y="1184"/>
                    <a:pt x="2769" y="591"/>
                  </a:cubicBezTo>
                  <a:cubicBezTo>
                    <a:pt x="2851" y="559"/>
                    <a:pt x="2892" y="465"/>
                    <a:pt x="2859" y="383"/>
                  </a:cubicBezTo>
                  <a:cubicBezTo>
                    <a:pt x="2833" y="321"/>
                    <a:pt x="2773" y="282"/>
                    <a:pt x="2710" y="282"/>
                  </a:cubicBezTo>
                  <a:cubicBezTo>
                    <a:pt x="2690" y="282"/>
                    <a:pt x="2670" y="286"/>
                    <a:pt x="2651" y="294"/>
                  </a:cubicBezTo>
                  <a:cubicBezTo>
                    <a:pt x="1879" y="601"/>
                    <a:pt x="1219" y="1127"/>
                    <a:pt x="744" y="1813"/>
                  </a:cubicBezTo>
                  <a:cubicBezTo>
                    <a:pt x="257" y="2517"/>
                    <a:pt x="0" y="3342"/>
                    <a:pt x="0" y="4201"/>
                  </a:cubicBezTo>
                  <a:cubicBezTo>
                    <a:pt x="0" y="6517"/>
                    <a:pt x="1886" y="8405"/>
                    <a:pt x="4206" y="8405"/>
                  </a:cubicBezTo>
                  <a:cubicBezTo>
                    <a:pt x="4470" y="8405"/>
                    <a:pt x="4730" y="8380"/>
                    <a:pt x="4981" y="8333"/>
                  </a:cubicBezTo>
                  <a:cubicBezTo>
                    <a:pt x="5236" y="8381"/>
                    <a:pt x="5497" y="8405"/>
                    <a:pt x="5756" y="8405"/>
                  </a:cubicBezTo>
                  <a:cubicBezTo>
                    <a:pt x="6121" y="8405"/>
                    <a:pt x="6487" y="8358"/>
                    <a:pt x="6841" y="8263"/>
                  </a:cubicBezTo>
                  <a:cubicBezTo>
                    <a:pt x="6995" y="8507"/>
                    <a:pt x="7269" y="8671"/>
                    <a:pt x="7578" y="8671"/>
                  </a:cubicBezTo>
                  <a:lnTo>
                    <a:pt x="9801" y="8671"/>
                  </a:lnTo>
                  <a:cubicBezTo>
                    <a:pt x="9888" y="8671"/>
                    <a:pt x="9960" y="8599"/>
                    <a:pt x="9960" y="8512"/>
                  </a:cubicBezTo>
                  <a:cubicBezTo>
                    <a:pt x="9960" y="8430"/>
                    <a:pt x="9888" y="8358"/>
                    <a:pt x="9801" y="8358"/>
                  </a:cubicBezTo>
                  <a:cubicBezTo>
                    <a:pt x="9507" y="8358"/>
                    <a:pt x="9265" y="8126"/>
                    <a:pt x="9250" y="7835"/>
                  </a:cubicBezTo>
                  <a:cubicBezTo>
                    <a:pt x="9251" y="7826"/>
                    <a:pt x="9251" y="7815"/>
                    <a:pt x="9251" y="7805"/>
                  </a:cubicBezTo>
                  <a:lnTo>
                    <a:pt x="9251" y="7611"/>
                  </a:lnTo>
                  <a:cubicBezTo>
                    <a:pt x="9253" y="7600"/>
                    <a:pt x="9256" y="7589"/>
                    <a:pt x="9256" y="7577"/>
                  </a:cubicBezTo>
                  <a:cubicBezTo>
                    <a:pt x="9256" y="7563"/>
                    <a:pt x="9253" y="7553"/>
                    <a:pt x="9251" y="7541"/>
                  </a:cubicBezTo>
                  <a:lnTo>
                    <a:pt x="9251" y="6780"/>
                  </a:lnTo>
                  <a:cubicBezTo>
                    <a:pt x="9253" y="6769"/>
                    <a:pt x="9256" y="6760"/>
                    <a:pt x="9256" y="6746"/>
                  </a:cubicBezTo>
                  <a:cubicBezTo>
                    <a:pt x="9256" y="6732"/>
                    <a:pt x="9253" y="6722"/>
                    <a:pt x="9251" y="6710"/>
                  </a:cubicBezTo>
                  <a:lnTo>
                    <a:pt x="9251" y="6539"/>
                  </a:lnTo>
                  <a:cubicBezTo>
                    <a:pt x="10366" y="4875"/>
                    <a:pt x="10151" y="2654"/>
                    <a:pt x="8728" y="1231"/>
                  </a:cubicBezTo>
                  <a:cubicBezTo>
                    <a:pt x="7934" y="436"/>
                    <a:pt x="6860" y="0"/>
                    <a:pt x="5755" y="0"/>
                  </a:cubicBezTo>
                  <a:cubicBezTo>
                    <a:pt x="5509" y="0"/>
                    <a:pt x="5262" y="22"/>
                    <a:pt x="5016" y="65"/>
                  </a:cubicBezTo>
                  <a:cubicBezTo>
                    <a:pt x="5007" y="69"/>
                    <a:pt x="4996" y="70"/>
                    <a:pt x="4987" y="73"/>
                  </a:cubicBezTo>
                  <a:cubicBezTo>
                    <a:pt x="4735" y="25"/>
                    <a:pt x="4472" y="0"/>
                    <a:pt x="4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7" name="Google Shape;2477;p66"/>
          <p:cNvSpPr/>
          <p:nvPr/>
        </p:nvSpPr>
        <p:spPr>
          <a:xfrm>
            <a:off x="6084026" y="2294582"/>
            <a:ext cx="278209" cy="294911"/>
          </a:xfrm>
          <a:custGeom>
            <a:avLst/>
            <a:gdLst/>
            <a:ahLst/>
            <a:cxnLst/>
            <a:rect l="l" t="t" r="r" b="b"/>
            <a:pathLst>
              <a:path w="9395" h="9959" extrusionOk="0">
                <a:moveTo>
                  <a:pt x="3177" y="5288"/>
                </a:moveTo>
                <a:cubicBezTo>
                  <a:pt x="3454" y="5324"/>
                  <a:pt x="3719" y="5434"/>
                  <a:pt x="3936" y="5612"/>
                </a:cubicBezTo>
                <a:lnTo>
                  <a:pt x="4137" y="5773"/>
                </a:lnTo>
                <a:cubicBezTo>
                  <a:pt x="4044" y="6258"/>
                  <a:pt x="3631" y="6468"/>
                  <a:pt x="3407" y="6547"/>
                </a:cubicBezTo>
                <a:lnTo>
                  <a:pt x="3177" y="5288"/>
                </a:lnTo>
                <a:close/>
                <a:moveTo>
                  <a:pt x="4386" y="5977"/>
                </a:moveTo>
                <a:lnTo>
                  <a:pt x="4632" y="6175"/>
                </a:lnTo>
                <a:cubicBezTo>
                  <a:pt x="4573" y="6553"/>
                  <a:pt x="4363" y="6858"/>
                  <a:pt x="4008" y="7082"/>
                </a:cubicBezTo>
                <a:cubicBezTo>
                  <a:pt x="3827" y="7198"/>
                  <a:pt x="3650" y="7263"/>
                  <a:pt x="3541" y="7296"/>
                </a:cubicBezTo>
                <a:lnTo>
                  <a:pt x="3457" y="6841"/>
                </a:lnTo>
                <a:cubicBezTo>
                  <a:pt x="3555" y="6808"/>
                  <a:pt x="3694" y="6754"/>
                  <a:pt x="3834" y="6665"/>
                </a:cubicBezTo>
                <a:cubicBezTo>
                  <a:pt x="4108" y="6493"/>
                  <a:pt x="4296" y="6258"/>
                  <a:pt x="4386" y="5977"/>
                </a:cubicBezTo>
                <a:close/>
                <a:moveTo>
                  <a:pt x="6629" y="455"/>
                </a:moveTo>
                <a:lnTo>
                  <a:pt x="6629" y="7401"/>
                </a:lnTo>
                <a:lnTo>
                  <a:pt x="5278" y="6312"/>
                </a:lnTo>
                <a:lnTo>
                  <a:pt x="5278" y="1545"/>
                </a:lnTo>
                <a:lnTo>
                  <a:pt x="6629" y="455"/>
                </a:lnTo>
                <a:close/>
                <a:moveTo>
                  <a:pt x="7782" y="296"/>
                </a:moveTo>
                <a:lnTo>
                  <a:pt x="7782" y="2611"/>
                </a:lnTo>
                <a:lnTo>
                  <a:pt x="7782" y="5247"/>
                </a:lnTo>
                <a:lnTo>
                  <a:pt x="7782" y="7563"/>
                </a:lnTo>
                <a:lnTo>
                  <a:pt x="6925" y="7563"/>
                </a:lnTo>
                <a:lnTo>
                  <a:pt x="6925" y="296"/>
                </a:lnTo>
                <a:close/>
                <a:moveTo>
                  <a:pt x="3037" y="6180"/>
                </a:moveTo>
                <a:lnTo>
                  <a:pt x="3270" y="7461"/>
                </a:lnTo>
                <a:lnTo>
                  <a:pt x="1540" y="9423"/>
                </a:lnTo>
                <a:lnTo>
                  <a:pt x="1540" y="7901"/>
                </a:lnTo>
                <a:lnTo>
                  <a:pt x="3037" y="6180"/>
                </a:lnTo>
                <a:close/>
                <a:moveTo>
                  <a:pt x="3337" y="7833"/>
                </a:moveTo>
                <a:lnTo>
                  <a:pt x="3672" y="9666"/>
                </a:lnTo>
                <a:lnTo>
                  <a:pt x="1719" y="9666"/>
                </a:lnTo>
                <a:lnTo>
                  <a:pt x="3337" y="7833"/>
                </a:lnTo>
                <a:close/>
                <a:moveTo>
                  <a:pt x="6757" y="1"/>
                </a:moveTo>
                <a:cubicBezTo>
                  <a:pt x="6752" y="1"/>
                  <a:pt x="6747" y="2"/>
                  <a:pt x="6741" y="4"/>
                </a:cubicBezTo>
                <a:cubicBezTo>
                  <a:pt x="6740" y="4"/>
                  <a:pt x="6740" y="4"/>
                  <a:pt x="6738" y="7"/>
                </a:cubicBezTo>
                <a:cubicBezTo>
                  <a:pt x="6726" y="10"/>
                  <a:pt x="6715" y="13"/>
                  <a:pt x="6702" y="19"/>
                </a:cubicBezTo>
                <a:cubicBezTo>
                  <a:pt x="6701" y="19"/>
                  <a:pt x="6701" y="23"/>
                  <a:pt x="6699" y="23"/>
                </a:cubicBezTo>
                <a:cubicBezTo>
                  <a:pt x="6693" y="26"/>
                  <a:pt x="6690" y="27"/>
                  <a:pt x="6685" y="32"/>
                </a:cubicBezTo>
                <a:lnTo>
                  <a:pt x="6682" y="32"/>
                </a:lnTo>
                <a:lnTo>
                  <a:pt x="5035" y="1358"/>
                </a:lnTo>
                <a:lnTo>
                  <a:pt x="3932" y="2247"/>
                </a:lnTo>
                <a:cubicBezTo>
                  <a:pt x="3664" y="2463"/>
                  <a:pt x="3325" y="2584"/>
                  <a:pt x="2981" y="2584"/>
                </a:cubicBezTo>
                <a:lnTo>
                  <a:pt x="2559" y="2584"/>
                </a:lnTo>
                <a:cubicBezTo>
                  <a:pt x="2476" y="2584"/>
                  <a:pt x="2411" y="2650"/>
                  <a:pt x="2411" y="2732"/>
                </a:cubicBezTo>
                <a:cubicBezTo>
                  <a:pt x="2411" y="2813"/>
                  <a:pt x="2476" y="2880"/>
                  <a:pt x="2559" y="2880"/>
                </a:cubicBezTo>
                <a:lnTo>
                  <a:pt x="2981" y="2880"/>
                </a:lnTo>
                <a:cubicBezTo>
                  <a:pt x="3393" y="2880"/>
                  <a:pt x="3798" y="2738"/>
                  <a:pt x="4119" y="2479"/>
                </a:cubicBezTo>
                <a:lnTo>
                  <a:pt x="4982" y="1783"/>
                </a:lnTo>
                <a:lnTo>
                  <a:pt x="4982" y="6072"/>
                </a:lnTo>
                <a:lnTo>
                  <a:pt x="4123" y="5380"/>
                </a:lnTo>
                <a:cubicBezTo>
                  <a:pt x="3807" y="5126"/>
                  <a:pt x="3415" y="4984"/>
                  <a:pt x="3012" y="4978"/>
                </a:cubicBezTo>
                <a:lnTo>
                  <a:pt x="1269" y="4978"/>
                </a:lnTo>
                <a:cubicBezTo>
                  <a:pt x="733" y="4978"/>
                  <a:pt x="296" y="4542"/>
                  <a:pt x="296" y="4005"/>
                </a:cubicBezTo>
                <a:lnTo>
                  <a:pt x="296" y="3854"/>
                </a:lnTo>
                <a:cubicBezTo>
                  <a:pt x="296" y="3319"/>
                  <a:pt x="732" y="2882"/>
                  <a:pt x="1269" y="2882"/>
                </a:cubicBezTo>
                <a:lnTo>
                  <a:pt x="1692" y="2882"/>
                </a:lnTo>
                <a:cubicBezTo>
                  <a:pt x="1775" y="2882"/>
                  <a:pt x="1840" y="2815"/>
                  <a:pt x="1840" y="2734"/>
                </a:cubicBezTo>
                <a:cubicBezTo>
                  <a:pt x="1840" y="2651"/>
                  <a:pt x="1775" y="2586"/>
                  <a:pt x="1692" y="2586"/>
                </a:cubicBezTo>
                <a:lnTo>
                  <a:pt x="1269" y="2586"/>
                </a:lnTo>
                <a:cubicBezTo>
                  <a:pt x="570" y="2586"/>
                  <a:pt x="0" y="3154"/>
                  <a:pt x="0" y="3854"/>
                </a:cubicBezTo>
                <a:lnTo>
                  <a:pt x="0" y="4005"/>
                </a:lnTo>
                <a:cubicBezTo>
                  <a:pt x="0" y="4704"/>
                  <a:pt x="568" y="5274"/>
                  <a:pt x="1269" y="5274"/>
                </a:cubicBezTo>
                <a:lnTo>
                  <a:pt x="2875" y="5274"/>
                </a:lnTo>
                <a:lnTo>
                  <a:pt x="2973" y="5808"/>
                </a:lnTo>
                <a:lnTo>
                  <a:pt x="1541" y="7451"/>
                </a:lnTo>
                <a:lnTo>
                  <a:pt x="1541" y="6043"/>
                </a:lnTo>
                <a:cubicBezTo>
                  <a:pt x="1541" y="5962"/>
                  <a:pt x="1474" y="5895"/>
                  <a:pt x="1393" y="5895"/>
                </a:cubicBezTo>
                <a:cubicBezTo>
                  <a:pt x="1311" y="5895"/>
                  <a:pt x="1245" y="5962"/>
                  <a:pt x="1245" y="6043"/>
                </a:cubicBezTo>
                <a:lnTo>
                  <a:pt x="1245" y="9811"/>
                </a:lnTo>
                <a:lnTo>
                  <a:pt x="1245" y="9815"/>
                </a:lnTo>
                <a:lnTo>
                  <a:pt x="1245" y="9823"/>
                </a:lnTo>
                <a:lnTo>
                  <a:pt x="1245" y="9831"/>
                </a:lnTo>
                <a:cubicBezTo>
                  <a:pt x="1245" y="9833"/>
                  <a:pt x="1245" y="9834"/>
                  <a:pt x="1247" y="9839"/>
                </a:cubicBezTo>
                <a:cubicBezTo>
                  <a:pt x="1247" y="9840"/>
                  <a:pt x="1248" y="9845"/>
                  <a:pt x="1248" y="9847"/>
                </a:cubicBezTo>
                <a:cubicBezTo>
                  <a:pt x="1248" y="9848"/>
                  <a:pt x="1252" y="9850"/>
                  <a:pt x="1252" y="9853"/>
                </a:cubicBezTo>
                <a:cubicBezTo>
                  <a:pt x="1252" y="9854"/>
                  <a:pt x="1253" y="9857"/>
                  <a:pt x="1253" y="9861"/>
                </a:cubicBezTo>
                <a:cubicBezTo>
                  <a:pt x="1253" y="9862"/>
                  <a:pt x="1255" y="9864"/>
                  <a:pt x="1255" y="9865"/>
                </a:cubicBezTo>
                <a:cubicBezTo>
                  <a:pt x="1255" y="9868"/>
                  <a:pt x="1256" y="9870"/>
                  <a:pt x="1256" y="9873"/>
                </a:cubicBezTo>
                <a:cubicBezTo>
                  <a:pt x="1259" y="9876"/>
                  <a:pt x="1259" y="9878"/>
                  <a:pt x="1261" y="9879"/>
                </a:cubicBezTo>
                <a:cubicBezTo>
                  <a:pt x="1262" y="9881"/>
                  <a:pt x="1262" y="9884"/>
                  <a:pt x="1266" y="9886"/>
                </a:cubicBezTo>
                <a:cubicBezTo>
                  <a:pt x="1267" y="9887"/>
                  <a:pt x="1267" y="9889"/>
                  <a:pt x="1269" y="9892"/>
                </a:cubicBezTo>
                <a:cubicBezTo>
                  <a:pt x="1270" y="9893"/>
                  <a:pt x="1270" y="9895"/>
                  <a:pt x="1273" y="9896"/>
                </a:cubicBezTo>
                <a:cubicBezTo>
                  <a:pt x="1275" y="9900"/>
                  <a:pt x="1275" y="9901"/>
                  <a:pt x="1276" y="9903"/>
                </a:cubicBezTo>
                <a:cubicBezTo>
                  <a:pt x="1278" y="9904"/>
                  <a:pt x="1281" y="9907"/>
                  <a:pt x="1281" y="9909"/>
                </a:cubicBezTo>
                <a:cubicBezTo>
                  <a:pt x="1283" y="9910"/>
                  <a:pt x="1284" y="9912"/>
                  <a:pt x="1284" y="9915"/>
                </a:cubicBezTo>
                <a:lnTo>
                  <a:pt x="1291" y="9920"/>
                </a:lnTo>
                <a:cubicBezTo>
                  <a:pt x="1292" y="9920"/>
                  <a:pt x="1292" y="9923"/>
                  <a:pt x="1292" y="9923"/>
                </a:cubicBezTo>
                <a:cubicBezTo>
                  <a:pt x="1292" y="9923"/>
                  <a:pt x="1294" y="9923"/>
                  <a:pt x="1294" y="9924"/>
                </a:cubicBezTo>
                <a:cubicBezTo>
                  <a:pt x="1297" y="9926"/>
                  <a:pt x="1298" y="9928"/>
                  <a:pt x="1300" y="9928"/>
                </a:cubicBezTo>
                <a:cubicBezTo>
                  <a:pt x="1301" y="9931"/>
                  <a:pt x="1305" y="9931"/>
                  <a:pt x="1306" y="9932"/>
                </a:cubicBezTo>
                <a:cubicBezTo>
                  <a:pt x="1308" y="9934"/>
                  <a:pt x="1309" y="9934"/>
                  <a:pt x="1312" y="9935"/>
                </a:cubicBezTo>
                <a:cubicBezTo>
                  <a:pt x="1314" y="9938"/>
                  <a:pt x="1315" y="9938"/>
                  <a:pt x="1317" y="9940"/>
                </a:cubicBezTo>
                <a:cubicBezTo>
                  <a:pt x="1320" y="9942"/>
                  <a:pt x="1322" y="9942"/>
                  <a:pt x="1323" y="9943"/>
                </a:cubicBezTo>
                <a:cubicBezTo>
                  <a:pt x="1325" y="9946"/>
                  <a:pt x="1328" y="9946"/>
                  <a:pt x="1329" y="9948"/>
                </a:cubicBezTo>
                <a:cubicBezTo>
                  <a:pt x="1331" y="9948"/>
                  <a:pt x="1333" y="9949"/>
                  <a:pt x="1334" y="9949"/>
                </a:cubicBezTo>
                <a:cubicBezTo>
                  <a:pt x="1337" y="9949"/>
                  <a:pt x="1339" y="9951"/>
                  <a:pt x="1342" y="9951"/>
                </a:cubicBezTo>
                <a:cubicBezTo>
                  <a:pt x="1345" y="9951"/>
                  <a:pt x="1347" y="9954"/>
                  <a:pt x="1348" y="9954"/>
                </a:cubicBezTo>
                <a:cubicBezTo>
                  <a:pt x="1350" y="9954"/>
                  <a:pt x="1354" y="9956"/>
                  <a:pt x="1356" y="9956"/>
                </a:cubicBezTo>
                <a:cubicBezTo>
                  <a:pt x="1357" y="9956"/>
                  <a:pt x="1361" y="9956"/>
                  <a:pt x="1362" y="9957"/>
                </a:cubicBezTo>
                <a:cubicBezTo>
                  <a:pt x="1365" y="9957"/>
                  <a:pt x="1368" y="9957"/>
                  <a:pt x="1371" y="9959"/>
                </a:cubicBezTo>
                <a:lnTo>
                  <a:pt x="3848" y="9959"/>
                </a:lnTo>
                <a:cubicBezTo>
                  <a:pt x="3893" y="9959"/>
                  <a:pt x="3933" y="9940"/>
                  <a:pt x="3961" y="9907"/>
                </a:cubicBezTo>
                <a:cubicBezTo>
                  <a:pt x="3988" y="9873"/>
                  <a:pt x="4000" y="9829"/>
                  <a:pt x="3992" y="9786"/>
                </a:cubicBezTo>
                <a:lnTo>
                  <a:pt x="3594" y="7588"/>
                </a:lnTo>
                <a:cubicBezTo>
                  <a:pt x="3715" y="7552"/>
                  <a:pt x="3932" y="7478"/>
                  <a:pt x="4156" y="7338"/>
                </a:cubicBezTo>
                <a:cubicBezTo>
                  <a:pt x="4533" y="7101"/>
                  <a:pt x="4782" y="6773"/>
                  <a:pt x="4889" y="6382"/>
                </a:cubicBezTo>
                <a:lnTo>
                  <a:pt x="6679" y="7825"/>
                </a:lnTo>
                <a:lnTo>
                  <a:pt x="6680" y="7825"/>
                </a:lnTo>
                <a:cubicBezTo>
                  <a:pt x="6687" y="7831"/>
                  <a:pt x="6694" y="7834"/>
                  <a:pt x="6701" y="7839"/>
                </a:cubicBezTo>
                <a:cubicBezTo>
                  <a:pt x="6707" y="7842"/>
                  <a:pt x="6715" y="7847"/>
                  <a:pt x="6722" y="7848"/>
                </a:cubicBezTo>
                <a:cubicBezTo>
                  <a:pt x="6722" y="7848"/>
                  <a:pt x="6724" y="7848"/>
                  <a:pt x="6724" y="7850"/>
                </a:cubicBezTo>
                <a:cubicBezTo>
                  <a:pt x="6732" y="7853"/>
                  <a:pt x="6738" y="7854"/>
                  <a:pt x="6746" y="7856"/>
                </a:cubicBezTo>
                <a:lnTo>
                  <a:pt x="6749" y="7856"/>
                </a:lnTo>
                <a:cubicBezTo>
                  <a:pt x="6757" y="7859"/>
                  <a:pt x="6764" y="7859"/>
                  <a:pt x="6772" y="7859"/>
                </a:cubicBezTo>
                <a:lnTo>
                  <a:pt x="7926" y="7859"/>
                </a:lnTo>
                <a:cubicBezTo>
                  <a:pt x="8008" y="7859"/>
                  <a:pt x="8073" y="7792"/>
                  <a:pt x="8073" y="7711"/>
                </a:cubicBezTo>
                <a:lnTo>
                  <a:pt x="8073" y="5387"/>
                </a:lnTo>
                <a:cubicBezTo>
                  <a:pt x="8813" y="5314"/>
                  <a:pt x="9392" y="4687"/>
                  <a:pt x="9392" y="3929"/>
                </a:cubicBezTo>
                <a:cubicBezTo>
                  <a:pt x="9395" y="3419"/>
                  <a:pt x="9136" y="2953"/>
                  <a:pt x="8702" y="2684"/>
                </a:cubicBezTo>
                <a:cubicBezTo>
                  <a:pt x="8678" y="2669"/>
                  <a:pt x="8651" y="2661"/>
                  <a:pt x="8624" y="2661"/>
                </a:cubicBezTo>
                <a:cubicBezTo>
                  <a:pt x="8575" y="2661"/>
                  <a:pt x="8527" y="2686"/>
                  <a:pt x="8498" y="2731"/>
                </a:cubicBezTo>
                <a:cubicBezTo>
                  <a:pt x="8456" y="2801"/>
                  <a:pt x="8476" y="2891"/>
                  <a:pt x="8545" y="2935"/>
                </a:cubicBezTo>
                <a:cubicBezTo>
                  <a:pt x="8892" y="3151"/>
                  <a:pt x="9097" y="3521"/>
                  <a:pt x="9097" y="3929"/>
                </a:cubicBezTo>
                <a:cubicBezTo>
                  <a:pt x="9097" y="4524"/>
                  <a:pt x="8652" y="5015"/>
                  <a:pt x="8076" y="5090"/>
                </a:cubicBezTo>
                <a:lnTo>
                  <a:pt x="8076" y="2611"/>
                </a:lnTo>
                <a:lnTo>
                  <a:pt x="8076" y="149"/>
                </a:lnTo>
                <a:cubicBezTo>
                  <a:pt x="8076" y="66"/>
                  <a:pt x="8010" y="1"/>
                  <a:pt x="79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8" name="Google Shape;2478;p66"/>
          <p:cNvGrpSpPr/>
          <p:nvPr/>
        </p:nvGrpSpPr>
        <p:grpSpPr>
          <a:xfrm>
            <a:off x="7667441" y="2683792"/>
            <a:ext cx="364012" cy="327681"/>
            <a:chOff x="7150913" y="1986623"/>
            <a:chExt cx="269101" cy="259323"/>
          </a:xfrm>
        </p:grpSpPr>
        <p:sp>
          <p:nvSpPr>
            <p:cNvPr id="2479" name="Google Shape;2479;p66"/>
            <p:cNvSpPr/>
            <p:nvPr/>
          </p:nvSpPr>
          <p:spPr>
            <a:xfrm>
              <a:off x="7275267" y="2084749"/>
              <a:ext cx="27307" cy="37328"/>
            </a:xfrm>
            <a:custGeom>
              <a:avLst/>
              <a:gdLst/>
              <a:ahLst/>
              <a:cxnLst/>
              <a:rect l="l" t="t" r="r" b="b"/>
              <a:pathLst>
                <a:path w="1011" h="1382" extrusionOk="0">
                  <a:moveTo>
                    <a:pt x="295" y="448"/>
                  </a:moveTo>
                  <a:lnTo>
                    <a:pt x="619" y="694"/>
                  </a:lnTo>
                  <a:lnTo>
                    <a:pt x="295" y="938"/>
                  </a:lnTo>
                  <a:lnTo>
                    <a:pt x="295" y="448"/>
                  </a:lnTo>
                  <a:close/>
                  <a:moveTo>
                    <a:pt x="150" y="0"/>
                  </a:moveTo>
                  <a:cubicBezTo>
                    <a:pt x="127" y="0"/>
                    <a:pt x="104" y="5"/>
                    <a:pt x="83" y="15"/>
                  </a:cubicBezTo>
                  <a:cubicBezTo>
                    <a:pt x="32" y="40"/>
                    <a:pt x="1" y="90"/>
                    <a:pt x="1" y="148"/>
                  </a:cubicBezTo>
                  <a:lnTo>
                    <a:pt x="1" y="1234"/>
                  </a:lnTo>
                  <a:cubicBezTo>
                    <a:pt x="1" y="1292"/>
                    <a:pt x="32" y="1341"/>
                    <a:pt x="83" y="1366"/>
                  </a:cubicBezTo>
                  <a:cubicBezTo>
                    <a:pt x="105" y="1377"/>
                    <a:pt x="125" y="1382"/>
                    <a:pt x="149" y="1382"/>
                  </a:cubicBezTo>
                  <a:cubicBezTo>
                    <a:pt x="180" y="1382"/>
                    <a:pt x="213" y="1372"/>
                    <a:pt x="239" y="1351"/>
                  </a:cubicBezTo>
                  <a:lnTo>
                    <a:pt x="953" y="806"/>
                  </a:lnTo>
                  <a:cubicBezTo>
                    <a:pt x="989" y="779"/>
                    <a:pt x="1011" y="734"/>
                    <a:pt x="1011" y="688"/>
                  </a:cubicBezTo>
                  <a:cubicBezTo>
                    <a:pt x="1011" y="647"/>
                    <a:pt x="989" y="602"/>
                    <a:pt x="953" y="576"/>
                  </a:cubicBezTo>
                  <a:lnTo>
                    <a:pt x="239" y="31"/>
                  </a:lnTo>
                  <a:cubicBezTo>
                    <a:pt x="213" y="10"/>
                    <a:pt x="181" y="0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6"/>
            <p:cNvSpPr/>
            <p:nvPr/>
          </p:nvSpPr>
          <p:spPr>
            <a:xfrm>
              <a:off x="7246447" y="2064464"/>
              <a:ext cx="78005" cy="78005"/>
            </a:xfrm>
            <a:custGeom>
              <a:avLst/>
              <a:gdLst/>
              <a:ahLst/>
              <a:cxnLst/>
              <a:rect l="l" t="t" r="r" b="b"/>
              <a:pathLst>
                <a:path w="2888" h="2888" extrusionOk="0">
                  <a:moveTo>
                    <a:pt x="1444" y="1"/>
                  </a:moveTo>
                  <a:cubicBezTo>
                    <a:pt x="1362" y="1"/>
                    <a:pt x="1297" y="67"/>
                    <a:pt x="1297" y="148"/>
                  </a:cubicBezTo>
                  <a:cubicBezTo>
                    <a:pt x="1297" y="231"/>
                    <a:pt x="1362" y="296"/>
                    <a:pt x="1444" y="296"/>
                  </a:cubicBezTo>
                  <a:cubicBezTo>
                    <a:pt x="2076" y="296"/>
                    <a:pt x="2590" y="810"/>
                    <a:pt x="2590" y="1443"/>
                  </a:cubicBezTo>
                  <a:cubicBezTo>
                    <a:pt x="2590" y="2075"/>
                    <a:pt x="2076" y="2589"/>
                    <a:pt x="1444" y="2589"/>
                  </a:cubicBezTo>
                  <a:cubicBezTo>
                    <a:pt x="811" y="2589"/>
                    <a:pt x="297" y="2075"/>
                    <a:pt x="297" y="1443"/>
                  </a:cubicBezTo>
                  <a:cubicBezTo>
                    <a:pt x="297" y="1074"/>
                    <a:pt x="476" y="724"/>
                    <a:pt x="777" y="511"/>
                  </a:cubicBezTo>
                  <a:cubicBezTo>
                    <a:pt x="842" y="464"/>
                    <a:pt x="858" y="371"/>
                    <a:pt x="809" y="304"/>
                  </a:cubicBezTo>
                  <a:cubicBezTo>
                    <a:pt x="781" y="265"/>
                    <a:pt x="736" y="243"/>
                    <a:pt x="690" y="243"/>
                  </a:cubicBezTo>
                  <a:cubicBezTo>
                    <a:pt x="660" y="243"/>
                    <a:pt x="630" y="252"/>
                    <a:pt x="604" y="271"/>
                  </a:cubicBezTo>
                  <a:cubicBezTo>
                    <a:pt x="226" y="542"/>
                    <a:pt x="0" y="980"/>
                    <a:pt x="0" y="1445"/>
                  </a:cubicBezTo>
                  <a:cubicBezTo>
                    <a:pt x="0" y="2240"/>
                    <a:pt x="648" y="2888"/>
                    <a:pt x="1444" y="2888"/>
                  </a:cubicBezTo>
                  <a:cubicBezTo>
                    <a:pt x="2240" y="2888"/>
                    <a:pt x="2887" y="2240"/>
                    <a:pt x="2887" y="1445"/>
                  </a:cubicBezTo>
                  <a:cubicBezTo>
                    <a:pt x="2887" y="646"/>
                    <a:pt x="2240" y="1"/>
                    <a:pt x="1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6"/>
            <p:cNvSpPr/>
            <p:nvPr/>
          </p:nvSpPr>
          <p:spPr>
            <a:xfrm>
              <a:off x="7388276" y="1997507"/>
              <a:ext cx="19366" cy="19366"/>
            </a:xfrm>
            <a:custGeom>
              <a:avLst/>
              <a:gdLst/>
              <a:ahLst/>
              <a:cxnLst/>
              <a:rect l="l" t="t" r="r" b="b"/>
              <a:pathLst>
                <a:path w="717" h="717" extrusionOk="0">
                  <a:moveTo>
                    <a:pt x="358" y="296"/>
                  </a:moveTo>
                  <a:cubicBezTo>
                    <a:pt x="393" y="296"/>
                    <a:pt x="421" y="322"/>
                    <a:pt x="421" y="358"/>
                  </a:cubicBezTo>
                  <a:cubicBezTo>
                    <a:pt x="421" y="392"/>
                    <a:pt x="393" y="420"/>
                    <a:pt x="358" y="420"/>
                  </a:cubicBezTo>
                  <a:cubicBezTo>
                    <a:pt x="324" y="420"/>
                    <a:pt x="296" y="392"/>
                    <a:pt x="296" y="358"/>
                  </a:cubicBezTo>
                  <a:cubicBezTo>
                    <a:pt x="296" y="324"/>
                    <a:pt x="323" y="296"/>
                    <a:pt x="358" y="296"/>
                  </a:cubicBezTo>
                  <a:close/>
                  <a:moveTo>
                    <a:pt x="358" y="0"/>
                  </a:moveTo>
                  <a:cubicBezTo>
                    <a:pt x="162" y="0"/>
                    <a:pt x="0" y="159"/>
                    <a:pt x="0" y="358"/>
                  </a:cubicBezTo>
                  <a:cubicBezTo>
                    <a:pt x="0" y="554"/>
                    <a:pt x="159" y="716"/>
                    <a:pt x="358" y="716"/>
                  </a:cubicBezTo>
                  <a:cubicBezTo>
                    <a:pt x="556" y="716"/>
                    <a:pt x="716" y="556"/>
                    <a:pt x="716" y="358"/>
                  </a:cubicBezTo>
                  <a:cubicBezTo>
                    <a:pt x="716" y="160"/>
                    <a:pt x="556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6"/>
            <p:cNvSpPr/>
            <p:nvPr/>
          </p:nvSpPr>
          <p:spPr>
            <a:xfrm>
              <a:off x="7365588" y="1997507"/>
              <a:ext cx="19339" cy="19366"/>
            </a:xfrm>
            <a:custGeom>
              <a:avLst/>
              <a:gdLst/>
              <a:ahLst/>
              <a:cxnLst/>
              <a:rect l="l" t="t" r="r" b="b"/>
              <a:pathLst>
                <a:path w="716" h="717" extrusionOk="0">
                  <a:moveTo>
                    <a:pt x="358" y="296"/>
                  </a:moveTo>
                  <a:cubicBezTo>
                    <a:pt x="392" y="296"/>
                    <a:pt x="420" y="322"/>
                    <a:pt x="420" y="358"/>
                  </a:cubicBezTo>
                  <a:cubicBezTo>
                    <a:pt x="419" y="392"/>
                    <a:pt x="391" y="420"/>
                    <a:pt x="358" y="420"/>
                  </a:cubicBezTo>
                  <a:cubicBezTo>
                    <a:pt x="325" y="420"/>
                    <a:pt x="296" y="392"/>
                    <a:pt x="296" y="358"/>
                  </a:cubicBezTo>
                  <a:cubicBezTo>
                    <a:pt x="296" y="324"/>
                    <a:pt x="322" y="296"/>
                    <a:pt x="358" y="296"/>
                  </a:cubicBezTo>
                  <a:close/>
                  <a:moveTo>
                    <a:pt x="358" y="0"/>
                  </a:moveTo>
                  <a:cubicBezTo>
                    <a:pt x="162" y="0"/>
                    <a:pt x="0" y="159"/>
                    <a:pt x="0" y="358"/>
                  </a:cubicBezTo>
                  <a:cubicBezTo>
                    <a:pt x="0" y="554"/>
                    <a:pt x="159" y="716"/>
                    <a:pt x="358" y="716"/>
                  </a:cubicBezTo>
                  <a:cubicBezTo>
                    <a:pt x="554" y="716"/>
                    <a:pt x="716" y="556"/>
                    <a:pt x="716" y="358"/>
                  </a:cubicBezTo>
                  <a:cubicBezTo>
                    <a:pt x="714" y="160"/>
                    <a:pt x="554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6"/>
            <p:cNvSpPr/>
            <p:nvPr/>
          </p:nvSpPr>
          <p:spPr>
            <a:xfrm>
              <a:off x="7342251" y="1997507"/>
              <a:ext cx="19366" cy="19366"/>
            </a:xfrm>
            <a:custGeom>
              <a:avLst/>
              <a:gdLst/>
              <a:ahLst/>
              <a:cxnLst/>
              <a:rect l="l" t="t" r="r" b="b"/>
              <a:pathLst>
                <a:path w="717" h="717" extrusionOk="0">
                  <a:moveTo>
                    <a:pt x="358" y="296"/>
                  </a:moveTo>
                  <a:cubicBezTo>
                    <a:pt x="391" y="296"/>
                    <a:pt x="420" y="322"/>
                    <a:pt x="420" y="358"/>
                  </a:cubicBezTo>
                  <a:cubicBezTo>
                    <a:pt x="420" y="392"/>
                    <a:pt x="391" y="420"/>
                    <a:pt x="358" y="420"/>
                  </a:cubicBezTo>
                  <a:cubicBezTo>
                    <a:pt x="326" y="420"/>
                    <a:pt x="296" y="392"/>
                    <a:pt x="296" y="358"/>
                  </a:cubicBezTo>
                  <a:cubicBezTo>
                    <a:pt x="296" y="324"/>
                    <a:pt x="322" y="296"/>
                    <a:pt x="358" y="296"/>
                  </a:cubicBezTo>
                  <a:close/>
                  <a:moveTo>
                    <a:pt x="358" y="0"/>
                  </a:moveTo>
                  <a:cubicBezTo>
                    <a:pt x="162" y="0"/>
                    <a:pt x="0" y="159"/>
                    <a:pt x="0" y="358"/>
                  </a:cubicBezTo>
                  <a:cubicBezTo>
                    <a:pt x="0" y="554"/>
                    <a:pt x="159" y="716"/>
                    <a:pt x="358" y="716"/>
                  </a:cubicBezTo>
                  <a:cubicBezTo>
                    <a:pt x="554" y="716"/>
                    <a:pt x="716" y="556"/>
                    <a:pt x="716" y="358"/>
                  </a:cubicBezTo>
                  <a:cubicBezTo>
                    <a:pt x="716" y="160"/>
                    <a:pt x="554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6"/>
            <p:cNvSpPr/>
            <p:nvPr/>
          </p:nvSpPr>
          <p:spPr>
            <a:xfrm>
              <a:off x="7204366" y="2187710"/>
              <a:ext cx="166652" cy="43891"/>
            </a:xfrm>
            <a:custGeom>
              <a:avLst/>
              <a:gdLst/>
              <a:ahLst/>
              <a:cxnLst/>
              <a:rect l="l" t="t" r="r" b="b"/>
              <a:pathLst>
                <a:path w="6170" h="1625" extrusionOk="0">
                  <a:moveTo>
                    <a:pt x="987" y="753"/>
                  </a:moveTo>
                  <a:lnTo>
                    <a:pt x="987" y="868"/>
                  </a:lnTo>
                  <a:lnTo>
                    <a:pt x="296" y="868"/>
                  </a:lnTo>
                  <a:lnTo>
                    <a:pt x="296" y="753"/>
                  </a:lnTo>
                  <a:close/>
                  <a:moveTo>
                    <a:pt x="5874" y="753"/>
                  </a:moveTo>
                  <a:lnTo>
                    <a:pt x="5874" y="868"/>
                  </a:lnTo>
                  <a:lnTo>
                    <a:pt x="1855" y="868"/>
                  </a:lnTo>
                  <a:lnTo>
                    <a:pt x="1855" y="753"/>
                  </a:lnTo>
                  <a:close/>
                  <a:moveTo>
                    <a:pt x="1527" y="297"/>
                  </a:moveTo>
                  <a:cubicBezTo>
                    <a:pt x="1544" y="297"/>
                    <a:pt x="1560" y="312"/>
                    <a:pt x="1560" y="329"/>
                  </a:cubicBezTo>
                  <a:lnTo>
                    <a:pt x="1560" y="608"/>
                  </a:lnTo>
                  <a:lnTo>
                    <a:pt x="1560" y="1017"/>
                  </a:lnTo>
                  <a:lnTo>
                    <a:pt x="1560" y="1296"/>
                  </a:lnTo>
                  <a:cubicBezTo>
                    <a:pt x="1560" y="1313"/>
                    <a:pt x="1544" y="1329"/>
                    <a:pt x="1527" y="1329"/>
                  </a:cubicBezTo>
                  <a:lnTo>
                    <a:pt x="1317" y="1329"/>
                  </a:lnTo>
                  <a:cubicBezTo>
                    <a:pt x="1300" y="1329"/>
                    <a:pt x="1284" y="1313"/>
                    <a:pt x="1284" y="1296"/>
                  </a:cubicBezTo>
                  <a:lnTo>
                    <a:pt x="1284" y="1017"/>
                  </a:lnTo>
                  <a:lnTo>
                    <a:pt x="1284" y="608"/>
                  </a:lnTo>
                  <a:lnTo>
                    <a:pt x="1284" y="329"/>
                  </a:lnTo>
                  <a:cubicBezTo>
                    <a:pt x="1284" y="311"/>
                    <a:pt x="1300" y="297"/>
                    <a:pt x="1317" y="297"/>
                  </a:cubicBezTo>
                  <a:close/>
                  <a:moveTo>
                    <a:pt x="1315" y="1"/>
                  </a:moveTo>
                  <a:cubicBezTo>
                    <a:pt x="1135" y="1"/>
                    <a:pt x="987" y="149"/>
                    <a:pt x="987" y="329"/>
                  </a:cubicBezTo>
                  <a:lnTo>
                    <a:pt x="987" y="460"/>
                  </a:lnTo>
                  <a:lnTo>
                    <a:pt x="255" y="460"/>
                  </a:lnTo>
                  <a:cubicBezTo>
                    <a:pt x="115" y="460"/>
                    <a:pt x="0" y="574"/>
                    <a:pt x="0" y="714"/>
                  </a:cubicBezTo>
                  <a:lnTo>
                    <a:pt x="0" y="910"/>
                  </a:lnTo>
                  <a:cubicBezTo>
                    <a:pt x="0" y="1050"/>
                    <a:pt x="115" y="1165"/>
                    <a:pt x="255" y="1165"/>
                  </a:cubicBezTo>
                  <a:lnTo>
                    <a:pt x="987" y="1165"/>
                  </a:lnTo>
                  <a:lnTo>
                    <a:pt x="987" y="1296"/>
                  </a:lnTo>
                  <a:cubicBezTo>
                    <a:pt x="987" y="1476"/>
                    <a:pt x="1135" y="1624"/>
                    <a:pt x="1315" y="1624"/>
                  </a:cubicBezTo>
                  <a:lnTo>
                    <a:pt x="1525" y="1624"/>
                  </a:lnTo>
                  <a:cubicBezTo>
                    <a:pt x="1706" y="1624"/>
                    <a:pt x="1854" y="1476"/>
                    <a:pt x="1854" y="1296"/>
                  </a:cubicBezTo>
                  <a:lnTo>
                    <a:pt x="1854" y="1165"/>
                  </a:lnTo>
                  <a:lnTo>
                    <a:pt x="5915" y="1165"/>
                  </a:lnTo>
                  <a:cubicBezTo>
                    <a:pt x="6055" y="1165"/>
                    <a:pt x="6170" y="1050"/>
                    <a:pt x="6170" y="910"/>
                  </a:cubicBezTo>
                  <a:lnTo>
                    <a:pt x="6170" y="712"/>
                  </a:lnTo>
                  <a:cubicBezTo>
                    <a:pt x="6170" y="572"/>
                    <a:pt x="6055" y="460"/>
                    <a:pt x="5915" y="460"/>
                  </a:cubicBezTo>
                  <a:lnTo>
                    <a:pt x="1854" y="460"/>
                  </a:lnTo>
                  <a:lnTo>
                    <a:pt x="1854" y="329"/>
                  </a:lnTo>
                  <a:cubicBezTo>
                    <a:pt x="1854" y="149"/>
                    <a:pt x="1706" y="1"/>
                    <a:pt x="1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6"/>
            <p:cNvSpPr/>
            <p:nvPr/>
          </p:nvSpPr>
          <p:spPr>
            <a:xfrm>
              <a:off x="7150913" y="1986623"/>
              <a:ext cx="269101" cy="259323"/>
            </a:xfrm>
            <a:custGeom>
              <a:avLst/>
              <a:gdLst/>
              <a:ahLst/>
              <a:cxnLst/>
              <a:rect l="l" t="t" r="r" b="b"/>
              <a:pathLst>
                <a:path w="9963" h="9601" extrusionOk="0">
                  <a:moveTo>
                    <a:pt x="9666" y="1542"/>
                  </a:moveTo>
                  <a:lnTo>
                    <a:pt x="9666" y="6951"/>
                  </a:lnTo>
                  <a:lnTo>
                    <a:pt x="2306" y="6951"/>
                  </a:lnTo>
                  <a:cubicBezTo>
                    <a:pt x="2224" y="6951"/>
                    <a:pt x="2158" y="7018"/>
                    <a:pt x="2158" y="7099"/>
                  </a:cubicBezTo>
                  <a:cubicBezTo>
                    <a:pt x="2158" y="7180"/>
                    <a:pt x="2224" y="7247"/>
                    <a:pt x="2306" y="7247"/>
                  </a:cubicBezTo>
                  <a:lnTo>
                    <a:pt x="9666" y="7247"/>
                  </a:lnTo>
                  <a:lnTo>
                    <a:pt x="9666" y="9303"/>
                  </a:lnTo>
                  <a:lnTo>
                    <a:pt x="297" y="9303"/>
                  </a:lnTo>
                  <a:lnTo>
                    <a:pt x="297" y="7247"/>
                  </a:lnTo>
                  <a:lnTo>
                    <a:pt x="1305" y="7247"/>
                  </a:lnTo>
                  <a:cubicBezTo>
                    <a:pt x="1388" y="7247"/>
                    <a:pt x="1453" y="7181"/>
                    <a:pt x="1453" y="7099"/>
                  </a:cubicBezTo>
                  <a:cubicBezTo>
                    <a:pt x="1453" y="7018"/>
                    <a:pt x="1388" y="6951"/>
                    <a:pt x="1305" y="6951"/>
                  </a:cubicBezTo>
                  <a:lnTo>
                    <a:pt x="297" y="6951"/>
                  </a:lnTo>
                  <a:lnTo>
                    <a:pt x="297" y="1542"/>
                  </a:lnTo>
                  <a:close/>
                  <a:moveTo>
                    <a:pt x="149" y="0"/>
                  </a:moveTo>
                  <a:cubicBezTo>
                    <a:pt x="66" y="0"/>
                    <a:pt x="1" y="65"/>
                    <a:pt x="1" y="148"/>
                  </a:cubicBezTo>
                  <a:lnTo>
                    <a:pt x="1" y="1395"/>
                  </a:lnTo>
                  <a:lnTo>
                    <a:pt x="1" y="9454"/>
                  </a:lnTo>
                  <a:cubicBezTo>
                    <a:pt x="1" y="9535"/>
                    <a:pt x="66" y="9600"/>
                    <a:pt x="149" y="9600"/>
                  </a:cubicBezTo>
                  <a:lnTo>
                    <a:pt x="9813" y="9600"/>
                  </a:lnTo>
                  <a:cubicBezTo>
                    <a:pt x="9895" y="9600"/>
                    <a:pt x="9962" y="9535"/>
                    <a:pt x="9962" y="9454"/>
                  </a:cubicBezTo>
                  <a:lnTo>
                    <a:pt x="9962" y="1395"/>
                  </a:lnTo>
                  <a:lnTo>
                    <a:pt x="9962" y="148"/>
                  </a:lnTo>
                  <a:cubicBezTo>
                    <a:pt x="9962" y="65"/>
                    <a:pt x="9895" y="0"/>
                    <a:pt x="9814" y="0"/>
                  </a:cubicBezTo>
                  <a:lnTo>
                    <a:pt x="2306" y="0"/>
                  </a:lnTo>
                  <a:cubicBezTo>
                    <a:pt x="2224" y="0"/>
                    <a:pt x="2158" y="65"/>
                    <a:pt x="2158" y="148"/>
                  </a:cubicBezTo>
                  <a:cubicBezTo>
                    <a:pt x="2158" y="229"/>
                    <a:pt x="2224" y="296"/>
                    <a:pt x="2306" y="296"/>
                  </a:cubicBezTo>
                  <a:lnTo>
                    <a:pt x="9666" y="296"/>
                  </a:lnTo>
                  <a:lnTo>
                    <a:pt x="9666" y="1247"/>
                  </a:lnTo>
                  <a:lnTo>
                    <a:pt x="297" y="1247"/>
                  </a:lnTo>
                  <a:lnTo>
                    <a:pt x="297" y="296"/>
                  </a:lnTo>
                  <a:lnTo>
                    <a:pt x="1044" y="296"/>
                  </a:lnTo>
                  <a:cubicBezTo>
                    <a:pt x="1125" y="296"/>
                    <a:pt x="1192" y="229"/>
                    <a:pt x="1192" y="148"/>
                  </a:cubicBezTo>
                  <a:cubicBezTo>
                    <a:pt x="1192" y="65"/>
                    <a:pt x="1125" y="0"/>
                    <a:pt x="1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6"/>
            <p:cNvSpPr/>
            <p:nvPr/>
          </p:nvSpPr>
          <p:spPr>
            <a:xfrm>
              <a:off x="7164040" y="1997967"/>
              <a:ext cx="92941" cy="19366"/>
            </a:xfrm>
            <a:custGeom>
              <a:avLst/>
              <a:gdLst/>
              <a:ahLst/>
              <a:cxnLst/>
              <a:rect l="l" t="t" r="r" b="b"/>
              <a:pathLst>
                <a:path w="3441" h="717" extrusionOk="0">
                  <a:moveTo>
                    <a:pt x="3129" y="340"/>
                  </a:moveTo>
                  <a:cubicBezTo>
                    <a:pt x="3137" y="340"/>
                    <a:pt x="3145" y="347"/>
                    <a:pt x="3145" y="358"/>
                  </a:cubicBezTo>
                  <a:cubicBezTo>
                    <a:pt x="3145" y="368"/>
                    <a:pt x="3137" y="375"/>
                    <a:pt x="3129" y="375"/>
                  </a:cubicBezTo>
                  <a:lnTo>
                    <a:pt x="312" y="375"/>
                  </a:lnTo>
                  <a:cubicBezTo>
                    <a:pt x="304" y="375"/>
                    <a:pt x="296" y="368"/>
                    <a:pt x="296" y="358"/>
                  </a:cubicBezTo>
                  <a:cubicBezTo>
                    <a:pt x="296" y="347"/>
                    <a:pt x="303" y="340"/>
                    <a:pt x="312" y="340"/>
                  </a:cubicBezTo>
                  <a:close/>
                  <a:moveTo>
                    <a:pt x="312" y="0"/>
                  </a:moveTo>
                  <a:cubicBezTo>
                    <a:pt x="141" y="0"/>
                    <a:pt x="1" y="159"/>
                    <a:pt x="1" y="358"/>
                  </a:cubicBezTo>
                  <a:cubicBezTo>
                    <a:pt x="1" y="554"/>
                    <a:pt x="141" y="716"/>
                    <a:pt x="312" y="716"/>
                  </a:cubicBezTo>
                  <a:lnTo>
                    <a:pt x="3129" y="716"/>
                  </a:lnTo>
                  <a:cubicBezTo>
                    <a:pt x="3300" y="716"/>
                    <a:pt x="3440" y="556"/>
                    <a:pt x="3440" y="358"/>
                  </a:cubicBezTo>
                  <a:cubicBezTo>
                    <a:pt x="3440" y="159"/>
                    <a:pt x="3300" y="0"/>
                    <a:pt x="3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67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67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3" name="Google Shape;24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68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68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0" name="Google Shape;250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69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69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7" name="Google Shape;250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70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3222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DATASET OVERVIEW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3" name="Google Shape;2513;p70"/>
          <p:cNvSpPr txBox="1">
            <a:spLocks noGrp="1"/>
          </p:cNvSpPr>
          <p:nvPr>
            <p:ph type="title"/>
          </p:nvPr>
        </p:nvSpPr>
        <p:spPr>
          <a:xfrm>
            <a:off x="567600" y="1279750"/>
            <a:ext cx="1729200" cy="384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</a:t>
            </a:r>
            <a:endParaRPr sz="16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14" name="Google Shape;251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0086"/>
            <a:ext cx="9144000" cy="679789"/>
          </a:xfrm>
          <a:prstGeom prst="rect">
            <a:avLst/>
          </a:prstGeom>
          <a:noFill/>
          <a:ln>
            <a:noFill/>
          </a:ln>
        </p:spPr>
      </p:pic>
      <p:sp>
        <p:nvSpPr>
          <p:cNvPr id="2515" name="Google Shape;2515;p70"/>
          <p:cNvSpPr txBox="1">
            <a:spLocks noGrp="1"/>
          </p:cNvSpPr>
          <p:nvPr>
            <p:ph type="title"/>
          </p:nvPr>
        </p:nvSpPr>
        <p:spPr>
          <a:xfrm>
            <a:off x="567600" y="3083900"/>
            <a:ext cx="1729200" cy="384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</a:t>
            </a:r>
            <a:endParaRPr sz="16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16" name="Google Shape;251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41333"/>
            <a:ext cx="9144001" cy="609042"/>
          </a:xfrm>
          <a:prstGeom prst="rect">
            <a:avLst/>
          </a:prstGeom>
          <a:noFill/>
          <a:ln>
            <a:noFill/>
          </a:ln>
        </p:spPr>
      </p:pic>
      <p:sp>
        <p:nvSpPr>
          <p:cNvPr id="2517" name="Google Shape;2517;p70"/>
          <p:cNvSpPr txBox="1"/>
          <p:nvPr/>
        </p:nvSpPr>
        <p:spPr>
          <a:xfrm>
            <a:off x="4004475" y="463805"/>
            <a:ext cx="16569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Yeseva One"/>
              <a:buNone/>
            </a:pPr>
            <a:r>
              <a:rPr lang="en" sz="16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IMDB</a:t>
            </a:r>
            <a:r>
              <a:rPr lang="en" sz="1600" i="0" u="none" strike="noStrike" cap="none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.csv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71"/>
          <p:cNvSpPr txBox="1">
            <a:spLocks noGrp="1"/>
          </p:cNvSpPr>
          <p:nvPr>
            <p:ph type="title"/>
          </p:nvPr>
        </p:nvSpPr>
        <p:spPr>
          <a:xfrm rot="1498">
            <a:off x="643968" y="1341725"/>
            <a:ext cx="688500" cy="7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1.</a:t>
            </a:r>
            <a:endParaRPr sz="2600"/>
          </a:p>
        </p:txBody>
      </p:sp>
      <p:sp>
        <p:nvSpPr>
          <p:cNvPr id="2523" name="Google Shape;2523;p71"/>
          <p:cNvSpPr txBox="1">
            <a:spLocks noGrp="1"/>
          </p:cNvSpPr>
          <p:nvPr>
            <p:ph type="title" idx="2"/>
          </p:nvPr>
        </p:nvSpPr>
        <p:spPr>
          <a:xfrm>
            <a:off x="1643924" y="1233150"/>
            <a:ext cx="410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Cleaning – “Total_Gross”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4" name="Google Shape;2524;p71"/>
          <p:cNvSpPr txBox="1">
            <a:spLocks noGrp="1"/>
          </p:cNvSpPr>
          <p:nvPr>
            <p:ph type="subTitle" idx="1"/>
          </p:nvPr>
        </p:nvSpPr>
        <p:spPr>
          <a:xfrm>
            <a:off x="3866100" y="2136525"/>
            <a:ext cx="3557400" cy="13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“Total Gross” is what we want to predict: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Indicator of films’ success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But it has missing values!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25" name="Google Shape;2525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119" y="1801550"/>
            <a:ext cx="892531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6" name="Google Shape;2526;p71"/>
          <p:cNvSpPr txBox="1">
            <a:spLocks noGrp="1"/>
          </p:cNvSpPr>
          <p:nvPr>
            <p:ph type="title"/>
          </p:nvPr>
        </p:nvSpPr>
        <p:spPr>
          <a:xfrm>
            <a:off x="643800" y="463800"/>
            <a:ext cx="3222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DATA CLEANING</a:t>
            </a:r>
            <a:endParaRPr sz="19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ury Cinema Theater Pitch Deck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xury Cinema Theater Pitch Deck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全屏显示(16:9)</PresentationFormat>
  <Paragraphs>122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Kumbh Sans</vt:lpstr>
      <vt:lpstr>Helvetica Neue</vt:lpstr>
      <vt:lpstr>Yeseva One</vt:lpstr>
      <vt:lpstr>Arial</vt:lpstr>
      <vt:lpstr>Luxury Cinema Theater Pitch Deck by Slidesgo</vt:lpstr>
      <vt:lpstr>Luxury Cinema Theater Pitch Deck by Slidesgo</vt:lpstr>
      <vt:lpstr>PowerPoint 演示文稿</vt:lpstr>
      <vt:lpstr>Helping Cineplex </vt:lpstr>
      <vt:lpstr>Which movie should Cineplex show? </vt:lpstr>
      <vt:lpstr> JOURNEY MAP</vt:lpstr>
      <vt:lpstr>PowerPoint 演示文稿</vt:lpstr>
      <vt:lpstr>PowerPoint 演示文稿</vt:lpstr>
      <vt:lpstr>PowerPoint 演示文稿</vt:lpstr>
      <vt:lpstr>DATASET OVERVIEW</vt:lpstr>
      <vt:lpstr>1.</vt:lpstr>
      <vt:lpstr>1.</vt:lpstr>
      <vt:lpstr>1.</vt:lpstr>
      <vt:lpstr>2.</vt:lpstr>
      <vt:lpstr>2.</vt:lpstr>
      <vt:lpstr>3.</vt:lpstr>
      <vt:lpstr>3.</vt:lpstr>
      <vt:lpstr>4.</vt:lpstr>
      <vt:lpstr>Models</vt:lpstr>
      <vt:lpstr>DECISION TREE</vt:lpstr>
      <vt:lpstr>DECISION TREE</vt:lpstr>
      <vt:lpstr>DECISION TREE</vt:lpstr>
      <vt:lpstr>RMSE: 55,442,910</vt:lpstr>
      <vt:lpstr>RMSE: 55,442,910</vt:lpstr>
      <vt:lpstr>Misclassification rate: 44.39%</vt:lpstr>
      <vt:lpstr>KNN</vt:lpstr>
      <vt:lpstr>Misclassification rate: 44.39%</vt:lpstr>
      <vt:lpstr>KNN</vt:lpstr>
      <vt:lpstr>DECISION</vt:lpstr>
      <vt:lpstr>THIRD</vt:lpstr>
      <vt:lpstr>DATASET BIAS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Yiqi Yin</cp:lastModifiedBy>
  <cp:revision>1</cp:revision>
  <dcterms:modified xsi:type="dcterms:W3CDTF">2022-12-12T02:03:54Z</dcterms:modified>
</cp:coreProperties>
</file>