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76F43-4BA8-4E7D-AA5C-F926ADCED694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864C25-23CC-4FA1-8018-65FD1D317723}">
      <dgm:prSet/>
      <dgm:spPr/>
      <dgm:t>
        <a:bodyPr/>
        <a:lstStyle/>
        <a:p>
          <a:r>
            <a:rPr lang="en-US" baseline="0"/>
            <a:t>Introduction to Java EE</a:t>
          </a:r>
          <a:endParaRPr lang="en-US"/>
        </a:p>
      </dgm:t>
    </dgm:pt>
    <dgm:pt modelId="{707EDFEE-2C84-4646-A218-AE80E4DBEBD6}" type="parTrans" cxnId="{03FB0BBB-E35A-4399-AD7A-B7E22E502CC0}">
      <dgm:prSet/>
      <dgm:spPr/>
      <dgm:t>
        <a:bodyPr/>
        <a:lstStyle/>
        <a:p>
          <a:endParaRPr lang="en-US"/>
        </a:p>
      </dgm:t>
    </dgm:pt>
    <dgm:pt modelId="{DF70FA4B-E661-4E3C-9829-7E669F3FE4D1}" type="sibTrans" cxnId="{03FB0BBB-E35A-4399-AD7A-B7E22E502CC0}">
      <dgm:prSet/>
      <dgm:spPr/>
      <dgm:t>
        <a:bodyPr/>
        <a:lstStyle/>
        <a:p>
          <a:endParaRPr lang="en-US"/>
        </a:p>
      </dgm:t>
    </dgm:pt>
    <dgm:pt modelId="{97333A24-7CCD-452C-8727-A11A9E0090D8}">
      <dgm:prSet/>
      <dgm:spPr/>
      <dgm:t>
        <a:bodyPr/>
        <a:lstStyle/>
        <a:p>
          <a:r>
            <a:rPr lang="en-US" baseline="0"/>
            <a:t>Introduction to build tools (Maven, Gradle)</a:t>
          </a:r>
          <a:endParaRPr lang="en-US"/>
        </a:p>
      </dgm:t>
    </dgm:pt>
    <dgm:pt modelId="{5B5EA87E-BD1C-4CB1-A6D0-7595C69E4BDB}" type="parTrans" cxnId="{8B53256C-8466-450A-9798-8815644445B0}">
      <dgm:prSet/>
      <dgm:spPr/>
      <dgm:t>
        <a:bodyPr/>
        <a:lstStyle/>
        <a:p>
          <a:endParaRPr lang="en-US"/>
        </a:p>
      </dgm:t>
    </dgm:pt>
    <dgm:pt modelId="{1F413774-D1C5-466D-9C86-769899DA3101}" type="sibTrans" cxnId="{8B53256C-8466-450A-9798-8815644445B0}">
      <dgm:prSet/>
      <dgm:spPr/>
      <dgm:t>
        <a:bodyPr/>
        <a:lstStyle/>
        <a:p>
          <a:endParaRPr lang="en-US"/>
        </a:p>
      </dgm:t>
    </dgm:pt>
    <dgm:pt modelId="{B63406F4-6593-400F-8146-DE6A07B61D49}">
      <dgm:prSet/>
      <dgm:spPr/>
      <dgm:t>
        <a:bodyPr/>
        <a:lstStyle/>
        <a:p>
          <a:r>
            <a:rPr lang="en-US" baseline="0"/>
            <a:t>Overview about Spring &amp; Spring boot</a:t>
          </a:r>
          <a:endParaRPr lang="en-US"/>
        </a:p>
      </dgm:t>
    </dgm:pt>
    <dgm:pt modelId="{8E4B9C8B-6597-4F7D-AFAA-AE98E237E3EC}" type="parTrans" cxnId="{02D74EA3-8149-4F39-9636-E6C8D398D306}">
      <dgm:prSet/>
      <dgm:spPr/>
      <dgm:t>
        <a:bodyPr/>
        <a:lstStyle/>
        <a:p>
          <a:endParaRPr lang="en-US"/>
        </a:p>
      </dgm:t>
    </dgm:pt>
    <dgm:pt modelId="{1E68330B-80CF-4811-BB45-D37F8430A95D}" type="sibTrans" cxnId="{02D74EA3-8149-4F39-9636-E6C8D398D306}">
      <dgm:prSet/>
      <dgm:spPr/>
      <dgm:t>
        <a:bodyPr/>
        <a:lstStyle/>
        <a:p>
          <a:endParaRPr lang="en-US"/>
        </a:p>
      </dgm:t>
    </dgm:pt>
    <dgm:pt modelId="{279B0704-BD38-4D33-96BB-22491C2FA04F}">
      <dgm:prSet/>
      <dgm:spPr/>
      <dgm:t>
        <a:bodyPr/>
        <a:lstStyle/>
        <a:p>
          <a:r>
            <a:rPr lang="en-US" baseline="0"/>
            <a:t>Overview about Spring JPA, Hibernate</a:t>
          </a:r>
          <a:endParaRPr lang="en-US"/>
        </a:p>
      </dgm:t>
    </dgm:pt>
    <dgm:pt modelId="{AFB19B22-2AC3-4880-97AA-C4A86F6AFE6A}" type="parTrans" cxnId="{9FD8A7B2-7AA3-4C00-9D21-D526FE281D9C}">
      <dgm:prSet/>
      <dgm:spPr/>
      <dgm:t>
        <a:bodyPr/>
        <a:lstStyle/>
        <a:p>
          <a:endParaRPr lang="en-US"/>
        </a:p>
      </dgm:t>
    </dgm:pt>
    <dgm:pt modelId="{AEB2A15F-F2A0-484E-BAD0-FA1D8F4ABCE7}" type="sibTrans" cxnId="{9FD8A7B2-7AA3-4C00-9D21-D526FE281D9C}">
      <dgm:prSet/>
      <dgm:spPr/>
      <dgm:t>
        <a:bodyPr/>
        <a:lstStyle/>
        <a:p>
          <a:endParaRPr lang="en-US"/>
        </a:p>
      </dgm:t>
    </dgm:pt>
    <dgm:pt modelId="{49D0C08D-9750-4FA2-870E-BA760AF0A294}">
      <dgm:prSet/>
      <dgm:spPr/>
      <dgm:t>
        <a:bodyPr/>
        <a:lstStyle/>
        <a:p>
          <a:r>
            <a:rPr lang="en-US" baseline="0"/>
            <a:t>Tools</a:t>
          </a:r>
          <a:endParaRPr lang="en-US"/>
        </a:p>
      </dgm:t>
    </dgm:pt>
    <dgm:pt modelId="{5E92FDD5-FD25-4CF8-9ECB-043558E20CB7}" type="parTrans" cxnId="{CE2BAA76-F189-4779-92D8-DC86E790B07F}">
      <dgm:prSet/>
      <dgm:spPr/>
      <dgm:t>
        <a:bodyPr/>
        <a:lstStyle/>
        <a:p>
          <a:endParaRPr lang="en-US"/>
        </a:p>
      </dgm:t>
    </dgm:pt>
    <dgm:pt modelId="{7A2EC2A1-3892-453C-9365-877142D070AA}" type="sibTrans" cxnId="{CE2BAA76-F189-4779-92D8-DC86E790B07F}">
      <dgm:prSet/>
      <dgm:spPr/>
      <dgm:t>
        <a:bodyPr/>
        <a:lstStyle/>
        <a:p>
          <a:endParaRPr lang="en-US"/>
        </a:p>
      </dgm:t>
    </dgm:pt>
    <dgm:pt modelId="{F7C06739-94DA-4725-A1DF-0FE0BC5CB7A0}">
      <dgm:prSet/>
      <dgm:spPr/>
      <dgm:t>
        <a:bodyPr/>
        <a:lstStyle/>
        <a:p>
          <a:r>
            <a:rPr lang="en-US" baseline="0"/>
            <a:t>Live demo</a:t>
          </a:r>
          <a:endParaRPr lang="en-US"/>
        </a:p>
      </dgm:t>
    </dgm:pt>
    <dgm:pt modelId="{AC598F9E-7D76-474A-8661-140CC1E01709}" type="parTrans" cxnId="{F52A4534-BBBF-46B2-9D5F-AF06E21DC4FF}">
      <dgm:prSet/>
      <dgm:spPr/>
      <dgm:t>
        <a:bodyPr/>
        <a:lstStyle/>
        <a:p>
          <a:endParaRPr lang="en-US"/>
        </a:p>
      </dgm:t>
    </dgm:pt>
    <dgm:pt modelId="{E0EAEE00-5ED7-4CF1-B1E4-742FAF8C9B5E}" type="sibTrans" cxnId="{F52A4534-BBBF-46B2-9D5F-AF06E21DC4FF}">
      <dgm:prSet/>
      <dgm:spPr/>
      <dgm:t>
        <a:bodyPr/>
        <a:lstStyle/>
        <a:p>
          <a:endParaRPr lang="en-US"/>
        </a:p>
      </dgm:t>
    </dgm:pt>
    <dgm:pt modelId="{92306141-A0D2-40D8-873F-011D438D01C4}">
      <dgm:prSet/>
      <dgm:spPr/>
      <dgm:t>
        <a:bodyPr/>
        <a:lstStyle/>
        <a:p>
          <a:r>
            <a:rPr lang="en-US" baseline="0"/>
            <a:t>Q / A</a:t>
          </a:r>
          <a:endParaRPr lang="en-US"/>
        </a:p>
      </dgm:t>
    </dgm:pt>
    <dgm:pt modelId="{2DCEB340-148C-4B03-B06B-BFBD39C47A71}" type="parTrans" cxnId="{932CEC5A-6B8B-4306-8824-91A5E94BEFED}">
      <dgm:prSet/>
      <dgm:spPr/>
      <dgm:t>
        <a:bodyPr/>
        <a:lstStyle/>
        <a:p>
          <a:endParaRPr lang="en-US"/>
        </a:p>
      </dgm:t>
    </dgm:pt>
    <dgm:pt modelId="{4FBB4C18-3689-4B48-93B0-5DF55A9E87F7}" type="sibTrans" cxnId="{932CEC5A-6B8B-4306-8824-91A5E94BEFED}">
      <dgm:prSet/>
      <dgm:spPr/>
      <dgm:t>
        <a:bodyPr/>
        <a:lstStyle/>
        <a:p>
          <a:endParaRPr lang="en-US"/>
        </a:p>
      </dgm:t>
    </dgm:pt>
    <dgm:pt modelId="{0BFDC5F6-E8EF-4D6C-9264-F8B31AB71F14}" type="pres">
      <dgm:prSet presAssocID="{34876F43-4BA8-4E7D-AA5C-F926ADCED694}" presName="linear" presStyleCnt="0">
        <dgm:presLayoutVars>
          <dgm:animLvl val="lvl"/>
          <dgm:resizeHandles val="exact"/>
        </dgm:presLayoutVars>
      </dgm:prSet>
      <dgm:spPr/>
    </dgm:pt>
    <dgm:pt modelId="{412486E2-C2EA-49F6-9F1E-F3A76FB84F61}" type="pres">
      <dgm:prSet presAssocID="{26864C25-23CC-4FA1-8018-65FD1D3177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7332936-F71C-4FDC-949C-C7FEF6C5E141}" type="pres">
      <dgm:prSet presAssocID="{DF70FA4B-E661-4E3C-9829-7E669F3FE4D1}" presName="spacer" presStyleCnt="0"/>
      <dgm:spPr/>
    </dgm:pt>
    <dgm:pt modelId="{1A6964FA-CCD5-4DCA-86DB-85920334D384}" type="pres">
      <dgm:prSet presAssocID="{97333A24-7CCD-452C-8727-A11A9E0090D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C2D4288-1DF1-4432-B943-8A54EE987C43}" type="pres">
      <dgm:prSet presAssocID="{1F413774-D1C5-466D-9C86-769899DA3101}" presName="spacer" presStyleCnt="0"/>
      <dgm:spPr/>
    </dgm:pt>
    <dgm:pt modelId="{8C344E2F-5977-4BAE-BCC5-E0B35F013D46}" type="pres">
      <dgm:prSet presAssocID="{B63406F4-6593-400F-8146-DE6A07B61D4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0A087E5-7FD8-4FB9-8D69-48B6833F82AD}" type="pres">
      <dgm:prSet presAssocID="{1E68330B-80CF-4811-BB45-D37F8430A95D}" presName="spacer" presStyleCnt="0"/>
      <dgm:spPr/>
    </dgm:pt>
    <dgm:pt modelId="{28403482-29F2-4C78-AF49-33AC01F62E6C}" type="pres">
      <dgm:prSet presAssocID="{279B0704-BD38-4D33-96BB-22491C2FA04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B633CF3-BAB2-43B7-8A6B-D5472B8F8E5B}" type="pres">
      <dgm:prSet presAssocID="{AEB2A15F-F2A0-484E-BAD0-FA1D8F4ABCE7}" presName="spacer" presStyleCnt="0"/>
      <dgm:spPr/>
    </dgm:pt>
    <dgm:pt modelId="{A4B53E5A-EED3-4C70-9D8B-5F65B0AC94B5}" type="pres">
      <dgm:prSet presAssocID="{49D0C08D-9750-4FA2-870E-BA760AF0A29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380C5DF-B89C-40E1-AD79-4924BE1758D0}" type="pres">
      <dgm:prSet presAssocID="{7A2EC2A1-3892-453C-9365-877142D070AA}" presName="spacer" presStyleCnt="0"/>
      <dgm:spPr/>
    </dgm:pt>
    <dgm:pt modelId="{0FFFEA78-01A3-40EF-809F-11AB7953E6B0}" type="pres">
      <dgm:prSet presAssocID="{F7C06739-94DA-4725-A1DF-0FE0BC5CB7A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B6E70F2-D691-4E25-B5CC-14ECD9EB539E}" type="pres">
      <dgm:prSet presAssocID="{E0EAEE00-5ED7-4CF1-B1E4-742FAF8C9B5E}" presName="spacer" presStyleCnt="0"/>
      <dgm:spPr/>
    </dgm:pt>
    <dgm:pt modelId="{5514F7C3-56EA-4548-A555-985FA2FC2059}" type="pres">
      <dgm:prSet presAssocID="{92306141-A0D2-40D8-873F-011D438D01C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C510813-92B9-4539-A57B-64ED01FEADBE}" type="presOf" srcId="{92306141-A0D2-40D8-873F-011D438D01C4}" destId="{5514F7C3-56EA-4548-A555-985FA2FC2059}" srcOrd="0" destOrd="0" presId="urn:microsoft.com/office/officeart/2005/8/layout/vList2"/>
    <dgm:cxn modelId="{D8EE7928-EB4A-4816-8FFE-6E3C73734884}" type="presOf" srcId="{34876F43-4BA8-4E7D-AA5C-F926ADCED694}" destId="{0BFDC5F6-E8EF-4D6C-9264-F8B31AB71F14}" srcOrd="0" destOrd="0" presId="urn:microsoft.com/office/officeart/2005/8/layout/vList2"/>
    <dgm:cxn modelId="{F52A4534-BBBF-46B2-9D5F-AF06E21DC4FF}" srcId="{34876F43-4BA8-4E7D-AA5C-F926ADCED694}" destId="{F7C06739-94DA-4725-A1DF-0FE0BC5CB7A0}" srcOrd="5" destOrd="0" parTransId="{AC598F9E-7D76-474A-8661-140CC1E01709}" sibTransId="{E0EAEE00-5ED7-4CF1-B1E4-742FAF8C9B5E}"/>
    <dgm:cxn modelId="{C1151539-35B5-44B8-87A9-6F5C4537043E}" type="presOf" srcId="{26864C25-23CC-4FA1-8018-65FD1D317723}" destId="{412486E2-C2EA-49F6-9F1E-F3A76FB84F61}" srcOrd="0" destOrd="0" presId="urn:microsoft.com/office/officeart/2005/8/layout/vList2"/>
    <dgm:cxn modelId="{24E3B15D-F986-4C4B-A764-E99E2FB9289D}" type="presOf" srcId="{279B0704-BD38-4D33-96BB-22491C2FA04F}" destId="{28403482-29F2-4C78-AF49-33AC01F62E6C}" srcOrd="0" destOrd="0" presId="urn:microsoft.com/office/officeart/2005/8/layout/vList2"/>
    <dgm:cxn modelId="{8B53256C-8466-450A-9798-8815644445B0}" srcId="{34876F43-4BA8-4E7D-AA5C-F926ADCED694}" destId="{97333A24-7CCD-452C-8727-A11A9E0090D8}" srcOrd="1" destOrd="0" parTransId="{5B5EA87E-BD1C-4CB1-A6D0-7595C69E4BDB}" sibTransId="{1F413774-D1C5-466D-9C86-769899DA3101}"/>
    <dgm:cxn modelId="{CE2BAA76-F189-4779-92D8-DC86E790B07F}" srcId="{34876F43-4BA8-4E7D-AA5C-F926ADCED694}" destId="{49D0C08D-9750-4FA2-870E-BA760AF0A294}" srcOrd="4" destOrd="0" parTransId="{5E92FDD5-FD25-4CF8-9ECB-043558E20CB7}" sibTransId="{7A2EC2A1-3892-453C-9365-877142D070AA}"/>
    <dgm:cxn modelId="{932CEC5A-6B8B-4306-8824-91A5E94BEFED}" srcId="{34876F43-4BA8-4E7D-AA5C-F926ADCED694}" destId="{92306141-A0D2-40D8-873F-011D438D01C4}" srcOrd="6" destOrd="0" parTransId="{2DCEB340-148C-4B03-B06B-BFBD39C47A71}" sibTransId="{4FBB4C18-3689-4B48-93B0-5DF55A9E87F7}"/>
    <dgm:cxn modelId="{19BD2F84-9DC0-4BFA-9670-83CE46D45349}" type="presOf" srcId="{F7C06739-94DA-4725-A1DF-0FE0BC5CB7A0}" destId="{0FFFEA78-01A3-40EF-809F-11AB7953E6B0}" srcOrd="0" destOrd="0" presId="urn:microsoft.com/office/officeart/2005/8/layout/vList2"/>
    <dgm:cxn modelId="{02D74EA3-8149-4F39-9636-E6C8D398D306}" srcId="{34876F43-4BA8-4E7D-AA5C-F926ADCED694}" destId="{B63406F4-6593-400F-8146-DE6A07B61D49}" srcOrd="2" destOrd="0" parTransId="{8E4B9C8B-6597-4F7D-AFAA-AE98E237E3EC}" sibTransId="{1E68330B-80CF-4811-BB45-D37F8430A95D}"/>
    <dgm:cxn modelId="{9FD8A7B2-7AA3-4C00-9D21-D526FE281D9C}" srcId="{34876F43-4BA8-4E7D-AA5C-F926ADCED694}" destId="{279B0704-BD38-4D33-96BB-22491C2FA04F}" srcOrd="3" destOrd="0" parTransId="{AFB19B22-2AC3-4880-97AA-C4A86F6AFE6A}" sibTransId="{AEB2A15F-F2A0-484E-BAD0-FA1D8F4ABCE7}"/>
    <dgm:cxn modelId="{4F27E9B3-B78C-455A-BE1D-68963703C53D}" type="presOf" srcId="{B63406F4-6593-400F-8146-DE6A07B61D49}" destId="{8C344E2F-5977-4BAE-BCC5-E0B35F013D46}" srcOrd="0" destOrd="0" presId="urn:microsoft.com/office/officeart/2005/8/layout/vList2"/>
    <dgm:cxn modelId="{03FB0BBB-E35A-4399-AD7A-B7E22E502CC0}" srcId="{34876F43-4BA8-4E7D-AA5C-F926ADCED694}" destId="{26864C25-23CC-4FA1-8018-65FD1D317723}" srcOrd="0" destOrd="0" parTransId="{707EDFEE-2C84-4646-A218-AE80E4DBEBD6}" sibTransId="{DF70FA4B-E661-4E3C-9829-7E669F3FE4D1}"/>
    <dgm:cxn modelId="{4C2D32C6-BD9A-47D4-9B04-2A5176D2A1F8}" type="presOf" srcId="{97333A24-7CCD-452C-8727-A11A9E0090D8}" destId="{1A6964FA-CCD5-4DCA-86DB-85920334D384}" srcOrd="0" destOrd="0" presId="urn:microsoft.com/office/officeart/2005/8/layout/vList2"/>
    <dgm:cxn modelId="{BEE7EAD1-A2E5-44B2-94E2-279FCA3DE84E}" type="presOf" srcId="{49D0C08D-9750-4FA2-870E-BA760AF0A294}" destId="{A4B53E5A-EED3-4C70-9D8B-5F65B0AC94B5}" srcOrd="0" destOrd="0" presId="urn:microsoft.com/office/officeart/2005/8/layout/vList2"/>
    <dgm:cxn modelId="{8F7498C3-DAD5-4BF4-B70E-3A56918434B9}" type="presParOf" srcId="{0BFDC5F6-E8EF-4D6C-9264-F8B31AB71F14}" destId="{412486E2-C2EA-49F6-9F1E-F3A76FB84F61}" srcOrd="0" destOrd="0" presId="urn:microsoft.com/office/officeart/2005/8/layout/vList2"/>
    <dgm:cxn modelId="{E830A24A-3AEB-4CAB-AAC0-3E67465DBA8A}" type="presParOf" srcId="{0BFDC5F6-E8EF-4D6C-9264-F8B31AB71F14}" destId="{37332936-F71C-4FDC-949C-C7FEF6C5E141}" srcOrd="1" destOrd="0" presId="urn:microsoft.com/office/officeart/2005/8/layout/vList2"/>
    <dgm:cxn modelId="{F102772B-0EBF-495E-AC31-E3345765A432}" type="presParOf" srcId="{0BFDC5F6-E8EF-4D6C-9264-F8B31AB71F14}" destId="{1A6964FA-CCD5-4DCA-86DB-85920334D384}" srcOrd="2" destOrd="0" presId="urn:microsoft.com/office/officeart/2005/8/layout/vList2"/>
    <dgm:cxn modelId="{0A012F5F-1E69-40F5-ACC8-385FF9CB9D82}" type="presParOf" srcId="{0BFDC5F6-E8EF-4D6C-9264-F8B31AB71F14}" destId="{5C2D4288-1DF1-4432-B943-8A54EE987C43}" srcOrd="3" destOrd="0" presId="urn:microsoft.com/office/officeart/2005/8/layout/vList2"/>
    <dgm:cxn modelId="{567303E6-C651-497A-A13A-C479B4F86539}" type="presParOf" srcId="{0BFDC5F6-E8EF-4D6C-9264-F8B31AB71F14}" destId="{8C344E2F-5977-4BAE-BCC5-E0B35F013D46}" srcOrd="4" destOrd="0" presId="urn:microsoft.com/office/officeart/2005/8/layout/vList2"/>
    <dgm:cxn modelId="{BEBEF7B3-EE07-4BC3-ACF5-C6F3E73F5188}" type="presParOf" srcId="{0BFDC5F6-E8EF-4D6C-9264-F8B31AB71F14}" destId="{70A087E5-7FD8-4FB9-8D69-48B6833F82AD}" srcOrd="5" destOrd="0" presId="urn:microsoft.com/office/officeart/2005/8/layout/vList2"/>
    <dgm:cxn modelId="{3D9B02D5-9F2F-408E-B306-7D52EECF98CC}" type="presParOf" srcId="{0BFDC5F6-E8EF-4D6C-9264-F8B31AB71F14}" destId="{28403482-29F2-4C78-AF49-33AC01F62E6C}" srcOrd="6" destOrd="0" presId="urn:microsoft.com/office/officeart/2005/8/layout/vList2"/>
    <dgm:cxn modelId="{44264AEE-A32B-428E-AE0C-CB02330CDE0B}" type="presParOf" srcId="{0BFDC5F6-E8EF-4D6C-9264-F8B31AB71F14}" destId="{5B633CF3-BAB2-43B7-8A6B-D5472B8F8E5B}" srcOrd="7" destOrd="0" presId="urn:microsoft.com/office/officeart/2005/8/layout/vList2"/>
    <dgm:cxn modelId="{3A861996-DC28-4294-B328-10869FC00FD6}" type="presParOf" srcId="{0BFDC5F6-E8EF-4D6C-9264-F8B31AB71F14}" destId="{A4B53E5A-EED3-4C70-9D8B-5F65B0AC94B5}" srcOrd="8" destOrd="0" presId="urn:microsoft.com/office/officeart/2005/8/layout/vList2"/>
    <dgm:cxn modelId="{8B589397-96AB-4FDF-9C1A-4B59B5DA851A}" type="presParOf" srcId="{0BFDC5F6-E8EF-4D6C-9264-F8B31AB71F14}" destId="{E380C5DF-B89C-40E1-AD79-4924BE1758D0}" srcOrd="9" destOrd="0" presId="urn:microsoft.com/office/officeart/2005/8/layout/vList2"/>
    <dgm:cxn modelId="{8ECE4DE7-F6AE-48E1-8E4E-33925C3BA202}" type="presParOf" srcId="{0BFDC5F6-E8EF-4D6C-9264-F8B31AB71F14}" destId="{0FFFEA78-01A3-40EF-809F-11AB7953E6B0}" srcOrd="10" destOrd="0" presId="urn:microsoft.com/office/officeart/2005/8/layout/vList2"/>
    <dgm:cxn modelId="{474F4F06-FDE0-4194-A294-5500B4DF59CE}" type="presParOf" srcId="{0BFDC5F6-E8EF-4D6C-9264-F8B31AB71F14}" destId="{6B6E70F2-D691-4E25-B5CC-14ECD9EB539E}" srcOrd="11" destOrd="0" presId="urn:microsoft.com/office/officeart/2005/8/layout/vList2"/>
    <dgm:cxn modelId="{A9BDEE73-2AD8-4480-9221-194E1C57DC71}" type="presParOf" srcId="{0BFDC5F6-E8EF-4D6C-9264-F8B31AB71F14}" destId="{5514F7C3-56EA-4548-A555-985FA2FC205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AEA92-14A4-46D9-8BF8-CD9F1C2187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87375EA6-BBE4-44E2-AF23-152FA7A367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11 – https://jdk.java.net/archive/ </a:t>
          </a:r>
        </a:p>
      </dgm:t>
    </dgm:pt>
    <dgm:pt modelId="{E0E257EB-BBCB-4178-A230-FEC209CA53D2}" type="parTrans" cxnId="{515C7E92-39EE-4469-94E9-3D0F81845C8B}">
      <dgm:prSet/>
      <dgm:spPr/>
      <dgm:t>
        <a:bodyPr/>
        <a:lstStyle/>
        <a:p>
          <a:endParaRPr lang="en-US"/>
        </a:p>
      </dgm:t>
    </dgm:pt>
    <dgm:pt modelId="{28514216-5CB1-4AF8-8746-3AE5A493984B}" type="sibTrans" cxnId="{515C7E92-39EE-4469-94E9-3D0F81845C8B}">
      <dgm:prSet/>
      <dgm:spPr/>
      <dgm:t>
        <a:bodyPr/>
        <a:lstStyle/>
        <a:p>
          <a:endParaRPr lang="en-US"/>
        </a:p>
      </dgm:t>
    </dgm:pt>
    <dgm:pt modelId="{A00BF67C-364C-42A9-ABFA-3CFDFBA7C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Maven - https://www.strategylions.com.au/mirror/maven/maven-3/3.8.1/binaries/apache-maven-3.8.1-bin.zip</a:t>
          </a:r>
        </a:p>
      </dgm:t>
    </dgm:pt>
    <dgm:pt modelId="{804405CB-E3A2-4F75-B2E2-1F71B6326C54}" type="parTrans" cxnId="{8A4312C9-B83F-45ED-ADE5-48479B5608E6}">
      <dgm:prSet/>
      <dgm:spPr/>
      <dgm:t>
        <a:bodyPr/>
        <a:lstStyle/>
        <a:p>
          <a:endParaRPr lang="en-US"/>
        </a:p>
      </dgm:t>
    </dgm:pt>
    <dgm:pt modelId="{F6CC367A-2510-4220-A164-BABB6E244936}" type="sibTrans" cxnId="{8A4312C9-B83F-45ED-ADE5-48479B5608E6}">
      <dgm:prSet/>
      <dgm:spPr/>
      <dgm:t>
        <a:bodyPr/>
        <a:lstStyle/>
        <a:p>
          <a:endParaRPr lang="en-US"/>
        </a:p>
      </dgm:t>
    </dgm:pt>
    <dgm:pt modelId="{70FCDF01-333E-4C44-9E61-09A62BC5F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MySQL / Maria DB - https://mariadb.org/download/</a:t>
          </a:r>
        </a:p>
      </dgm:t>
    </dgm:pt>
    <dgm:pt modelId="{93192163-D0AA-4C3C-B30D-816BB6263005}" type="parTrans" cxnId="{658E517A-2F2B-46DC-B85D-E32E1A524F0C}">
      <dgm:prSet/>
      <dgm:spPr/>
      <dgm:t>
        <a:bodyPr/>
        <a:lstStyle/>
        <a:p>
          <a:endParaRPr lang="en-US"/>
        </a:p>
      </dgm:t>
    </dgm:pt>
    <dgm:pt modelId="{926DDF9C-A8C9-493A-AECC-F6AF00837876}" type="sibTrans" cxnId="{658E517A-2F2B-46DC-B85D-E32E1A524F0C}">
      <dgm:prSet/>
      <dgm:spPr/>
      <dgm:t>
        <a:bodyPr/>
        <a:lstStyle/>
        <a:p>
          <a:endParaRPr lang="en-US"/>
        </a:p>
      </dgm:t>
    </dgm:pt>
    <dgm:pt modelId="{0A2A2E3D-869C-46F8-8E33-7FE0DF8428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Intellji</a:t>
          </a:r>
          <a:r>
            <a:rPr lang="en-US" dirty="0"/>
            <a:t> IDEA -  https://www.jetbrains.com/idea/download/#section=windows</a:t>
          </a:r>
        </a:p>
      </dgm:t>
    </dgm:pt>
    <dgm:pt modelId="{47EAAEAA-FD18-429E-859C-1F0EBF04DAA7}" type="parTrans" cxnId="{F04EF138-466E-4B81-9278-697B450D70DE}">
      <dgm:prSet/>
      <dgm:spPr/>
      <dgm:t>
        <a:bodyPr/>
        <a:lstStyle/>
        <a:p>
          <a:endParaRPr lang="en-US"/>
        </a:p>
      </dgm:t>
    </dgm:pt>
    <dgm:pt modelId="{65257EF4-0767-4D7B-8834-51217D515DDD}" type="sibTrans" cxnId="{F04EF138-466E-4B81-9278-697B450D70DE}">
      <dgm:prSet/>
      <dgm:spPr/>
      <dgm:t>
        <a:bodyPr/>
        <a:lstStyle/>
        <a:p>
          <a:endParaRPr lang="en-US"/>
        </a:p>
      </dgm:t>
    </dgm:pt>
    <dgm:pt modelId="{CE9A1DD8-5AF8-412E-AF83-DD953BA8F7C4}" type="pres">
      <dgm:prSet presAssocID="{B3DAEA92-14A4-46D9-8BF8-CD9F1C218704}" presName="root" presStyleCnt="0">
        <dgm:presLayoutVars>
          <dgm:dir/>
          <dgm:resizeHandles val="exact"/>
        </dgm:presLayoutVars>
      </dgm:prSet>
      <dgm:spPr/>
    </dgm:pt>
    <dgm:pt modelId="{A40628E0-A074-4391-AA5B-4622BC74D87C}" type="pres">
      <dgm:prSet presAssocID="{87375EA6-BBE4-44E2-AF23-152FA7A3675B}" presName="compNode" presStyleCnt="0"/>
      <dgm:spPr/>
    </dgm:pt>
    <dgm:pt modelId="{21330F90-9D5C-48F2-8ED5-E3E1C6241964}" type="pres">
      <dgm:prSet presAssocID="{87375EA6-BBE4-44E2-AF23-152FA7A3675B}" presName="bgRect" presStyleLbl="bgShp" presStyleIdx="0" presStyleCnt="4"/>
      <dgm:spPr/>
    </dgm:pt>
    <dgm:pt modelId="{DB8C467F-9A36-4DD3-9300-50151FBC0F99}" type="pres">
      <dgm:prSet presAssocID="{87375EA6-BBE4-44E2-AF23-152FA7A367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3F52E91-C931-4609-8F49-856C814E4463}" type="pres">
      <dgm:prSet presAssocID="{87375EA6-BBE4-44E2-AF23-152FA7A3675B}" presName="spaceRect" presStyleCnt="0"/>
      <dgm:spPr/>
    </dgm:pt>
    <dgm:pt modelId="{B568BA77-4FB5-4D3F-8149-ADAF0BA6DDDE}" type="pres">
      <dgm:prSet presAssocID="{87375EA6-BBE4-44E2-AF23-152FA7A3675B}" presName="parTx" presStyleLbl="revTx" presStyleIdx="0" presStyleCnt="4">
        <dgm:presLayoutVars>
          <dgm:chMax val="0"/>
          <dgm:chPref val="0"/>
        </dgm:presLayoutVars>
      </dgm:prSet>
      <dgm:spPr/>
    </dgm:pt>
    <dgm:pt modelId="{162F24AD-EC07-4DC5-91E2-076AB2DE4D38}" type="pres">
      <dgm:prSet presAssocID="{28514216-5CB1-4AF8-8746-3AE5A493984B}" presName="sibTrans" presStyleCnt="0"/>
      <dgm:spPr/>
    </dgm:pt>
    <dgm:pt modelId="{FCECFA5A-97F8-4314-B7DE-C947FF55A796}" type="pres">
      <dgm:prSet presAssocID="{A00BF67C-364C-42A9-ABFA-3CFDFBA7CD99}" presName="compNode" presStyleCnt="0"/>
      <dgm:spPr/>
    </dgm:pt>
    <dgm:pt modelId="{D627EB24-D873-473E-9EB7-3803B8C76A75}" type="pres">
      <dgm:prSet presAssocID="{A00BF67C-364C-42A9-ABFA-3CFDFBA7CD99}" presName="bgRect" presStyleLbl="bgShp" presStyleIdx="1" presStyleCnt="4"/>
      <dgm:spPr/>
    </dgm:pt>
    <dgm:pt modelId="{1031271C-1977-40B4-AC61-D6639DC9AC4C}" type="pres">
      <dgm:prSet presAssocID="{A00BF67C-364C-42A9-ABFA-3CFDFBA7CD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73FD0E4-1DDF-4E43-BF87-C48002E46494}" type="pres">
      <dgm:prSet presAssocID="{A00BF67C-364C-42A9-ABFA-3CFDFBA7CD99}" presName="spaceRect" presStyleCnt="0"/>
      <dgm:spPr/>
    </dgm:pt>
    <dgm:pt modelId="{FC06ED23-5207-401F-BC97-8C097DEBF316}" type="pres">
      <dgm:prSet presAssocID="{A00BF67C-364C-42A9-ABFA-3CFDFBA7CD99}" presName="parTx" presStyleLbl="revTx" presStyleIdx="1" presStyleCnt="4">
        <dgm:presLayoutVars>
          <dgm:chMax val="0"/>
          <dgm:chPref val="0"/>
        </dgm:presLayoutVars>
      </dgm:prSet>
      <dgm:spPr/>
    </dgm:pt>
    <dgm:pt modelId="{5EC9EA4E-02BB-4D4E-83F8-EA53B6ADF9DC}" type="pres">
      <dgm:prSet presAssocID="{F6CC367A-2510-4220-A164-BABB6E244936}" presName="sibTrans" presStyleCnt="0"/>
      <dgm:spPr/>
    </dgm:pt>
    <dgm:pt modelId="{13A45BDE-6ED5-48F8-81CD-5FB8BDE50BF9}" type="pres">
      <dgm:prSet presAssocID="{70FCDF01-333E-4C44-9E61-09A62BC5FC68}" presName="compNode" presStyleCnt="0"/>
      <dgm:spPr/>
    </dgm:pt>
    <dgm:pt modelId="{A75A18AE-5A6C-406A-B5E8-115E7B19496D}" type="pres">
      <dgm:prSet presAssocID="{70FCDF01-333E-4C44-9E61-09A62BC5FC68}" presName="bgRect" presStyleLbl="bgShp" presStyleIdx="2" presStyleCnt="4"/>
      <dgm:spPr/>
    </dgm:pt>
    <dgm:pt modelId="{0B81E59E-071F-4E51-BF09-978EB6430FA9}" type="pres">
      <dgm:prSet presAssocID="{70FCDF01-333E-4C44-9E61-09A62BC5FC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4DEC55-FEE1-4E2A-9981-9B046D3A0CF2}" type="pres">
      <dgm:prSet presAssocID="{70FCDF01-333E-4C44-9E61-09A62BC5FC68}" presName="spaceRect" presStyleCnt="0"/>
      <dgm:spPr/>
    </dgm:pt>
    <dgm:pt modelId="{9A19067A-19D5-4CAD-8819-1EFE6B02D6CA}" type="pres">
      <dgm:prSet presAssocID="{70FCDF01-333E-4C44-9E61-09A62BC5FC68}" presName="parTx" presStyleLbl="revTx" presStyleIdx="2" presStyleCnt="4">
        <dgm:presLayoutVars>
          <dgm:chMax val="0"/>
          <dgm:chPref val="0"/>
        </dgm:presLayoutVars>
      </dgm:prSet>
      <dgm:spPr/>
    </dgm:pt>
    <dgm:pt modelId="{79BC2FCE-7042-4DFA-AAB0-FD5CC43CAE84}" type="pres">
      <dgm:prSet presAssocID="{926DDF9C-A8C9-493A-AECC-F6AF00837876}" presName="sibTrans" presStyleCnt="0"/>
      <dgm:spPr/>
    </dgm:pt>
    <dgm:pt modelId="{3AA381D4-0089-4AC7-8E19-693BDF47DAF2}" type="pres">
      <dgm:prSet presAssocID="{0A2A2E3D-869C-46F8-8E33-7FE0DF8428BE}" presName="compNode" presStyleCnt="0"/>
      <dgm:spPr/>
    </dgm:pt>
    <dgm:pt modelId="{D3545D94-1AB0-40B2-A348-C4BAD81CAE64}" type="pres">
      <dgm:prSet presAssocID="{0A2A2E3D-869C-46F8-8E33-7FE0DF8428BE}" presName="bgRect" presStyleLbl="bgShp" presStyleIdx="3" presStyleCnt="4"/>
      <dgm:spPr/>
    </dgm:pt>
    <dgm:pt modelId="{259DEE46-3D0C-48F9-8882-4FA7D6F360BB}" type="pres">
      <dgm:prSet presAssocID="{0A2A2E3D-869C-46F8-8E33-7FE0DF8428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A35B10E1-4A70-4322-B841-C5E6F28FB260}" type="pres">
      <dgm:prSet presAssocID="{0A2A2E3D-869C-46F8-8E33-7FE0DF8428BE}" presName="spaceRect" presStyleCnt="0"/>
      <dgm:spPr/>
    </dgm:pt>
    <dgm:pt modelId="{1D0267E1-7FA2-40C3-A6CB-079304216F5A}" type="pres">
      <dgm:prSet presAssocID="{0A2A2E3D-869C-46F8-8E33-7FE0DF8428B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681E25-EB4F-4133-9534-B5049F6058DC}" type="presOf" srcId="{70FCDF01-333E-4C44-9E61-09A62BC5FC68}" destId="{9A19067A-19D5-4CAD-8819-1EFE6B02D6CA}" srcOrd="0" destOrd="0" presId="urn:microsoft.com/office/officeart/2018/2/layout/IconVerticalSolidList"/>
    <dgm:cxn modelId="{F04EF138-466E-4B81-9278-697B450D70DE}" srcId="{B3DAEA92-14A4-46D9-8BF8-CD9F1C218704}" destId="{0A2A2E3D-869C-46F8-8E33-7FE0DF8428BE}" srcOrd="3" destOrd="0" parTransId="{47EAAEAA-FD18-429E-859C-1F0EBF04DAA7}" sibTransId="{65257EF4-0767-4D7B-8834-51217D515DDD}"/>
    <dgm:cxn modelId="{4403CA5D-CA9B-4F60-AB52-4CB7B967630F}" type="presOf" srcId="{0A2A2E3D-869C-46F8-8E33-7FE0DF8428BE}" destId="{1D0267E1-7FA2-40C3-A6CB-079304216F5A}" srcOrd="0" destOrd="0" presId="urn:microsoft.com/office/officeart/2018/2/layout/IconVerticalSolidList"/>
    <dgm:cxn modelId="{3E657141-1110-445C-A2CE-8B78030CF697}" type="presOf" srcId="{87375EA6-BBE4-44E2-AF23-152FA7A3675B}" destId="{B568BA77-4FB5-4D3F-8149-ADAF0BA6DDDE}" srcOrd="0" destOrd="0" presId="urn:microsoft.com/office/officeart/2018/2/layout/IconVerticalSolidList"/>
    <dgm:cxn modelId="{D62C4647-0721-4619-853B-D1180CB9E036}" type="presOf" srcId="{A00BF67C-364C-42A9-ABFA-3CFDFBA7CD99}" destId="{FC06ED23-5207-401F-BC97-8C097DEBF316}" srcOrd="0" destOrd="0" presId="urn:microsoft.com/office/officeart/2018/2/layout/IconVerticalSolidList"/>
    <dgm:cxn modelId="{0C77F567-F032-47ED-8234-FB2622782596}" type="presOf" srcId="{B3DAEA92-14A4-46D9-8BF8-CD9F1C218704}" destId="{CE9A1DD8-5AF8-412E-AF83-DD953BA8F7C4}" srcOrd="0" destOrd="0" presId="urn:microsoft.com/office/officeart/2018/2/layout/IconVerticalSolidList"/>
    <dgm:cxn modelId="{658E517A-2F2B-46DC-B85D-E32E1A524F0C}" srcId="{B3DAEA92-14A4-46D9-8BF8-CD9F1C218704}" destId="{70FCDF01-333E-4C44-9E61-09A62BC5FC68}" srcOrd="2" destOrd="0" parTransId="{93192163-D0AA-4C3C-B30D-816BB6263005}" sibTransId="{926DDF9C-A8C9-493A-AECC-F6AF00837876}"/>
    <dgm:cxn modelId="{515C7E92-39EE-4469-94E9-3D0F81845C8B}" srcId="{B3DAEA92-14A4-46D9-8BF8-CD9F1C218704}" destId="{87375EA6-BBE4-44E2-AF23-152FA7A3675B}" srcOrd="0" destOrd="0" parTransId="{E0E257EB-BBCB-4178-A230-FEC209CA53D2}" sibTransId="{28514216-5CB1-4AF8-8746-3AE5A493984B}"/>
    <dgm:cxn modelId="{8A4312C9-B83F-45ED-ADE5-48479B5608E6}" srcId="{B3DAEA92-14A4-46D9-8BF8-CD9F1C218704}" destId="{A00BF67C-364C-42A9-ABFA-3CFDFBA7CD99}" srcOrd="1" destOrd="0" parTransId="{804405CB-E3A2-4F75-B2E2-1F71B6326C54}" sibTransId="{F6CC367A-2510-4220-A164-BABB6E244936}"/>
    <dgm:cxn modelId="{6AA3D0EF-39BA-4D12-A718-91924037736E}" type="presParOf" srcId="{CE9A1DD8-5AF8-412E-AF83-DD953BA8F7C4}" destId="{A40628E0-A074-4391-AA5B-4622BC74D87C}" srcOrd="0" destOrd="0" presId="urn:microsoft.com/office/officeart/2018/2/layout/IconVerticalSolidList"/>
    <dgm:cxn modelId="{5C8EC43C-D519-404C-AF13-C2AA18C3F2B9}" type="presParOf" srcId="{A40628E0-A074-4391-AA5B-4622BC74D87C}" destId="{21330F90-9D5C-48F2-8ED5-E3E1C6241964}" srcOrd="0" destOrd="0" presId="urn:microsoft.com/office/officeart/2018/2/layout/IconVerticalSolidList"/>
    <dgm:cxn modelId="{66B414CD-E18B-499F-A31F-09EAA4F81734}" type="presParOf" srcId="{A40628E0-A074-4391-AA5B-4622BC74D87C}" destId="{DB8C467F-9A36-4DD3-9300-50151FBC0F99}" srcOrd="1" destOrd="0" presId="urn:microsoft.com/office/officeart/2018/2/layout/IconVerticalSolidList"/>
    <dgm:cxn modelId="{AFC7AAA9-131B-4F3D-AE2F-0918A5575984}" type="presParOf" srcId="{A40628E0-A074-4391-AA5B-4622BC74D87C}" destId="{73F52E91-C931-4609-8F49-856C814E4463}" srcOrd="2" destOrd="0" presId="urn:microsoft.com/office/officeart/2018/2/layout/IconVerticalSolidList"/>
    <dgm:cxn modelId="{C49B7842-315A-4BB3-B173-FE111DFEEA53}" type="presParOf" srcId="{A40628E0-A074-4391-AA5B-4622BC74D87C}" destId="{B568BA77-4FB5-4D3F-8149-ADAF0BA6DDDE}" srcOrd="3" destOrd="0" presId="urn:microsoft.com/office/officeart/2018/2/layout/IconVerticalSolidList"/>
    <dgm:cxn modelId="{5F8E7151-2D04-4289-89F6-FE3034BD20B3}" type="presParOf" srcId="{CE9A1DD8-5AF8-412E-AF83-DD953BA8F7C4}" destId="{162F24AD-EC07-4DC5-91E2-076AB2DE4D38}" srcOrd="1" destOrd="0" presId="urn:microsoft.com/office/officeart/2018/2/layout/IconVerticalSolidList"/>
    <dgm:cxn modelId="{D9406C97-0D01-4248-A995-300DD2307269}" type="presParOf" srcId="{CE9A1DD8-5AF8-412E-AF83-DD953BA8F7C4}" destId="{FCECFA5A-97F8-4314-B7DE-C947FF55A796}" srcOrd="2" destOrd="0" presId="urn:microsoft.com/office/officeart/2018/2/layout/IconVerticalSolidList"/>
    <dgm:cxn modelId="{3E120183-4EE7-4FC5-B9D0-4500500B4D80}" type="presParOf" srcId="{FCECFA5A-97F8-4314-B7DE-C947FF55A796}" destId="{D627EB24-D873-473E-9EB7-3803B8C76A75}" srcOrd="0" destOrd="0" presId="urn:microsoft.com/office/officeart/2018/2/layout/IconVerticalSolidList"/>
    <dgm:cxn modelId="{60452403-1F31-4CCE-AB99-EE2C02C6EEE7}" type="presParOf" srcId="{FCECFA5A-97F8-4314-B7DE-C947FF55A796}" destId="{1031271C-1977-40B4-AC61-D6639DC9AC4C}" srcOrd="1" destOrd="0" presId="urn:microsoft.com/office/officeart/2018/2/layout/IconVerticalSolidList"/>
    <dgm:cxn modelId="{2D24D163-E1B0-44CB-902D-90D0E9B07ADC}" type="presParOf" srcId="{FCECFA5A-97F8-4314-B7DE-C947FF55A796}" destId="{073FD0E4-1DDF-4E43-BF87-C48002E46494}" srcOrd="2" destOrd="0" presId="urn:microsoft.com/office/officeart/2018/2/layout/IconVerticalSolidList"/>
    <dgm:cxn modelId="{4EF103BD-66E5-45B3-BB8B-9D325D948DB1}" type="presParOf" srcId="{FCECFA5A-97F8-4314-B7DE-C947FF55A796}" destId="{FC06ED23-5207-401F-BC97-8C097DEBF316}" srcOrd="3" destOrd="0" presId="urn:microsoft.com/office/officeart/2018/2/layout/IconVerticalSolidList"/>
    <dgm:cxn modelId="{7A66A71D-A668-4334-9130-6B168BC2C7AD}" type="presParOf" srcId="{CE9A1DD8-5AF8-412E-AF83-DD953BA8F7C4}" destId="{5EC9EA4E-02BB-4D4E-83F8-EA53B6ADF9DC}" srcOrd="3" destOrd="0" presId="urn:microsoft.com/office/officeart/2018/2/layout/IconVerticalSolidList"/>
    <dgm:cxn modelId="{6E5DEC10-2F92-498E-A1DC-A01AA2E046AF}" type="presParOf" srcId="{CE9A1DD8-5AF8-412E-AF83-DD953BA8F7C4}" destId="{13A45BDE-6ED5-48F8-81CD-5FB8BDE50BF9}" srcOrd="4" destOrd="0" presId="urn:microsoft.com/office/officeart/2018/2/layout/IconVerticalSolidList"/>
    <dgm:cxn modelId="{FDF579C1-EB9A-440D-AAAB-5B423261C6DA}" type="presParOf" srcId="{13A45BDE-6ED5-48F8-81CD-5FB8BDE50BF9}" destId="{A75A18AE-5A6C-406A-B5E8-115E7B19496D}" srcOrd="0" destOrd="0" presId="urn:microsoft.com/office/officeart/2018/2/layout/IconVerticalSolidList"/>
    <dgm:cxn modelId="{6F1CAA76-092E-4D85-947D-8AD7620AE735}" type="presParOf" srcId="{13A45BDE-6ED5-48F8-81CD-5FB8BDE50BF9}" destId="{0B81E59E-071F-4E51-BF09-978EB6430FA9}" srcOrd="1" destOrd="0" presId="urn:microsoft.com/office/officeart/2018/2/layout/IconVerticalSolidList"/>
    <dgm:cxn modelId="{65DB619B-657D-4C14-A14D-E55C98255A84}" type="presParOf" srcId="{13A45BDE-6ED5-48F8-81CD-5FB8BDE50BF9}" destId="{AB4DEC55-FEE1-4E2A-9981-9B046D3A0CF2}" srcOrd="2" destOrd="0" presId="urn:microsoft.com/office/officeart/2018/2/layout/IconVerticalSolidList"/>
    <dgm:cxn modelId="{171894ED-00FE-49E0-B769-B462E5B1F2AC}" type="presParOf" srcId="{13A45BDE-6ED5-48F8-81CD-5FB8BDE50BF9}" destId="{9A19067A-19D5-4CAD-8819-1EFE6B02D6CA}" srcOrd="3" destOrd="0" presId="urn:microsoft.com/office/officeart/2018/2/layout/IconVerticalSolidList"/>
    <dgm:cxn modelId="{FD4E64F4-7E62-4027-89C1-A528C54A33D7}" type="presParOf" srcId="{CE9A1DD8-5AF8-412E-AF83-DD953BA8F7C4}" destId="{79BC2FCE-7042-4DFA-AAB0-FD5CC43CAE84}" srcOrd="5" destOrd="0" presId="urn:microsoft.com/office/officeart/2018/2/layout/IconVerticalSolidList"/>
    <dgm:cxn modelId="{798A0A6E-B56A-4E67-B706-4F4C72472089}" type="presParOf" srcId="{CE9A1DD8-5AF8-412E-AF83-DD953BA8F7C4}" destId="{3AA381D4-0089-4AC7-8E19-693BDF47DAF2}" srcOrd="6" destOrd="0" presId="urn:microsoft.com/office/officeart/2018/2/layout/IconVerticalSolidList"/>
    <dgm:cxn modelId="{E5457F2F-9901-400A-8B66-A2312185C94C}" type="presParOf" srcId="{3AA381D4-0089-4AC7-8E19-693BDF47DAF2}" destId="{D3545D94-1AB0-40B2-A348-C4BAD81CAE64}" srcOrd="0" destOrd="0" presId="urn:microsoft.com/office/officeart/2018/2/layout/IconVerticalSolidList"/>
    <dgm:cxn modelId="{778FA9A1-8E90-4474-8E63-90C22911AC98}" type="presParOf" srcId="{3AA381D4-0089-4AC7-8E19-693BDF47DAF2}" destId="{259DEE46-3D0C-48F9-8882-4FA7D6F360BB}" srcOrd="1" destOrd="0" presId="urn:microsoft.com/office/officeart/2018/2/layout/IconVerticalSolidList"/>
    <dgm:cxn modelId="{9259247D-BC8E-45D0-A74E-9ED6047DF2CD}" type="presParOf" srcId="{3AA381D4-0089-4AC7-8E19-693BDF47DAF2}" destId="{A35B10E1-4A70-4322-B841-C5E6F28FB260}" srcOrd="2" destOrd="0" presId="urn:microsoft.com/office/officeart/2018/2/layout/IconVerticalSolidList"/>
    <dgm:cxn modelId="{40218D4C-7F2C-43C1-95AC-C12C04FCACF4}" type="presParOf" srcId="{3AA381D4-0089-4AC7-8E19-693BDF47DAF2}" destId="{1D0267E1-7FA2-40C3-A6CB-079304216F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486E2-C2EA-49F6-9F1E-F3A76FB84F61}">
      <dsp:nvSpPr>
        <dsp:cNvPr id="0" name=""/>
        <dsp:cNvSpPr/>
      </dsp:nvSpPr>
      <dsp:spPr>
        <a:xfrm>
          <a:off x="0" y="246512"/>
          <a:ext cx="625472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Introduction to Java EE</a:t>
          </a:r>
          <a:endParaRPr lang="en-US" sz="2700" kern="1200"/>
        </a:p>
      </dsp:txBody>
      <dsp:txXfrm>
        <a:off x="31613" y="278125"/>
        <a:ext cx="6191498" cy="584369"/>
      </dsp:txXfrm>
    </dsp:sp>
    <dsp:sp modelId="{1A6964FA-CCD5-4DCA-86DB-85920334D384}">
      <dsp:nvSpPr>
        <dsp:cNvPr id="0" name=""/>
        <dsp:cNvSpPr/>
      </dsp:nvSpPr>
      <dsp:spPr>
        <a:xfrm>
          <a:off x="0" y="971867"/>
          <a:ext cx="6254724" cy="647595"/>
        </a:xfrm>
        <a:prstGeom prst="roundRect">
          <a:avLst/>
        </a:prstGeom>
        <a:solidFill>
          <a:schemeClr val="accent2">
            <a:hueOff val="-254133"/>
            <a:satOff val="-110"/>
            <a:lumOff val="-23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Introduction to build tools (Maven, Gradle)</a:t>
          </a:r>
          <a:endParaRPr lang="en-US" sz="2700" kern="1200"/>
        </a:p>
      </dsp:txBody>
      <dsp:txXfrm>
        <a:off x="31613" y="1003480"/>
        <a:ext cx="6191498" cy="584369"/>
      </dsp:txXfrm>
    </dsp:sp>
    <dsp:sp modelId="{8C344E2F-5977-4BAE-BCC5-E0B35F013D46}">
      <dsp:nvSpPr>
        <dsp:cNvPr id="0" name=""/>
        <dsp:cNvSpPr/>
      </dsp:nvSpPr>
      <dsp:spPr>
        <a:xfrm>
          <a:off x="0" y="1697222"/>
          <a:ext cx="6254724" cy="647595"/>
        </a:xfrm>
        <a:prstGeom prst="roundRect">
          <a:avLst/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Overview about Spring &amp; Spring boot</a:t>
          </a:r>
          <a:endParaRPr lang="en-US" sz="2700" kern="1200"/>
        </a:p>
      </dsp:txBody>
      <dsp:txXfrm>
        <a:off x="31613" y="1728835"/>
        <a:ext cx="6191498" cy="584369"/>
      </dsp:txXfrm>
    </dsp:sp>
    <dsp:sp modelId="{28403482-29F2-4C78-AF49-33AC01F62E6C}">
      <dsp:nvSpPr>
        <dsp:cNvPr id="0" name=""/>
        <dsp:cNvSpPr/>
      </dsp:nvSpPr>
      <dsp:spPr>
        <a:xfrm>
          <a:off x="0" y="2422577"/>
          <a:ext cx="6254724" cy="647595"/>
        </a:xfrm>
        <a:prstGeom prst="roundRect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Overview about Spring JPA, Hibernate</a:t>
          </a:r>
          <a:endParaRPr lang="en-US" sz="2700" kern="1200"/>
        </a:p>
      </dsp:txBody>
      <dsp:txXfrm>
        <a:off x="31613" y="2454190"/>
        <a:ext cx="6191498" cy="584369"/>
      </dsp:txXfrm>
    </dsp:sp>
    <dsp:sp modelId="{A4B53E5A-EED3-4C70-9D8B-5F65B0AC94B5}">
      <dsp:nvSpPr>
        <dsp:cNvPr id="0" name=""/>
        <dsp:cNvSpPr/>
      </dsp:nvSpPr>
      <dsp:spPr>
        <a:xfrm>
          <a:off x="0" y="3147932"/>
          <a:ext cx="6254724" cy="647595"/>
        </a:xfrm>
        <a:prstGeom prst="roundRect">
          <a:avLst/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Tools</a:t>
          </a:r>
          <a:endParaRPr lang="en-US" sz="2700" kern="1200"/>
        </a:p>
      </dsp:txBody>
      <dsp:txXfrm>
        <a:off x="31613" y="3179545"/>
        <a:ext cx="6191498" cy="584369"/>
      </dsp:txXfrm>
    </dsp:sp>
    <dsp:sp modelId="{0FFFEA78-01A3-40EF-809F-11AB7953E6B0}">
      <dsp:nvSpPr>
        <dsp:cNvPr id="0" name=""/>
        <dsp:cNvSpPr/>
      </dsp:nvSpPr>
      <dsp:spPr>
        <a:xfrm>
          <a:off x="0" y="3873287"/>
          <a:ext cx="6254724" cy="647595"/>
        </a:xfrm>
        <a:prstGeom prst="roundRect">
          <a:avLst/>
        </a:prstGeom>
        <a:solidFill>
          <a:schemeClr val="accent2">
            <a:hueOff val="-1270663"/>
            <a:satOff val="-552"/>
            <a:lumOff val="-116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Live demo</a:t>
          </a:r>
          <a:endParaRPr lang="en-US" sz="2700" kern="1200"/>
        </a:p>
      </dsp:txBody>
      <dsp:txXfrm>
        <a:off x="31613" y="3904900"/>
        <a:ext cx="6191498" cy="584369"/>
      </dsp:txXfrm>
    </dsp:sp>
    <dsp:sp modelId="{5514F7C3-56EA-4548-A555-985FA2FC2059}">
      <dsp:nvSpPr>
        <dsp:cNvPr id="0" name=""/>
        <dsp:cNvSpPr/>
      </dsp:nvSpPr>
      <dsp:spPr>
        <a:xfrm>
          <a:off x="0" y="4598642"/>
          <a:ext cx="6254724" cy="647595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Q / A</a:t>
          </a:r>
          <a:endParaRPr lang="en-US" sz="2700" kern="1200"/>
        </a:p>
      </dsp:txBody>
      <dsp:txXfrm>
        <a:off x="31613" y="4630255"/>
        <a:ext cx="6191498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30F90-9D5C-48F2-8ED5-E3E1C6241964}">
      <dsp:nvSpPr>
        <dsp:cNvPr id="0" name=""/>
        <dsp:cNvSpPr/>
      </dsp:nvSpPr>
      <dsp:spPr>
        <a:xfrm>
          <a:off x="0" y="1453"/>
          <a:ext cx="10872258" cy="7364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C467F-9A36-4DD3-9300-50151FBC0F99}">
      <dsp:nvSpPr>
        <dsp:cNvPr id="0" name=""/>
        <dsp:cNvSpPr/>
      </dsp:nvSpPr>
      <dsp:spPr>
        <a:xfrm>
          <a:off x="222788" y="167163"/>
          <a:ext cx="405069" cy="405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8BA77-4FB5-4D3F-8149-ADAF0BA6DDDE}">
      <dsp:nvSpPr>
        <dsp:cNvPr id="0" name=""/>
        <dsp:cNvSpPr/>
      </dsp:nvSpPr>
      <dsp:spPr>
        <a:xfrm>
          <a:off x="850646" y="1453"/>
          <a:ext cx="10021611" cy="73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45" tIns="77945" rIns="77945" bIns="7794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 11 – https://jdk.java.net/archive/ </a:t>
          </a:r>
        </a:p>
      </dsp:txBody>
      <dsp:txXfrm>
        <a:off x="850646" y="1453"/>
        <a:ext cx="10021611" cy="736490"/>
      </dsp:txXfrm>
    </dsp:sp>
    <dsp:sp modelId="{D627EB24-D873-473E-9EB7-3803B8C76A75}">
      <dsp:nvSpPr>
        <dsp:cNvPr id="0" name=""/>
        <dsp:cNvSpPr/>
      </dsp:nvSpPr>
      <dsp:spPr>
        <a:xfrm>
          <a:off x="0" y="922066"/>
          <a:ext cx="10872258" cy="736490"/>
        </a:xfrm>
        <a:prstGeom prst="roundRect">
          <a:avLst>
            <a:gd name="adj" fmla="val 10000"/>
          </a:avLst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1271C-1977-40B4-AC61-D6639DC9AC4C}">
      <dsp:nvSpPr>
        <dsp:cNvPr id="0" name=""/>
        <dsp:cNvSpPr/>
      </dsp:nvSpPr>
      <dsp:spPr>
        <a:xfrm>
          <a:off x="222788" y="1087777"/>
          <a:ext cx="405069" cy="405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ED23-5207-401F-BC97-8C097DEBF316}">
      <dsp:nvSpPr>
        <dsp:cNvPr id="0" name=""/>
        <dsp:cNvSpPr/>
      </dsp:nvSpPr>
      <dsp:spPr>
        <a:xfrm>
          <a:off x="850646" y="922066"/>
          <a:ext cx="10021611" cy="73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45" tIns="77945" rIns="77945" bIns="7794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Maven - https://www.strategylions.com.au/mirror/maven/maven-3/3.8.1/binaries/apache-maven-3.8.1-bin.zip</a:t>
          </a:r>
        </a:p>
      </dsp:txBody>
      <dsp:txXfrm>
        <a:off x="850646" y="922066"/>
        <a:ext cx="10021611" cy="736490"/>
      </dsp:txXfrm>
    </dsp:sp>
    <dsp:sp modelId="{A75A18AE-5A6C-406A-B5E8-115E7B19496D}">
      <dsp:nvSpPr>
        <dsp:cNvPr id="0" name=""/>
        <dsp:cNvSpPr/>
      </dsp:nvSpPr>
      <dsp:spPr>
        <a:xfrm>
          <a:off x="0" y="1842680"/>
          <a:ext cx="10872258" cy="736490"/>
        </a:xfrm>
        <a:prstGeom prst="roundRect">
          <a:avLst>
            <a:gd name="adj" fmla="val 10000"/>
          </a:avLst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1E59E-071F-4E51-BF09-978EB6430FA9}">
      <dsp:nvSpPr>
        <dsp:cNvPr id="0" name=""/>
        <dsp:cNvSpPr/>
      </dsp:nvSpPr>
      <dsp:spPr>
        <a:xfrm>
          <a:off x="222788" y="2008390"/>
          <a:ext cx="405069" cy="405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9067A-19D5-4CAD-8819-1EFE6B02D6CA}">
      <dsp:nvSpPr>
        <dsp:cNvPr id="0" name=""/>
        <dsp:cNvSpPr/>
      </dsp:nvSpPr>
      <dsp:spPr>
        <a:xfrm>
          <a:off x="850646" y="1842680"/>
          <a:ext cx="10021611" cy="73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45" tIns="77945" rIns="77945" bIns="7794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MySQL / Maria DB - https://mariadb.org/download/</a:t>
          </a:r>
        </a:p>
      </dsp:txBody>
      <dsp:txXfrm>
        <a:off x="850646" y="1842680"/>
        <a:ext cx="10021611" cy="736490"/>
      </dsp:txXfrm>
    </dsp:sp>
    <dsp:sp modelId="{D3545D94-1AB0-40B2-A348-C4BAD81CAE64}">
      <dsp:nvSpPr>
        <dsp:cNvPr id="0" name=""/>
        <dsp:cNvSpPr/>
      </dsp:nvSpPr>
      <dsp:spPr>
        <a:xfrm>
          <a:off x="0" y="2763293"/>
          <a:ext cx="10872258" cy="736490"/>
        </a:xfrm>
        <a:prstGeom prst="roundRect">
          <a:avLst>
            <a:gd name="adj" fmla="val 10000"/>
          </a:avLst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DEE46-3D0C-48F9-8882-4FA7D6F360BB}">
      <dsp:nvSpPr>
        <dsp:cNvPr id="0" name=""/>
        <dsp:cNvSpPr/>
      </dsp:nvSpPr>
      <dsp:spPr>
        <a:xfrm>
          <a:off x="222788" y="2929004"/>
          <a:ext cx="405069" cy="405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267E1-7FA2-40C3-A6CB-079304216F5A}">
      <dsp:nvSpPr>
        <dsp:cNvPr id="0" name=""/>
        <dsp:cNvSpPr/>
      </dsp:nvSpPr>
      <dsp:spPr>
        <a:xfrm>
          <a:off x="850646" y="2763293"/>
          <a:ext cx="10021611" cy="736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45" tIns="77945" rIns="77945" bIns="7794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Intellji</a:t>
          </a:r>
          <a:r>
            <a:rPr lang="en-US" sz="1800" kern="1200" dirty="0"/>
            <a:t> IDEA -  https://www.jetbrains.com/idea/download/#section=windows</a:t>
          </a:r>
        </a:p>
      </dsp:txBody>
      <dsp:txXfrm>
        <a:off x="850646" y="2763293"/>
        <a:ext cx="10021611" cy="73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0DF242D8-36BE-4043-B9D9-F8B88E155D81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rajamcas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FD5B-47F5-4275-B7B5-F2EBA68F8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OVERVIEW ABOUT SPRING &amp; 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FF6F6-1300-4D68-9DCA-44C347E5F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5392131"/>
            <a:ext cx="2066261" cy="451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28-08-2021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9BFB487-1574-4D48-B743-75C4015AF091}"/>
              </a:ext>
            </a:extLst>
          </p:cNvPr>
          <p:cNvSpPr txBox="1">
            <a:spLocks/>
          </p:cNvSpPr>
          <p:nvPr/>
        </p:nvSpPr>
        <p:spPr>
          <a:xfrm>
            <a:off x="9319543" y="5392130"/>
            <a:ext cx="2066261" cy="451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Raja </a:t>
            </a:r>
            <a:r>
              <a:rPr lang="en-US" dirty="0" err="1"/>
              <a:t>Gandharaw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1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C374597-FCFE-412A-999E-F2A290856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5000"/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FFD5B-47F5-4275-B7B5-F2EBA68F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/>
              <a:t>Raja </a:t>
            </a:r>
            <a:r>
              <a:rPr lang="en-US" sz="4200" err="1"/>
              <a:t>Gandharaw</a:t>
            </a:r>
            <a:br>
              <a:rPr lang="en-US" sz="4200"/>
            </a:br>
            <a:r>
              <a:rPr lang="en-US" sz="4200"/>
              <a:t>Technical Lead</a:t>
            </a:r>
            <a:br>
              <a:rPr lang="en-US" sz="4200"/>
            </a:br>
            <a:r>
              <a:rPr lang="en-US" sz="4200"/>
              <a:t>Amadeus</a:t>
            </a:r>
            <a:br>
              <a:rPr lang="en-US" sz="4200"/>
            </a:br>
            <a:r>
              <a:rPr lang="en-US" sz="4200"/>
              <a:t>https://www.linkedin.com/in/grajamca/</a:t>
            </a:r>
            <a:br>
              <a:rPr lang="en-US" sz="4200"/>
            </a:br>
            <a:r>
              <a:rPr lang="en-US" sz="4200">
                <a:hlinkClick r:id="rId3"/>
              </a:rPr>
              <a:t>grajamcas@gmail.com</a:t>
            </a:r>
            <a:br>
              <a:rPr lang="en-US" sz="4200"/>
            </a:br>
            <a:endParaRPr lang="en-US" sz="4200"/>
          </a:p>
        </p:txBody>
      </p:sp>
    </p:spTree>
    <p:extLst>
      <p:ext uri="{BB962C8B-B14F-4D97-AF65-F5344CB8AC3E}">
        <p14:creationId xmlns:p14="http://schemas.microsoft.com/office/powerpoint/2010/main" val="163723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FFD5B-47F5-4275-B7B5-F2EBA68F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298" y="639763"/>
            <a:ext cx="3997693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/>
              <a:t>AGENDA</a:t>
            </a:r>
            <a:endParaRPr lang="en-US" sz="6000"/>
          </a:p>
        </p:txBody>
      </p:sp>
      <p:graphicFrame>
        <p:nvGraphicFramePr>
          <p:cNvPr id="8" name="Title 1">
            <a:extLst>
              <a:ext uri="{FF2B5EF4-FFF2-40B4-BE49-F238E27FC236}">
                <a16:creationId xmlns:a16="http://schemas.microsoft.com/office/drawing/2014/main" id="{94FF7025-5187-41CC-9780-E5801416D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029884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22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FFD5B-47F5-4275-B7B5-F2EBA68F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4" y="4772508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Tools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C6EB4A1-4D6F-466F-8E36-1E392DD3A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808324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18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FFD5B-47F5-4275-B7B5-F2EBA68F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Live Demo / Coding</a:t>
            </a:r>
          </a:p>
        </p:txBody>
      </p:sp>
    </p:spTree>
    <p:extLst>
      <p:ext uri="{BB962C8B-B14F-4D97-AF65-F5344CB8AC3E}">
        <p14:creationId xmlns:p14="http://schemas.microsoft.com/office/powerpoint/2010/main" val="325000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781D3A-B077-497B-B160-05C886D6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1762125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601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Metropolitan</vt:lpstr>
      <vt:lpstr>OVERVIEW ABOUT SPRING &amp; SPRING BOOT</vt:lpstr>
      <vt:lpstr>Raja Gandharaw Technical Lead Amadeus https://www.linkedin.com/in/grajamca/ grajamcas@gmail.com </vt:lpstr>
      <vt:lpstr>AGENDA</vt:lpstr>
      <vt:lpstr>Tools</vt:lpstr>
      <vt:lpstr>Live Demo / 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ABOUT SPRING &amp; SPRING BOOT</dc:title>
  <dc:creator>Raja GANDHARAW</dc:creator>
  <cp:lastModifiedBy>Raja GANDHARAW</cp:lastModifiedBy>
  <cp:revision>3</cp:revision>
  <dcterms:created xsi:type="dcterms:W3CDTF">2021-08-27T09:38:39Z</dcterms:created>
  <dcterms:modified xsi:type="dcterms:W3CDTF">2021-08-27T11:56:10Z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raja.gandharaw@amadeus.com</vt:lpwstr>
  </property>
  <property fmtid="{D5CDD505-2E9C-101B-9397-08002B2CF9AE}" pid="5" name="MSIP_Label_d2db9220-a04a-4f06-aab9-80cbe5287fb3_SetDate">
    <vt:lpwstr>2021-08-27T09:38:41.3440534Z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2d1b495b-20d8-4560-9143-d82ca7196af7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