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8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84" r:id="rId29"/>
    <p:sldId id="280" r:id="rId30"/>
    <p:sldId id="281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eportal.i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www.MINEPORTAL.in</a:t>
            </a:r>
            <a:endParaRPr lang="en-IN" sz="6000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ONLINE TEST SERIES FOR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DGMS COAL/METAL FIRST/SECOND CLASS EXAM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GATE MINING EXAM 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OVERMAN EXAM TEST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MINING INSPECTOR EXAMS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COAL INDIA MTs &amp; OTHER PSUs EXAMS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FREE STUDY MATERIAL &amp; VIDEO LECTURES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MINING JOBS NOTIFICATIONS</a:t>
            </a:r>
          </a:p>
          <a:p>
            <a:pPr marL="11430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www.mineportal.in</a:t>
            </a:r>
            <a:r>
              <a:rPr lang="en-IN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Call/Whatsapp-8804777500   www.fb.com/mineportal.in</a:t>
            </a:r>
            <a:endParaRPr lang="en-IN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8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28600"/>
            <a:ext cx="852487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9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3363"/>
            <a:ext cx="85344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9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28600"/>
            <a:ext cx="852487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9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0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0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38125"/>
            <a:ext cx="851535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3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38125"/>
            <a:ext cx="851535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3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3363"/>
            <a:ext cx="85344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3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2888"/>
            <a:ext cx="8496300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2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28600"/>
            <a:ext cx="854392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8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application in pillar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5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3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38125"/>
            <a:ext cx="851535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6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33363"/>
            <a:ext cx="855345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3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2888"/>
            <a:ext cx="8534400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7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28600"/>
            <a:ext cx="851535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7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2888"/>
            <a:ext cx="8524875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3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The Numerical Simulation and Test of the Coal Pillar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46577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12442"/>
            <a:ext cx="7239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820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6" y="457200"/>
            <a:ext cx="8058364" cy="584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195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/>
          <a:lstStyle/>
          <a:p>
            <a:r>
              <a:rPr lang="en-US" dirty="0" smtClean="0"/>
              <a:t>Plastic Deformation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534275" cy="259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044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867400"/>
            <a:ext cx="8458200" cy="95420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dirty="0"/>
              <a:t>Vertical stress distribution at different position in the pillar under the influence by the mining when the </a:t>
            </a:r>
            <a:r>
              <a:rPr lang="en-IN" dirty="0" smtClean="0"/>
              <a:t>pillar width </a:t>
            </a:r>
            <a:r>
              <a:rPr lang="en-IN" dirty="0"/>
              <a:t>is 20m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67722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4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Coal Pillars Design Approaches: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1"/>
            <a:ext cx="7315200" cy="463296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</a:t>
            </a:r>
            <a:r>
              <a:rPr lang="en-IN" b="1" dirty="0"/>
              <a:t>Ultimate </a:t>
            </a:r>
            <a:r>
              <a:rPr lang="en-IN" b="1" dirty="0" smtClean="0"/>
              <a:t>Strength</a:t>
            </a:r>
            <a:r>
              <a:rPr lang="en-IN" dirty="0" smtClean="0"/>
              <a:t>: The </a:t>
            </a:r>
            <a:r>
              <a:rPr lang="en-IN" dirty="0"/>
              <a:t>design determines the strength of a pillar </a:t>
            </a:r>
            <a:r>
              <a:rPr lang="en-IN" dirty="0" smtClean="0"/>
              <a:t>on the </a:t>
            </a:r>
            <a:r>
              <a:rPr lang="en-IN" dirty="0"/>
              <a:t>basis of its geometry, size and the compressive strength of </a:t>
            </a:r>
            <a:r>
              <a:rPr lang="en-IN" dirty="0" smtClean="0"/>
              <a:t>the material</a:t>
            </a:r>
            <a:r>
              <a:rPr lang="en-IN" dirty="0"/>
              <a:t>.</a:t>
            </a:r>
          </a:p>
          <a:p>
            <a:pPr marL="45720" indent="0">
              <a:buNone/>
            </a:pPr>
            <a:r>
              <a:rPr lang="en-IN" dirty="0"/>
              <a:t> </a:t>
            </a:r>
            <a:r>
              <a:rPr lang="en-IN" dirty="0" smtClean="0"/>
              <a:t>  	This </a:t>
            </a:r>
            <a:r>
              <a:rPr lang="en-IN" dirty="0"/>
              <a:t>approach will compare the expected load of the </a:t>
            </a:r>
            <a:r>
              <a:rPr lang="en-IN" dirty="0" smtClean="0"/>
              <a:t>      	pillar </a:t>
            </a:r>
            <a:r>
              <a:rPr lang="en-IN" dirty="0"/>
              <a:t>to </a:t>
            </a:r>
            <a:r>
              <a:rPr lang="en-IN" dirty="0" smtClean="0"/>
              <a:t>its ultimate </a:t>
            </a:r>
            <a:r>
              <a:rPr lang="en-IN" dirty="0"/>
              <a:t>strength to determine its </a:t>
            </a:r>
            <a:r>
              <a:rPr lang="en-IN" dirty="0" smtClean="0"/>
              <a:t>safety 	factor  	value</a:t>
            </a:r>
            <a:r>
              <a:rPr lang="en-IN" dirty="0"/>
              <a:t>.</a:t>
            </a:r>
          </a:p>
          <a:p>
            <a:pPr marL="45720" indent="0">
              <a:buNone/>
            </a:pPr>
            <a:r>
              <a:rPr lang="en-IN" dirty="0"/>
              <a:t>	</a:t>
            </a:r>
            <a:r>
              <a:rPr lang="en-IN" dirty="0" smtClean="0"/>
              <a:t>The </a:t>
            </a:r>
            <a:r>
              <a:rPr lang="en-IN" dirty="0"/>
              <a:t>main assumption of this approach is that, once the </a:t>
            </a:r>
            <a:r>
              <a:rPr lang="en-IN" dirty="0" smtClean="0"/>
              <a:t>	ultimate</a:t>
            </a:r>
            <a:r>
              <a:rPr lang="en-IN" dirty="0"/>
              <a:t> </a:t>
            </a:r>
            <a:r>
              <a:rPr lang="en-IN" dirty="0" smtClean="0"/>
              <a:t>strength </a:t>
            </a:r>
            <a:r>
              <a:rPr lang="en-IN" dirty="0"/>
              <a:t>is overcome the pillar will have </a:t>
            </a:r>
            <a:r>
              <a:rPr lang="en-IN" dirty="0" smtClean="0"/>
              <a:t>zero 	strength</a:t>
            </a:r>
            <a:r>
              <a:rPr lang="en-IN" dirty="0"/>
              <a:t>, which is </a:t>
            </a:r>
            <a:r>
              <a:rPr lang="en-IN" dirty="0" smtClean="0"/>
              <a:t>not strictly </a:t>
            </a:r>
            <a:r>
              <a:rPr lang="en-IN" dirty="0"/>
              <a:t>true in reality</a:t>
            </a:r>
            <a:r>
              <a:rPr lang="en-IN" dirty="0" smtClean="0"/>
              <a:t>.</a:t>
            </a:r>
          </a:p>
          <a:p>
            <a:r>
              <a:rPr lang="en-IN" dirty="0"/>
              <a:t> </a:t>
            </a:r>
            <a:r>
              <a:rPr lang="en-IN" b="1" dirty="0"/>
              <a:t>Progressive Failure</a:t>
            </a:r>
            <a:r>
              <a:rPr lang="en-IN" dirty="0"/>
              <a:t>: The design assumes a non-uniform </a:t>
            </a:r>
            <a:r>
              <a:rPr lang="en-IN" dirty="0" smtClean="0"/>
              <a:t>stress distribution </a:t>
            </a:r>
            <a:r>
              <a:rPr lang="en-IN" dirty="0"/>
              <a:t>within the pillar.</a:t>
            </a:r>
          </a:p>
          <a:p>
            <a:pPr marL="45720" indent="0">
              <a:buNone/>
            </a:pPr>
            <a:r>
              <a:rPr lang="en-IN" dirty="0"/>
              <a:t> </a:t>
            </a:r>
            <a:r>
              <a:rPr lang="en-IN" dirty="0" smtClean="0"/>
              <a:t>  The </a:t>
            </a:r>
            <a:r>
              <a:rPr lang="en-IN" dirty="0"/>
              <a:t>failure of a pillar begin at the point of ultimate strength, </a:t>
            </a:r>
            <a:r>
              <a:rPr lang="en-IN" dirty="0" smtClean="0"/>
              <a:t>and   gradually </a:t>
            </a:r>
            <a:r>
              <a:rPr lang="en-IN" dirty="0"/>
              <a:t>progresses to ultimate failure.</a:t>
            </a:r>
          </a:p>
          <a:p>
            <a:pPr marL="45720" indent="0">
              <a:buNone/>
            </a:pPr>
            <a:r>
              <a:rPr lang="en-IN" dirty="0" smtClean="0"/>
              <a:t>	 </a:t>
            </a:r>
            <a:r>
              <a:rPr lang="en-IN" dirty="0"/>
              <a:t>Wilson Core Model</a:t>
            </a:r>
          </a:p>
          <a:p>
            <a:pPr marL="45720" indent="0">
              <a:buNone/>
            </a:pPr>
            <a:r>
              <a:rPr lang="en-IN" dirty="0"/>
              <a:t> </a:t>
            </a:r>
            <a:r>
              <a:rPr lang="en-IN" dirty="0" smtClean="0"/>
              <a:t>	 </a:t>
            </a:r>
            <a:r>
              <a:rPr lang="en-IN" dirty="0" err="1" smtClean="0"/>
              <a:t>Diest</a:t>
            </a:r>
            <a:r>
              <a:rPr lang="en-IN" dirty="0" smtClean="0"/>
              <a:t> </a:t>
            </a:r>
            <a:r>
              <a:rPr lang="en-IN" dirty="0"/>
              <a:t>Strain Softening </a:t>
            </a:r>
            <a:r>
              <a:rPr lang="en-IN" dirty="0" smtClean="0"/>
              <a:t>Model</a:t>
            </a:r>
          </a:p>
          <a:p>
            <a:r>
              <a:rPr lang="en-IN" dirty="0"/>
              <a:t>Numerical Models can adopt both ultimate strength and </a:t>
            </a:r>
            <a:r>
              <a:rPr lang="en-IN" dirty="0" smtClean="0"/>
              <a:t>progressive failure </a:t>
            </a:r>
            <a:r>
              <a:rPr lang="en-IN" dirty="0"/>
              <a:t>approaches.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731" y="381000"/>
            <a:ext cx="7315200" cy="1708212"/>
          </a:xfrm>
        </p:spPr>
        <p:txBody>
          <a:bodyPr>
            <a:normAutofit fontScale="90000"/>
          </a:bodyPr>
          <a:lstStyle/>
          <a:p>
            <a:r>
              <a:rPr lang="en-IN" dirty="0"/>
              <a:t>PLASTIC ZONE SIZE UNDER DIFFERENT PILLAR WIDTH AND REASONABLE PILLAR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5958854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0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733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Prepared by-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11108EN023 – 11108EN032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1"/>
            <a:ext cx="7315200" cy="562356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Traditionally, all pillar design formulas employ the ultimate strength </a:t>
            </a:r>
            <a:r>
              <a:rPr lang="en-IN" dirty="0" smtClean="0"/>
              <a:t>theory. Each </a:t>
            </a:r>
            <a:r>
              <a:rPr lang="en-IN" dirty="0"/>
              <a:t>of these "classic" pillar design formulas consisted of three steps:</a:t>
            </a:r>
          </a:p>
          <a:p>
            <a:pPr lvl="1"/>
            <a:r>
              <a:rPr lang="en-IN" dirty="0"/>
              <a:t>Estimating the pillar load</a:t>
            </a:r>
          </a:p>
          <a:p>
            <a:pPr lvl="1"/>
            <a:r>
              <a:rPr lang="en-IN" dirty="0"/>
              <a:t>Estimating the pillar strength</a:t>
            </a:r>
          </a:p>
          <a:p>
            <a:pPr lvl="1"/>
            <a:r>
              <a:rPr lang="en-IN" dirty="0"/>
              <a:t>Calculating the pillar safety factor.</a:t>
            </a:r>
          </a:p>
          <a:p>
            <a:r>
              <a:rPr lang="en-IN" b="1" dirty="0"/>
              <a:t>Classic empirical pillar strength formulas usually follow one of </a:t>
            </a:r>
            <a:r>
              <a:rPr lang="en-IN" b="1" dirty="0" smtClean="0"/>
              <a:t>two general </a:t>
            </a:r>
            <a:r>
              <a:rPr lang="en-IN" b="1" dirty="0"/>
              <a:t>forms</a:t>
            </a:r>
            <a:r>
              <a:rPr lang="en-IN" b="1" dirty="0" smtClean="0"/>
              <a:t>.</a:t>
            </a:r>
          </a:p>
          <a:p>
            <a:endParaRPr lang="en-US" b="1" dirty="0"/>
          </a:p>
          <a:p>
            <a:pPr marL="45720" indent="0">
              <a:buNone/>
            </a:pPr>
            <a:endParaRPr lang="en-IN" b="1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45720" indent="0">
              <a:buNone/>
            </a:pPr>
            <a:endParaRPr lang="en-IN" sz="1300" dirty="0" smtClean="0"/>
          </a:p>
          <a:p>
            <a:pPr marL="45720" indent="0">
              <a:buNone/>
            </a:pPr>
            <a:endParaRPr lang="en-IN" sz="1300" dirty="0"/>
          </a:p>
          <a:p>
            <a:pPr marL="45720" indent="0">
              <a:buNone/>
            </a:pPr>
            <a:endParaRPr lang="en-IN" sz="1300" dirty="0" smtClean="0"/>
          </a:p>
          <a:p>
            <a:pPr marL="45720" indent="0">
              <a:buNone/>
            </a:pPr>
            <a:r>
              <a:rPr lang="en-IN" sz="1500" dirty="0" smtClean="0"/>
              <a:t>where </a:t>
            </a:r>
            <a:r>
              <a:rPr lang="en-IN" sz="1500" dirty="0" err="1"/>
              <a:t>σp</a:t>
            </a:r>
            <a:r>
              <a:rPr lang="en-IN" sz="1500" dirty="0"/>
              <a:t>= pillar strength; </a:t>
            </a:r>
            <a:r>
              <a:rPr lang="en-IN" sz="1500" dirty="0" err="1"/>
              <a:t>σp</a:t>
            </a:r>
            <a:r>
              <a:rPr lang="en-IN" sz="1500" dirty="0"/>
              <a:t> = strength of </a:t>
            </a:r>
            <a:r>
              <a:rPr lang="en-IN" sz="1500" dirty="0" err="1"/>
              <a:t>insitu</a:t>
            </a:r>
            <a:r>
              <a:rPr lang="en-IN" sz="1500" dirty="0"/>
              <a:t> coal or rock; W = pillar width; H= </a:t>
            </a:r>
            <a:r>
              <a:rPr lang="en-IN" sz="1500" dirty="0" smtClean="0"/>
              <a:t>mining height</a:t>
            </a:r>
            <a:r>
              <a:rPr lang="en-IN" sz="1500" dirty="0"/>
              <a:t>; α and β are regression constant and K = a constant depending on the field</a:t>
            </a:r>
          </a:p>
          <a:p>
            <a:r>
              <a:rPr lang="en-IN" dirty="0" smtClean="0"/>
              <a:t>Pillar </a:t>
            </a:r>
            <a:r>
              <a:rPr lang="en-IN" dirty="0"/>
              <a:t>strength formulas by </a:t>
            </a:r>
            <a:r>
              <a:rPr lang="en-IN" dirty="0" err="1"/>
              <a:t>Obert</a:t>
            </a:r>
            <a:r>
              <a:rPr lang="en-IN" dirty="0"/>
              <a:t> and Duvall (1967) and </a:t>
            </a:r>
            <a:r>
              <a:rPr lang="en-IN" dirty="0" err="1" smtClean="0"/>
              <a:t>Bieniawski</a:t>
            </a:r>
            <a:r>
              <a:rPr lang="en-IN" dirty="0"/>
              <a:t> </a:t>
            </a:r>
            <a:r>
              <a:rPr lang="en-IN" dirty="0" smtClean="0"/>
              <a:t>(1968</a:t>
            </a:r>
            <a:r>
              <a:rPr lang="en-IN" dirty="0"/>
              <a:t>), </a:t>
            </a:r>
            <a:r>
              <a:rPr lang="en-IN" dirty="0" err="1"/>
              <a:t>Sheorey</a:t>
            </a:r>
            <a:r>
              <a:rPr lang="en-IN" dirty="0"/>
              <a:t> follow the first form, whereas formulas by </a:t>
            </a:r>
            <a:r>
              <a:rPr lang="en-IN" dirty="0" err="1" smtClean="0"/>
              <a:t>Salamon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/>
              <a:t>Munro (1967) and Holland (1964) follow the second.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21240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Pillar 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1"/>
            <a:ext cx="7315200" cy="478536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b="1" dirty="0"/>
              <a:t>Estimation of loading on the pillar of </a:t>
            </a:r>
            <a:r>
              <a:rPr lang="en-IN" b="1" dirty="0" err="1"/>
              <a:t>Bord</a:t>
            </a:r>
            <a:r>
              <a:rPr lang="en-IN" b="1" dirty="0"/>
              <a:t> and Pillar </a:t>
            </a:r>
            <a:r>
              <a:rPr lang="en-IN" b="1" dirty="0" smtClean="0"/>
              <a:t>mines based </a:t>
            </a:r>
            <a:r>
              <a:rPr lang="en-IN" b="1" dirty="0"/>
              <a:t>on tributary area loading concept.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76" y="2438400"/>
            <a:ext cx="71151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5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Stress in pillar by Tributary area method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3" y="1752600"/>
            <a:ext cx="70580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4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3363"/>
            <a:ext cx="84963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6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38125"/>
            <a:ext cx="8505825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9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42888"/>
            <a:ext cx="8524875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9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1016</TotalTime>
  <Words>283</Words>
  <Application>Microsoft Office PowerPoint</Application>
  <PresentationFormat>On-screen Show (4:3)</PresentationFormat>
  <Paragraphs>44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Perspective</vt:lpstr>
      <vt:lpstr>www.MINEPORTAL.in</vt:lpstr>
      <vt:lpstr>Computer application in pillar design</vt:lpstr>
      <vt:lpstr>Coal Pillars Design Approaches:</vt:lpstr>
      <vt:lpstr>PowerPoint Presentation</vt:lpstr>
      <vt:lpstr>Pillar Loading</vt:lpstr>
      <vt:lpstr>Stress in pillar by Tributary area method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Numerical Simulation and Test of the Coal Pillar Size</vt:lpstr>
      <vt:lpstr>PowerPoint Presentation</vt:lpstr>
      <vt:lpstr>Plastic Deformation </vt:lpstr>
      <vt:lpstr>PowerPoint Presentation</vt:lpstr>
      <vt:lpstr>PLASTIC ZONE SIZE UNDER DIFFERENT PILLAR WIDTH AND REASONABLE PILLAR WIDTH</vt:lpstr>
      <vt:lpstr>Prepared by-   11108EN023 – 11108EN032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application in pillar design</dc:title>
  <dc:creator>Raghav</dc:creator>
  <cp:lastModifiedBy>ranjan kumar</cp:lastModifiedBy>
  <cp:revision>15</cp:revision>
  <dcterms:created xsi:type="dcterms:W3CDTF">2006-08-16T00:00:00Z</dcterms:created>
  <dcterms:modified xsi:type="dcterms:W3CDTF">2018-09-21T13:25:20Z</dcterms:modified>
</cp:coreProperties>
</file>