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71" r:id="rId3"/>
    <p:sldId id="256" r:id="rId4"/>
    <p:sldId id="257" r:id="rId5"/>
    <p:sldId id="258" r:id="rId6"/>
    <p:sldId id="259" r:id="rId7"/>
    <p:sldId id="260" r:id="rId8"/>
    <p:sldId id="261" r:id="rId9"/>
    <p:sldId id="262" r:id="rId10"/>
    <p:sldId id="267" r:id="rId11"/>
    <p:sldId id="268" r:id="rId12"/>
    <p:sldId id="269" r:id="rId13"/>
    <p:sldId id="264" r:id="rId14"/>
    <p:sldId id="265" r:id="rId15"/>
    <p:sldId id="26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8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465BB-6DBB-408D-A7F0-09193D7E7360}"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E2FB996B-D54A-4EC6-B11B-552A8BC93E0A}">
      <dgm:prSet/>
      <dgm:spPr/>
      <dgm:t>
        <a:bodyPr/>
        <a:lstStyle/>
        <a:p>
          <a:pPr rtl="0"/>
          <a:r>
            <a:rPr lang="en-GB" b="1" dirty="0" smtClean="0"/>
            <a:t>All the Standard features</a:t>
          </a:r>
          <a:endParaRPr lang="en-US" b="1" dirty="0"/>
        </a:p>
      </dgm:t>
    </dgm:pt>
    <dgm:pt modelId="{2F7D0C7E-4EC3-49D2-9338-FDA769EAD46F}" type="parTrans" cxnId="{EE56BB5D-8E18-4D1B-97C3-D13BF73DE50F}">
      <dgm:prSet/>
      <dgm:spPr/>
      <dgm:t>
        <a:bodyPr/>
        <a:lstStyle/>
        <a:p>
          <a:endParaRPr lang="en-US"/>
        </a:p>
      </dgm:t>
    </dgm:pt>
    <dgm:pt modelId="{E8DFEFFB-3FE5-42A2-896A-B910AAC9AFEE}" type="sibTrans" cxnId="{EE56BB5D-8E18-4D1B-97C3-D13BF73DE50F}">
      <dgm:prSet/>
      <dgm:spPr/>
      <dgm:t>
        <a:bodyPr/>
        <a:lstStyle/>
        <a:p>
          <a:endParaRPr lang="en-US"/>
        </a:p>
      </dgm:t>
    </dgm:pt>
    <dgm:pt modelId="{EFF5E5B6-E3F3-41C7-9074-C96A01C3A30E}">
      <dgm:prSet/>
      <dgm:spPr/>
      <dgm:t>
        <a:bodyPr/>
        <a:lstStyle/>
        <a:p>
          <a:pPr rtl="0"/>
          <a:r>
            <a:rPr lang="en-GB" b="1" dirty="0" smtClean="0"/>
            <a:t>Thermodynamic heat and moisture modelling</a:t>
          </a:r>
          <a:endParaRPr lang="en-US" b="1" dirty="0"/>
        </a:p>
      </dgm:t>
    </dgm:pt>
    <dgm:pt modelId="{E1476AFB-E827-4321-AF76-7786C1B14EDB}" type="parTrans" cxnId="{C39BEAB5-1C6A-4E2B-BD67-5D605DF5A829}">
      <dgm:prSet/>
      <dgm:spPr/>
      <dgm:t>
        <a:bodyPr/>
        <a:lstStyle/>
        <a:p>
          <a:endParaRPr lang="en-US"/>
        </a:p>
      </dgm:t>
    </dgm:pt>
    <dgm:pt modelId="{4D27D07A-2D4E-41D6-B1A8-7CD7C8474876}" type="sibTrans" cxnId="{C39BEAB5-1C6A-4E2B-BD67-5D605DF5A829}">
      <dgm:prSet/>
      <dgm:spPr/>
      <dgm:t>
        <a:bodyPr/>
        <a:lstStyle/>
        <a:p>
          <a:endParaRPr lang="en-US"/>
        </a:p>
      </dgm:t>
    </dgm:pt>
    <dgm:pt modelId="{44251DCA-E45D-437D-BD88-593F660B4E38}">
      <dgm:prSet/>
      <dgm:spPr/>
      <dgm:t>
        <a:bodyPr/>
        <a:lstStyle/>
        <a:p>
          <a:pPr rtl="0"/>
          <a:r>
            <a:rPr lang="en-GB" b="1" dirty="0" smtClean="0"/>
            <a:t>Strata heat and moisture</a:t>
          </a:r>
          <a:endParaRPr lang="en-US" b="1" dirty="0"/>
        </a:p>
      </dgm:t>
    </dgm:pt>
    <dgm:pt modelId="{614CAA9E-BD3B-44A0-93FE-8465F65B7503}" type="parTrans" cxnId="{674AECE6-B77E-4D5D-9C7C-BE128C8DF709}">
      <dgm:prSet/>
      <dgm:spPr/>
      <dgm:t>
        <a:bodyPr/>
        <a:lstStyle/>
        <a:p>
          <a:endParaRPr lang="en-US"/>
        </a:p>
      </dgm:t>
    </dgm:pt>
    <dgm:pt modelId="{28F353DC-DBD0-4E75-A183-53CE51673874}" type="sibTrans" cxnId="{674AECE6-B77E-4D5D-9C7C-BE128C8DF709}">
      <dgm:prSet/>
      <dgm:spPr/>
      <dgm:t>
        <a:bodyPr/>
        <a:lstStyle/>
        <a:p>
          <a:endParaRPr lang="en-US"/>
        </a:p>
      </dgm:t>
    </dgm:pt>
    <dgm:pt modelId="{05475B18-D743-4E87-BE23-F3E4CD15F0A8}">
      <dgm:prSet/>
      <dgm:spPr/>
      <dgm:t>
        <a:bodyPr/>
        <a:lstStyle/>
        <a:p>
          <a:pPr rtl="0"/>
          <a:r>
            <a:rPr lang="en-GB" b="1" dirty="0" smtClean="0"/>
            <a:t>Compressible air flows and self adjusting fan curves</a:t>
          </a:r>
          <a:endParaRPr lang="en-US" b="1" dirty="0"/>
        </a:p>
      </dgm:t>
    </dgm:pt>
    <dgm:pt modelId="{AD231204-93DA-4883-9F8A-7DC01B85C8B5}" type="parTrans" cxnId="{D41D214F-BB8C-4C3C-9BF2-165D0AA0CA41}">
      <dgm:prSet/>
      <dgm:spPr/>
      <dgm:t>
        <a:bodyPr/>
        <a:lstStyle/>
        <a:p>
          <a:endParaRPr lang="en-US"/>
        </a:p>
      </dgm:t>
    </dgm:pt>
    <dgm:pt modelId="{B7995F09-0717-4F60-A953-B525ECF835A1}" type="sibTrans" cxnId="{D41D214F-BB8C-4C3C-9BF2-165D0AA0CA41}">
      <dgm:prSet/>
      <dgm:spPr/>
      <dgm:t>
        <a:bodyPr/>
        <a:lstStyle/>
        <a:p>
          <a:endParaRPr lang="en-US"/>
        </a:p>
      </dgm:t>
    </dgm:pt>
    <dgm:pt modelId="{CDB24E8F-1839-4D75-A04D-D9E9AD68EEB3}">
      <dgm:prSet/>
      <dgm:spPr/>
      <dgm:t>
        <a:bodyPr/>
        <a:lstStyle/>
        <a:p>
          <a:pPr rtl="0"/>
          <a:r>
            <a:rPr lang="en-GB" b="1" dirty="0" smtClean="0"/>
            <a:t>Blasting fumes dispersion and clearance times</a:t>
          </a:r>
          <a:endParaRPr lang="en-US" b="1" dirty="0"/>
        </a:p>
      </dgm:t>
    </dgm:pt>
    <dgm:pt modelId="{AF99C791-A25E-492B-BE80-F667F402F0BE}" type="parTrans" cxnId="{024C41DA-5464-40C0-8A31-FDE9C17E5861}">
      <dgm:prSet/>
      <dgm:spPr/>
      <dgm:t>
        <a:bodyPr/>
        <a:lstStyle/>
        <a:p>
          <a:endParaRPr lang="en-US"/>
        </a:p>
      </dgm:t>
    </dgm:pt>
    <dgm:pt modelId="{07C1EB46-CDF6-48B6-B676-AB8FA029AAF6}" type="sibTrans" cxnId="{024C41DA-5464-40C0-8A31-FDE9C17E5861}">
      <dgm:prSet/>
      <dgm:spPr/>
      <dgm:t>
        <a:bodyPr/>
        <a:lstStyle/>
        <a:p>
          <a:endParaRPr lang="en-US"/>
        </a:p>
      </dgm:t>
    </dgm:pt>
    <dgm:pt modelId="{05696839-0834-4267-875C-CEDEDBB7F736}">
      <dgm:prSet/>
      <dgm:spPr/>
      <dgm:t>
        <a:bodyPr/>
        <a:lstStyle/>
        <a:p>
          <a:pPr rtl="0"/>
          <a:r>
            <a:rPr lang="en-GB" b="1" dirty="0" smtClean="0"/>
            <a:t>Financial analysis wizards</a:t>
          </a:r>
          <a:endParaRPr lang="en-US" b="1" dirty="0"/>
        </a:p>
      </dgm:t>
    </dgm:pt>
    <dgm:pt modelId="{1714E6F8-4A04-428F-9502-A8162DC93D0C}" type="parTrans" cxnId="{6EE60079-2EB2-4733-8BB6-8EB52DB223F9}">
      <dgm:prSet/>
      <dgm:spPr/>
      <dgm:t>
        <a:bodyPr/>
        <a:lstStyle/>
        <a:p>
          <a:endParaRPr lang="en-US"/>
        </a:p>
      </dgm:t>
    </dgm:pt>
    <dgm:pt modelId="{8E103396-B32B-414B-923C-44C297C417B7}" type="sibTrans" cxnId="{6EE60079-2EB2-4733-8BB6-8EB52DB223F9}">
      <dgm:prSet/>
      <dgm:spPr/>
      <dgm:t>
        <a:bodyPr/>
        <a:lstStyle/>
        <a:p>
          <a:endParaRPr lang="en-US"/>
        </a:p>
      </dgm:t>
    </dgm:pt>
    <dgm:pt modelId="{EDD39F70-FF29-4ED7-81CB-A9CCA780BA08}">
      <dgm:prSet/>
      <dgm:spPr/>
      <dgm:t>
        <a:bodyPr/>
        <a:lstStyle/>
        <a:p>
          <a:pPr rtl="0"/>
          <a:r>
            <a:rPr lang="en-GB" b="1" dirty="0" smtClean="0"/>
            <a:t>Recirculation predictor</a:t>
          </a:r>
          <a:endParaRPr lang="en-US" b="1" dirty="0"/>
        </a:p>
      </dgm:t>
    </dgm:pt>
    <dgm:pt modelId="{118D89BE-5BC0-47CA-A642-AA346C64AC4D}" type="parTrans" cxnId="{32D6477B-D2F8-4C76-ADA5-1A9BE51EB888}">
      <dgm:prSet/>
      <dgm:spPr/>
      <dgm:t>
        <a:bodyPr/>
        <a:lstStyle/>
        <a:p>
          <a:endParaRPr lang="en-US"/>
        </a:p>
      </dgm:t>
    </dgm:pt>
    <dgm:pt modelId="{DE4C606E-24F3-449D-884F-D6D1E204F0C0}" type="sibTrans" cxnId="{32D6477B-D2F8-4C76-ADA5-1A9BE51EB888}">
      <dgm:prSet/>
      <dgm:spPr/>
      <dgm:t>
        <a:bodyPr/>
        <a:lstStyle/>
        <a:p>
          <a:endParaRPr lang="en-US"/>
        </a:p>
      </dgm:t>
    </dgm:pt>
    <dgm:pt modelId="{20D8AFC8-E18F-4F4A-BCDC-A34AEBD5746B}">
      <dgm:prSet/>
      <dgm:spPr/>
      <dgm:t>
        <a:bodyPr/>
        <a:lstStyle/>
        <a:p>
          <a:pPr rtl="0"/>
          <a:r>
            <a:rPr lang="en-GB" b="1" dirty="0" smtClean="0"/>
            <a:t>Electrical heat sources</a:t>
          </a:r>
          <a:endParaRPr lang="en-US" b="1" dirty="0"/>
        </a:p>
      </dgm:t>
    </dgm:pt>
    <dgm:pt modelId="{1E481A9F-20DE-45A7-B850-8C943C5CC9EE}" type="sibTrans" cxnId="{C5AD595F-2106-4519-A4A3-077994779360}">
      <dgm:prSet/>
      <dgm:spPr/>
      <dgm:t>
        <a:bodyPr/>
        <a:lstStyle/>
        <a:p>
          <a:endParaRPr lang="en-US"/>
        </a:p>
      </dgm:t>
    </dgm:pt>
    <dgm:pt modelId="{C59C78D6-0A05-41FA-AA08-A3831A78267A}" type="parTrans" cxnId="{C5AD595F-2106-4519-A4A3-077994779360}">
      <dgm:prSet/>
      <dgm:spPr/>
      <dgm:t>
        <a:bodyPr/>
        <a:lstStyle/>
        <a:p>
          <a:endParaRPr lang="en-US"/>
        </a:p>
      </dgm:t>
    </dgm:pt>
    <dgm:pt modelId="{8FBEEDE9-5E20-433C-98DE-574588A96560}">
      <dgm:prSet/>
      <dgm:spPr/>
      <dgm:t>
        <a:bodyPr/>
        <a:lstStyle/>
        <a:p>
          <a:pPr rtl="0"/>
          <a:r>
            <a:rPr lang="en-GB" b="1" dirty="0" smtClean="0"/>
            <a:t>Diesel heat and DPM emissions</a:t>
          </a:r>
          <a:endParaRPr lang="en-US" b="1" dirty="0"/>
        </a:p>
      </dgm:t>
    </dgm:pt>
    <dgm:pt modelId="{1FE152BF-EAE0-4C3F-AD63-75BC1A61DF06}" type="sibTrans" cxnId="{5D922AE8-E81D-4231-99C0-2CAB225657D9}">
      <dgm:prSet/>
      <dgm:spPr/>
      <dgm:t>
        <a:bodyPr/>
        <a:lstStyle/>
        <a:p>
          <a:endParaRPr lang="en-US"/>
        </a:p>
      </dgm:t>
    </dgm:pt>
    <dgm:pt modelId="{F859CE6C-BE23-4092-BC00-57BC68E53505}" type="parTrans" cxnId="{5D922AE8-E81D-4231-99C0-2CAB225657D9}">
      <dgm:prSet/>
      <dgm:spPr/>
      <dgm:t>
        <a:bodyPr/>
        <a:lstStyle/>
        <a:p>
          <a:endParaRPr lang="en-US"/>
        </a:p>
      </dgm:t>
    </dgm:pt>
    <dgm:pt modelId="{5CA9F188-9C45-4DA8-B3DA-DB7A6607E8D4}">
      <dgm:prSet/>
      <dgm:spPr/>
      <dgm:t>
        <a:bodyPr/>
        <a:lstStyle/>
        <a:p>
          <a:pPr rtl="0"/>
          <a:r>
            <a:rPr lang="en-GB" b="1" dirty="0" smtClean="0"/>
            <a:t>Refrigeration</a:t>
          </a:r>
          <a:endParaRPr lang="en-US" b="1" dirty="0"/>
        </a:p>
      </dgm:t>
    </dgm:pt>
    <dgm:pt modelId="{AA9E52E9-1C73-47C9-A790-F1060661839C}" type="sibTrans" cxnId="{90F869B9-FC9A-4210-8E63-DD7E2E226D91}">
      <dgm:prSet/>
      <dgm:spPr/>
      <dgm:t>
        <a:bodyPr/>
        <a:lstStyle/>
        <a:p>
          <a:endParaRPr lang="en-US"/>
        </a:p>
      </dgm:t>
    </dgm:pt>
    <dgm:pt modelId="{D24C2B9C-E026-4F5F-B698-7352D6F87C9C}" type="parTrans" cxnId="{90F869B9-FC9A-4210-8E63-DD7E2E226D91}">
      <dgm:prSet/>
      <dgm:spPr/>
      <dgm:t>
        <a:bodyPr/>
        <a:lstStyle/>
        <a:p>
          <a:endParaRPr lang="en-US"/>
        </a:p>
      </dgm:t>
    </dgm:pt>
    <dgm:pt modelId="{4E1751CF-3429-4C0A-9B8D-B54AF88DD50B}" type="pres">
      <dgm:prSet presAssocID="{719465BB-6DBB-408D-A7F0-09193D7E7360}" presName="diagram" presStyleCnt="0">
        <dgm:presLayoutVars>
          <dgm:chPref val="1"/>
          <dgm:dir/>
          <dgm:animOne val="branch"/>
          <dgm:animLvl val="lvl"/>
          <dgm:resizeHandles/>
        </dgm:presLayoutVars>
      </dgm:prSet>
      <dgm:spPr/>
      <dgm:t>
        <a:bodyPr/>
        <a:lstStyle/>
        <a:p>
          <a:endParaRPr lang="en-US"/>
        </a:p>
      </dgm:t>
    </dgm:pt>
    <dgm:pt modelId="{E03A54BC-C208-49EC-AB61-D68740C14878}" type="pres">
      <dgm:prSet presAssocID="{E2FB996B-D54A-4EC6-B11B-552A8BC93E0A}" presName="root" presStyleCnt="0"/>
      <dgm:spPr/>
    </dgm:pt>
    <dgm:pt modelId="{E34121D1-2970-4971-B058-6ADF71A804F5}" type="pres">
      <dgm:prSet presAssocID="{E2FB996B-D54A-4EC6-B11B-552A8BC93E0A}" presName="rootComposite" presStyleCnt="0"/>
      <dgm:spPr/>
    </dgm:pt>
    <dgm:pt modelId="{41636765-8880-413F-9306-DD62AA5A0018}" type="pres">
      <dgm:prSet presAssocID="{E2FB996B-D54A-4EC6-B11B-552A8BC93E0A}" presName="rootText" presStyleLbl="node1" presStyleIdx="0" presStyleCnt="6" custScaleX="131127" custScaleY="145074" custLinFactNeighborX="10992" custLinFactNeighborY="3662"/>
      <dgm:spPr/>
      <dgm:t>
        <a:bodyPr/>
        <a:lstStyle/>
        <a:p>
          <a:endParaRPr lang="en-US"/>
        </a:p>
      </dgm:t>
    </dgm:pt>
    <dgm:pt modelId="{F02DC954-20B0-4FC2-81F0-1AE9FE79302A}" type="pres">
      <dgm:prSet presAssocID="{E2FB996B-D54A-4EC6-B11B-552A8BC93E0A}" presName="rootConnector" presStyleLbl="node1" presStyleIdx="0" presStyleCnt="6"/>
      <dgm:spPr/>
      <dgm:t>
        <a:bodyPr/>
        <a:lstStyle/>
        <a:p>
          <a:endParaRPr lang="en-US"/>
        </a:p>
      </dgm:t>
    </dgm:pt>
    <dgm:pt modelId="{972728A9-4ADB-46B4-B396-AF349A69919A}" type="pres">
      <dgm:prSet presAssocID="{E2FB996B-D54A-4EC6-B11B-552A8BC93E0A}" presName="childShape" presStyleCnt="0"/>
      <dgm:spPr/>
    </dgm:pt>
    <dgm:pt modelId="{FCC531E9-EA66-4452-816A-9D6125455BF3}" type="pres">
      <dgm:prSet presAssocID="{EFF5E5B6-E3F3-41C7-9074-C96A01C3A30E}" presName="root" presStyleCnt="0"/>
      <dgm:spPr/>
    </dgm:pt>
    <dgm:pt modelId="{9D6B6011-2274-4A3C-A235-FC3D02110712}" type="pres">
      <dgm:prSet presAssocID="{EFF5E5B6-E3F3-41C7-9074-C96A01C3A30E}" presName="rootComposite" presStyleCnt="0"/>
      <dgm:spPr/>
    </dgm:pt>
    <dgm:pt modelId="{8BFFEAE4-5659-401D-9A30-D5D6E99B648E}" type="pres">
      <dgm:prSet presAssocID="{EFF5E5B6-E3F3-41C7-9074-C96A01C3A30E}" presName="rootText" presStyleLbl="node1" presStyleIdx="1" presStyleCnt="6" custScaleX="146813" custScaleY="152883"/>
      <dgm:spPr/>
      <dgm:t>
        <a:bodyPr/>
        <a:lstStyle/>
        <a:p>
          <a:endParaRPr lang="en-US"/>
        </a:p>
      </dgm:t>
    </dgm:pt>
    <dgm:pt modelId="{D36FB37B-C096-43EC-B710-9BAE70DEF0FD}" type="pres">
      <dgm:prSet presAssocID="{EFF5E5B6-E3F3-41C7-9074-C96A01C3A30E}" presName="rootConnector" presStyleLbl="node1" presStyleIdx="1" presStyleCnt="6"/>
      <dgm:spPr/>
      <dgm:t>
        <a:bodyPr/>
        <a:lstStyle/>
        <a:p>
          <a:endParaRPr lang="en-US"/>
        </a:p>
      </dgm:t>
    </dgm:pt>
    <dgm:pt modelId="{9D2DA71D-C2E6-4915-9F94-2914C412BB01}" type="pres">
      <dgm:prSet presAssocID="{EFF5E5B6-E3F3-41C7-9074-C96A01C3A30E}" presName="childShape" presStyleCnt="0"/>
      <dgm:spPr/>
    </dgm:pt>
    <dgm:pt modelId="{E72B00B7-5043-4E2E-8139-F84816A0FA43}" type="pres">
      <dgm:prSet presAssocID="{614CAA9E-BD3B-44A0-93FE-8465F65B7503}" presName="Name13" presStyleLbl="parChTrans1D2" presStyleIdx="0" presStyleCnt="4"/>
      <dgm:spPr/>
      <dgm:t>
        <a:bodyPr/>
        <a:lstStyle/>
        <a:p>
          <a:endParaRPr lang="en-US"/>
        </a:p>
      </dgm:t>
    </dgm:pt>
    <dgm:pt modelId="{9DF58F69-AD1D-4C87-9FB2-353263B9C918}" type="pres">
      <dgm:prSet presAssocID="{44251DCA-E45D-437D-BD88-593F660B4E38}" presName="childText" presStyleLbl="bgAcc1" presStyleIdx="0" presStyleCnt="4" custScaleX="129762">
        <dgm:presLayoutVars>
          <dgm:bulletEnabled val="1"/>
        </dgm:presLayoutVars>
      </dgm:prSet>
      <dgm:spPr/>
      <dgm:t>
        <a:bodyPr/>
        <a:lstStyle/>
        <a:p>
          <a:endParaRPr lang="en-US"/>
        </a:p>
      </dgm:t>
    </dgm:pt>
    <dgm:pt modelId="{B1C0E00F-52CB-448F-9474-2C3FA92BCA26}" type="pres">
      <dgm:prSet presAssocID="{D24C2B9C-E026-4F5F-B698-7352D6F87C9C}" presName="Name13" presStyleLbl="parChTrans1D2" presStyleIdx="1" presStyleCnt="4"/>
      <dgm:spPr/>
      <dgm:t>
        <a:bodyPr/>
        <a:lstStyle/>
        <a:p>
          <a:endParaRPr lang="en-US"/>
        </a:p>
      </dgm:t>
    </dgm:pt>
    <dgm:pt modelId="{5F8B10D4-BA80-4ADC-BFF9-B413786A72E7}" type="pres">
      <dgm:prSet presAssocID="{5CA9F188-9C45-4DA8-B3DA-DB7A6607E8D4}" presName="childText" presStyleLbl="bgAcc1" presStyleIdx="1" presStyleCnt="4" custScaleX="132051">
        <dgm:presLayoutVars>
          <dgm:bulletEnabled val="1"/>
        </dgm:presLayoutVars>
      </dgm:prSet>
      <dgm:spPr/>
      <dgm:t>
        <a:bodyPr/>
        <a:lstStyle/>
        <a:p>
          <a:endParaRPr lang="en-US"/>
        </a:p>
      </dgm:t>
    </dgm:pt>
    <dgm:pt modelId="{E0D7FAD1-654A-4FC8-B664-DF23B345DE0F}" type="pres">
      <dgm:prSet presAssocID="{F859CE6C-BE23-4092-BC00-57BC68E53505}" presName="Name13" presStyleLbl="parChTrans1D2" presStyleIdx="2" presStyleCnt="4"/>
      <dgm:spPr/>
      <dgm:t>
        <a:bodyPr/>
        <a:lstStyle/>
        <a:p>
          <a:endParaRPr lang="en-US"/>
        </a:p>
      </dgm:t>
    </dgm:pt>
    <dgm:pt modelId="{7EF9A69E-9A2E-452D-B562-A96F4661B684}" type="pres">
      <dgm:prSet presAssocID="{8FBEEDE9-5E20-433C-98DE-574588A96560}" presName="childText" presStyleLbl="bgAcc1" presStyleIdx="2" presStyleCnt="4" custScaleX="129762">
        <dgm:presLayoutVars>
          <dgm:bulletEnabled val="1"/>
        </dgm:presLayoutVars>
      </dgm:prSet>
      <dgm:spPr/>
      <dgm:t>
        <a:bodyPr/>
        <a:lstStyle/>
        <a:p>
          <a:endParaRPr lang="en-US"/>
        </a:p>
      </dgm:t>
    </dgm:pt>
    <dgm:pt modelId="{B559BDBD-9AF3-4A50-B5CF-FD1278FD95CF}" type="pres">
      <dgm:prSet presAssocID="{C59C78D6-0A05-41FA-AA08-A3831A78267A}" presName="Name13" presStyleLbl="parChTrans1D2" presStyleIdx="3" presStyleCnt="4"/>
      <dgm:spPr/>
      <dgm:t>
        <a:bodyPr/>
        <a:lstStyle/>
        <a:p>
          <a:endParaRPr lang="en-US"/>
        </a:p>
      </dgm:t>
    </dgm:pt>
    <dgm:pt modelId="{48C81C9C-A4E3-40FA-B510-6CB40D0964E5}" type="pres">
      <dgm:prSet presAssocID="{20D8AFC8-E18F-4F4A-BCDC-A34AEBD5746B}" presName="childText" presStyleLbl="bgAcc1" presStyleIdx="3" presStyleCnt="4" custScaleX="136200">
        <dgm:presLayoutVars>
          <dgm:bulletEnabled val="1"/>
        </dgm:presLayoutVars>
      </dgm:prSet>
      <dgm:spPr/>
      <dgm:t>
        <a:bodyPr/>
        <a:lstStyle/>
        <a:p>
          <a:endParaRPr lang="en-US"/>
        </a:p>
      </dgm:t>
    </dgm:pt>
    <dgm:pt modelId="{EE4845E7-0D45-403F-8746-115300873266}" type="pres">
      <dgm:prSet presAssocID="{05475B18-D743-4E87-BE23-F3E4CD15F0A8}" presName="root" presStyleCnt="0"/>
      <dgm:spPr/>
    </dgm:pt>
    <dgm:pt modelId="{728D140B-48D3-4D3B-BA1B-C1ECC4282C15}" type="pres">
      <dgm:prSet presAssocID="{05475B18-D743-4E87-BE23-F3E4CD15F0A8}" presName="rootComposite" presStyleCnt="0"/>
      <dgm:spPr/>
    </dgm:pt>
    <dgm:pt modelId="{4E5BF9E9-D9AE-4B94-810A-0D843A6560AE}" type="pres">
      <dgm:prSet presAssocID="{05475B18-D743-4E87-BE23-F3E4CD15F0A8}" presName="rootText" presStyleLbl="node1" presStyleIdx="2" presStyleCnt="6" custScaleX="160084" custScaleY="173525"/>
      <dgm:spPr/>
      <dgm:t>
        <a:bodyPr/>
        <a:lstStyle/>
        <a:p>
          <a:endParaRPr lang="en-US"/>
        </a:p>
      </dgm:t>
    </dgm:pt>
    <dgm:pt modelId="{92E3BD49-CA96-4E44-A533-094011F205B4}" type="pres">
      <dgm:prSet presAssocID="{05475B18-D743-4E87-BE23-F3E4CD15F0A8}" presName="rootConnector" presStyleLbl="node1" presStyleIdx="2" presStyleCnt="6"/>
      <dgm:spPr/>
      <dgm:t>
        <a:bodyPr/>
        <a:lstStyle/>
        <a:p>
          <a:endParaRPr lang="en-US"/>
        </a:p>
      </dgm:t>
    </dgm:pt>
    <dgm:pt modelId="{0018231E-6AB4-4D30-BD94-AB467AD23201}" type="pres">
      <dgm:prSet presAssocID="{05475B18-D743-4E87-BE23-F3E4CD15F0A8}" presName="childShape" presStyleCnt="0"/>
      <dgm:spPr/>
    </dgm:pt>
    <dgm:pt modelId="{02A72CEB-DAEB-403B-9140-5CC8162C65DF}" type="pres">
      <dgm:prSet presAssocID="{CDB24E8F-1839-4D75-A04D-D9E9AD68EEB3}" presName="root" presStyleCnt="0"/>
      <dgm:spPr/>
    </dgm:pt>
    <dgm:pt modelId="{6909126D-5350-4A1A-B4B0-CA6DF660D5A3}" type="pres">
      <dgm:prSet presAssocID="{CDB24E8F-1839-4D75-A04D-D9E9AD68EEB3}" presName="rootComposite" presStyleCnt="0"/>
      <dgm:spPr/>
    </dgm:pt>
    <dgm:pt modelId="{A8611D2C-5430-4CEE-AD0A-32B31BDD8642}" type="pres">
      <dgm:prSet presAssocID="{CDB24E8F-1839-4D75-A04D-D9E9AD68EEB3}" presName="rootText" presStyleLbl="node1" presStyleIdx="3" presStyleCnt="6" custScaleX="142791" custScaleY="174218" custLinFactNeighborX="-5304" custLinFactNeighborY="-3280"/>
      <dgm:spPr/>
      <dgm:t>
        <a:bodyPr/>
        <a:lstStyle/>
        <a:p>
          <a:endParaRPr lang="en-US"/>
        </a:p>
      </dgm:t>
    </dgm:pt>
    <dgm:pt modelId="{B7D56E75-2BBC-47E8-812D-6699689A56F8}" type="pres">
      <dgm:prSet presAssocID="{CDB24E8F-1839-4D75-A04D-D9E9AD68EEB3}" presName="rootConnector" presStyleLbl="node1" presStyleIdx="3" presStyleCnt="6"/>
      <dgm:spPr/>
      <dgm:t>
        <a:bodyPr/>
        <a:lstStyle/>
        <a:p>
          <a:endParaRPr lang="en-US"/>
        </a:p>
      </dgm:t>
    </dgm:pt>
    <dgm:pt modelId="{F36E20FD-B359-4E81-A3B5-C56A3BB84D1D}" type="pres">
      <dgm:prSet presAssocID="{CDB24E8F-1839-4D75-A04D-D9E9AD68EEB3}" presName="childShape" presStyleCnt="0"/>
      <dgm:spPr/>
    </dgm:pt>
    <dgm:pt modelId="{9ED2E175-AC40-452A-A2EC-E9756BC62AA1}" type="pres">
      <dgm:prSet presAssocID="{05696839-0834-4267-875C-CEDEDBB7F736}" presName="root" presStyleCnt="0"/>
      <dgm:spPr/>
    </dgm:pt>
    <dgm:pt modelId="{3AEDE918-5861-4BAE-99D8-18E4A38E03C0}" type="pres">
      <dgm:prSet presAssocID="{05696839-0834-4267-875C-CEDEDBB7F736}" presName="rootComposite" presStyleCnt="0"/>
      <dgm:spPr/>
    </dgm:pt>
    <dgm:pt modelId="{5AEB185B-AD02-4D70-88EA-16795C60C658}" type="pres">
      <dgm:prSet presAssocID="{05696839-0834-4267-875C-CEDEDBB7F736}" presName="rootText" presStyleLbl="node1" presStyleIdx="4" presStyleCnt="6" custScaleX="112491" custScaleY="172810" custLinFactNeighborX="-4580"/>
      <dgm:spPr/>
      <dgm:t>
        <a:bodyPr/>
        <a:lstStyle/>
        <a:p>
          <a:endParaRPr lang="en-US"/>
        </a:p>
      </dgm:t>
    </dgm:pt>
    <dgm:pt modelId="{DD3BA5C3-EC3E-4C9D-978F-FB1936823181}" type="pres">
      <dgm:prSet presAssocID="{05696839-0834-4267-875C-CEDEDBB7F736}" presName="rootConnector" presStyleLbl="node1" presStyleIdx="4" presStyleCnt="6"/>
      <dgm:spPr/>
      <dgm:t>
        <a:bodyPr/>
        <a:lstStyle/>
        <a:p>
          <a:endParaRPr lang="en-US"/>
        </a:p>
      </dgm:t>
    </dgm:pt>
    <dgm:pt modelId="{1BA85D0A-3AD1-45F3-AF15-2E6C63087B04}" type="pres">
      <dgm:prSet presAssocID="{05696839-0834-4267-875C-CEDEDBB7F736}" presName="childShape" presStyleCnt="0"/>
      <dgm:spPr/>
    </dgm:pt>
    <dgm:pt modelId="{2A6CA53F-E588-46BA-BDD0-F5884D322AFF}" type="pres">
      <dgm:prSet presAssocID="{EDD39F70-FF29-4ED7-81CB-A9CCA780BA08}" presName="root" presStyleCnt="0"/>
      <dgm:spPr/>
    </dgm:pt>
    <dgm:pt modelId="{14F8D467-F9B5-4CF9-B4C5-BD5B662C7CF5}" type="pres">
      <dgm:prSet presAssocID="{EDD39F70-FF29-4ED7-81CB-A9CCA780BA08}" presName="rootComposite" presStyleCnt="0"/>
      <dgm:spPr/>
    </dgm:pt>
    <dgm:pt modelId="{A5826A98-21B7-4095-B949-00D32BB43E03}" type="pres">
      <dgm:prSet presAssocID="{EDD39F70-FF29-4ED7-81CB-A9CCA780BA08}" presName="rootText" presStyleLbl="node1" presStyleIdx="5" presStyleCnt="6" custScaleX="127160" custScaleY="164320" custLinFactNeighborX="-10992"/>
      <dgm:spPr/>
      <dgm:t>
        <a:bodyPr/>
        <a:lstStyle/>
        <a:p>
          <a:endParaRPr lang="en-US"/>
        </a:p>
      </dgm:t>
    </dgm:pt>
    <dgm:pt modelId="{7FE3D899-128B-46E4-A5A5-AB15E5C89462}" type="pres">
      <dgm:prSet presAssocID="{EDD39F70-FF29-4ED7-81CB-A9CCA780BA08}" presName="rootConnector" presStyleLbl="node1" presStyleIdx="5" presStyleCnt="6"/>
      <dgm:spPr/>
      <dgm:t>
        <a:bodyPr/>
        <a:lstStyle/>
        <a:p>
          <a:endParaRPr lang="en-US"/>
        </a:p>
      </dgm:t>
    </dgm:pt>
    <dgm:pt modelId="{75B39612-A0F0-4FD5-9961-2E69EB6DB2D8}" type="pres">
      <dgm:prSet presAssocID="{EDD39F70-FF29-4ED7-81CB-A9CCA780BA08}" presName="childShape" presStyleCnt="0"/>
      <dgm:spPr/>
    </dgm:pt>
  </dgm:ptLst>
  <dgm:cxnLst>
    <dgm:cxn modelId="{72A5981F-8D9C-4075-9FFB-5F7D9778B2CD}" type="presOf" srcId="{5CA9F188-9C45-4DA8-B3DA-DB7A6607E8D4}" destId="{5F8B10D4-BA80-4ADC-BFF9-B413786A72E7}" srcOrd="0" destOrd="0" presId="urn:microsoft.com/office/officeart/2005/8/layout/hierarchy3"/>
    <dgm:cxn modelId="{C39BEAB5-1C6A-4E2B-BD67-5D605DF5A829}" srcId="{719465BB-6DBB-408D-A7F0-09193D7E7360}" destId="{EFF5E5B6-E3F3-41C7-9074-C96A01C3A30E}" srcOrd="1" destOrd="0" parTransId="{E1476AFB-E827-4321-AF76-7786C1B14EDB}" sibTransId="{4D27D07A-2D4E-41D6-B1A8-7CD7C8474876}"/>
    <dgm:cxn modelId="{37708DB6-59CF-495E-AF87-11D714DD0CFC}" type="presOf" srcId="{05475B18-D743-4E87-BE23-F3E4CD15F0A8}" destId="{92E3BD49-CA96-4E44-A533-094011F205B4}" srcOrd="1" destOrd="0" presId="urn:microsoft.com/office/officeart/2005/8/layout/hierarchy3"/>
    <dgm:cxn modelId="{674AECE6-B77E-4D5D-9C7C-BE128C8DF709}" srcId="{EFF5E5B6-E3F3-41C7-9074-C96A01C3A30E}" destId="{44251DCA-E45D-437D-BD88-593F660B4E38}" srcOrd="0" destOrd="0" parTransId="{614CAA9E-BD3B-44A0-93FE-8465F65B7503}" sibTransId="{28F353DC-DBD0-4E75-A183-53CE51673874}"/>
    <dgm:cxn modelId="{1FD20526-5F93-4260-A973-87DCCCDC481A}" type="presOf" srcId="{8FBEEDE9-5E20-433C-98DE-574588A96560}" destId="{7EF9A69E-9A2E-452D-B562-A96F4661B684}" srcOrd="0" destOrd="0" presId="urn:microsoft.com/office/officeart/2005/8/layout/hierarchy3"/>
    <dgm:cxn modelId="{6EE60079-2EB2-4733-8BB6-8EB52DB223F9}" srcId="{719465BB-6DBB-408D-A7F0-09193D7E7360}" destId="{05696839-0834-4267-875C-CEDEDBB7F736}" srcOrd="4" destOrd="0" parTransId="{1714E6F8-4A04-428F-9502-A8162DC93D0C}" sibTransId="{8E103396-B32B-414B-923C-44C297C417B7}"/>
    <dgm:cxn modelId="{A186F89F-1F49-479C-B81F-EEC937E5665D}" type="presOf" srcId="{F859CE6C-BE23-4092-BC00-57BC68E53505}" destId="{E0D7FAD1-654A-4FC8-B664-DF23B345DE0F}" srcOrd="0" destOrd="0" presId="urn:microsoft.com/office/officeart/2005/8/layout/hierarchy3"/>
    <dgm:cxn modelId="{A0A61A35-9942-4DD8-978A-FBC9F4812BD3}" type="presOf" srcId="{C59C78D6-0A05-41FA-AA08-A3831A78267A}" destId="{B559BDBD-9AF3-4A50-B5CF-FD1278FD95CF}" srcOrd="0" destOrd="0" presId="urn:microsoft.com/office/officeart/2005/8/layout/hierarchy3"/>
    <dgm:cxn modelId="{024C41DA-5464-40C0-8A31-FDE9C17E5861}" srcId="{719465BB-6DBB-408D-A7F0-09193D7E7360}" destId="{CDB24E8F-1839-4D75-A04D-D9E9AD68EEB3}" srcOrd="3" destOrd="0" parTransId="{AF99C791-A25E-492B-BE80-F667F402F0BE}" sibTransId="{07C1EB46-CDF6-48B6-B676-AB8FA029AAF6}"/>
    <dgm:cxn modelId="{30981FA6-8404-4F55-8045-2D995206EF9D}" type="presOf" srcId="{05696839-0834-4267-875C-CEDEDBB7F736}" destId="{DD3BA5C3-EC3E-4C9D-978F-FB1936823181}" srcOrd="1" destOrd="0" presId="urn:microsoft.com/office/officeart/2005/8/layout/hierarchy3"/>
    <dgm:cxn modelId="{D05051E7-1794-44BF-9D7F-0C69124FC3A5}" type="presOf" srcId="{44251DCA-E45D-437D-BD88-593F660B4E38}" destId="{9DF58F69-AD1D-4C87-9FB2-353263B9C918}" srcOrd="0" destOrd="0" presId="urn:microsoft.com/office/officeart/2005/8/layout/hierarchy3"/>
    <dgm:cxn modelId="{8706E07C-12E2-49E2-881B-7F34FC20A81E}" type="presOf" srcId="{EDD39F70-FF29-4ED7-81CB-A9CCA780BA08}" destId="{7FE3D899-128B-46E4-A5A5-AB15E5C89462}" srcOrd="1" destOrd="0" presId="urn:microsoft.com/office/officeart/2005/8/layout/hierarchy3"/>
    <dgm:cxn modelId="{75ADEB0C-D909-43BF-BB9B-921FC4FEFD6B}" type="presOf" srcId="{E2FB996B-D54A-4EC6-B11B-552A8BC93E0A}" destId="{F02DC954-20B0-4FC2-81F0-1AE9FE79302A}" srcOrd="1" destOrd="0" presId="urn:microsoft.com/office/officeart/2005/8/layout/hierarchy3"/>
    <dgm:cxn modelId="{FD15AB7F-4631-4DB2-99AE-80C96C2DDCEC}" type="presOf" srcId="{EDD39F70-FF29-4ED7-81CB-A9CCA780BA08}" destId="{A5826A98-21B7-4095-B949-00D32BB43E03}" srcOrd="0" destOrd="0" presId="urn:microsoft.com/office/officeart/2005/8/layout/hierarchy3"/>
    <dgm:cxn modelId="{99280CA0-CA19-4229-9AAB-060EC5FCC28C}" type="presOf" srcId="{20D8AFC8-E18F-4F4A-BCDC-A34AEBD5746B}" destId="{48C81C9C-A4E3-40FA-B510-6CB40D0964E5}" srcOrd="0" destOrd="0" presId="urn:microsoft.com/office/officeart/2005/8/layout/hierarchy3"/>
    <dgm:cxn modelId="{42518C0B-038A-461F-BC3A-48FDB6445FEA}" type="presOf" srcId="{CDB24E8F-1839-4D75-A04D-D9E9AD68EEB3}" destId="{A8611D2C-5430-4CEE-AD0A-32B31BDD8642}" srcOrd="0" destOrd="0" presId="urn:microsoft.com/office/officeart/2005/8/layout/hierarchy3"/>
    <dgm:cxn modelId="{32D6477B-D2F8-4C76-ADA5-1A9BE51EB888}" srcId="{719465BB-6DBB-408D-A7F0-09193D7E7360}" destId="{EDD39F70-FF29-4ED7-81CB-A9CCA780BA08}" srcOrd="5" destOrd="0" parTransId="{118D89BE-5BC0-47CA-A642-AA346C64AC4D}" sibTransId="{DE4C606E-24F3-449D-884F-D6D1E204F0C0}"/>
    <dgm:cxn modelId="{368E13D6-634D-4A08-972F-1625F313D2FE}" type="presOf" srcId="{614CAA9E-BD3B-44A0-93FE-8465F65B7503}" destId="{E72B00B7-5043-4E2E-8139-F84816A0FA43}" srcOrd="0" destOrd="0" presId="urn:microsoft.com/office/officeart/2005/8/layout/hierarchy3"/>
    <dgm:cxn modelId="{90F869B9-FC9A-4210-8E63-DD7E2E226D91}" srcId="{EFF5E5B6-E3F3-41C7-9074-C96A01C3A30E}" destId="{5CA9F188-9C45-4DA8-B3DA-DB7A6607E8D4}" srcOrd="1" destOrd="0" parTransId="{D24C2B9C-E026-4F5F-B698-7352D6F87C9C}" sibTransId="{AA9E52E9-1C73-47C9-A790-F1060661839C}"/>
    <dgm:cxn modelId="{F9FE07E9-B82E-4D24-834E-31F02CFA28D6}" type="presOf" srcId="{719465BB-6DBB-408D-A7F0-09193D7E7360}" destId="{4E1751CF-3429-4C0A-9B8D-B54AF88DD50B}" srcOrd="0" destOrd="0" presId="urn:microsoft.com/office/officeart/2005/8/layout/hierarchy3"/>
    <dgm:cxn modelId="{9005485C-BC28-4DC7-80F5-35D05D1EB7E9}" type="presOf" srcId="{CDB24E8F-1839-4D75-A04D-D9E9AD68EEB3}" destId="{B7D56E75-2BBC-47E8-812D-6699689A56F8}" srcOrd="1" destOrd="0" presId="urn:microsoft.com/office/officeart/2005/8/layout/hierarchy3"/>
    <dgm:cxn modelId="{FB40AC67-E3BB-4B19-BF4F-9C902B0ED6E2}" type="presOf" srcId="{EFF5E5B6-E3F3-41C7-9074-C96A01C3A30E}" destId="{8BFFEAE4-5659-401D-9A30-D5D6E99B648E}" srcOrd="0" destOrd="0" presId="urn:microsoft.com/office/officeart/2005/8/layout/hierarchy3"/>
    <dgm:cxn modelId="{89D13BBD-88ED-4736-8144-210001DC8B3C}" type="presOf" srcId="{D24C2B9C-E026-4F5F-B698-7352D6F87C9C}" destId="{B1C0E00F-52CB-448F-9474-2C3FA92BCA26}" srcOrd="0" destOrd="0" presId="urn:microsoft.com/office/officeart/2005/8/layout/hierarchy3"/>
    <dgm:cxn modelId="{C0C0949E-77B5-4419-9E49-78E1AFB33318}" type="presOf" srcId="{EFF5E5B6-E3F3-41C7-9074-C96A01C3A30E}" destId="{D36FB37B-C096-43EC-B710-9BAE70DEF0FD}" srcOrd="1" destOrd="0" presId="urn:microsoft.com/office/officeart/2005/8/layout/hierarchy3"/>
    <dgm:cxn modelId="{5D922AE8-E81D-4231-99C0-2CAB225657D9}" srcId="{EFF5E5B6-E3F3-41C7-9074-C96A01C3A30E}" destId="{8FBEEDE9-5E20-433C-98DE-574588A96560}" srcOrd="2" destOrd="0" parTransId="{F859CE6C-BE23-4092-BC00-57BC68E53505}" sibTransId="{1FE152BF-EAE0-4C3F-AD63-75BC1A61DF06}"/>
    <dgm:cxn modelId="{8529F7F5-3217-48CE-8A98-C411FF2287CF}" type="presOf" srcId="{05696839-0834-4267-875C-CEDEDBB7F736}" destId="{5AEB185B-AD02-4D70-88EA-16795C60C658}" srcOrd="0" destOrd="0" presId="urn:microsoft.com/office/officeart/2005/8/layout/hierarchy3"/>
    <dgm:cxn modelId="{6F02849B-AEFC-41B5-9398-27C4A2A9498A}" type="presOf" srcId="{E2FB996B-D54A-4EC6-B11B-552A8BC93E0A}" destId="{41636765-8880-413F-9306-DD62AA5A0018}" srcOrd="0" destOrd="0" presId="urn:microsoft.com/office/officeart/2005/8/layout/hierarchy3"/>
    <dgm:cxn modelId="{C5AD595F-2106-4519-A4A3-077994779360}" srcId="{EFF5E5B6-E3F3-41C7-9074-C96A01C3A30E}" destId="{20D8AFC8-E18F-4F4A-BCDC-A34AEBD5746B}" srcOrd="3" destOrd="0" parTransId="{C59C78D6-0A05-41FA-AA08-A3831A78267A}" sibTransId="{1E481A9F-20DE-45A7-B850-8C943C5CC9EE}"/>
    <dgm:cxn modelId="{E582C948-4DAF-4992-87A2-D16978F6974B}" type="presOf" srcId="{05475B18-D743-4E87-BE23-F3E4CD15F0A8}" destId="{4E5BF9E9-D9AE-4B94-810A-0D843A6560AE}" srcOrd="0" destOrd="0" presId="urn:microsoft.com/office/officeart/2005/8/layout/hierarchy3"/>
    <dgm:cxn modelId="{EE56BB5D-8E18-4D1B-97C3-D13BF73DE50F}" srcId="{719465BB-6DBB-408D-A7F0-09193D7E7360}" destId="{E2FB996B-D54A-4EC6-B11B-552A8BC93E0A}" srcOrd="0" destOrd="0" parTransId="{2F7D0C7E-4EC3-49D2-9338-FDA769EAD46F}" sibTransId="{E8DFEFFB-3FE5-42A2-896A-B910AAC9AFEE}"/>
    <dgm:cxn modelId="{D41D214F-BB8C-4C3C-9BF2-165D0AA0CA41}" srcId="{719465BB-6DBB-408D-A7F0-09193D7E7360}" destId="{05475B18-D743-4E87-BE23-F3E4CD15F0A8}" srcOrd="2" destOrd="0" parTransId="{AD231204-93DA-4883-9F8A-7DC01B85C8B5}" sibTransId="{B7995F09-0717-4F60-A953-B525ECF835A1}"/>
    <dgm:cxn modelId="{74DA307A-3C6B-461D-85B5-3B71761965FD}" type="presParOf" srcId="{4E1751CF-3429-4C0A-9B8D-B54AF88DD50B}" destId="{E03A54BC-C208-49EC-AB61-D68740C14878}" srcOrd="0" destOrd="0" presId="urn:microsoft.com/office/officeart/2005/8/layout/hierarchy3"/>
    <dgm:cxn modelId="{2DED5082-385C-4585-8248-63F0BE7CAA0A}" type="presParOf" srcId="{E03A54BC-C208-49EC-AB61-D68740C14878}" destId="{E34121D1-2970-4971-B058-6ADF71A804F5}" srcOrd="0" destOrd="0" presId="urn:microsoft.com/office/officeart/2005/8/layout/hierarchy3"/>
    <dgm:cxn modelId="{57CC422A-C498-41B9-A793-CE2CC8F3628A}" type="presParOf" srcId="{E34121D1-2970-4971-B058-6ADF71A804F5}" destId="{41636765-8880-413F-9306-DD62AA5A0018}" srcOrd="0" destOrd="0" presId="urn:microsoft.com/office/officeart/2005/8/layout/hierarchy3"/>
    <dgm:cxn modelId="{71192485-364E-4C90-A5E9-CE3FB0A6BB46}" type="presParOf" srcId="{E34121D1-2970-4971-B058-6ADF71A804F5}" destId="{F02DC954-20B0-4FC2-81F0-1AE9FE79302A}" srcOrd="1" destOrd="0" presId="urn:microsoft.com/office/officeart/2005/8/layout/hierarchy3"/>
    <dgm:cxn modelId="{0228E6B5-436F-4F9E-BBDF-C0AFE92916C7}" type="presParOf" srcId="{E03A54BC-C208-49EC-AB61-D68740C14878}" destId="{972728A9-4ADB-46B4-B396-AF349A69919A}" srcOrd="1" destOrd="0" presId="urn:microsoft.com/office/officeart/2005/8/layout/hierarchy3"/>
    <dgm:cxn modelId="{95D69330-74C1-4854-B377-98248EF64F24}" type="presParOf" srcId="{4E1751CF-3429-4C0A-9B8D-B54AF88DD50B}" destId="{FCC531E9-EA66-4452-816A-9D6125455BF3}" srcOrd="1" destOrd="0" presId="urn:microsoft.com/office/officeart/2005/8/layout/hierarchy3"/>
    <dgm:cxn modelId="{B31FF792-4F90-493A-BE26-EC83D5CB39B6}" type="presParOf" srcId="{FCC531E9-EA66-4452-816A-9D6125455BF3}" destId="{9D6B6011-2274-4A3C-A235-FC3D02110712}" srcOrd="0" destOrd="0" presId="urn:microsoft.com/office/officeart/2005/8/layout/hierarchy3"/>
    <dgm:cxn modelId="{D8990E22-F40C-40DB-B594-9C550270862B}" type="presParOf" srcId="{9D6B6011-2274-4A3C-A235-FC3D02110712}" destId="{8BFFEAE4-5659-401D-9A30-D5D6E99B648E}" srcOrd="0" destOrd="0" presId="urn:microsoft.com/office/officeart/2005/8/layout/hierarchy3"/>
    <dgm:cxn modelId="{622C3F5B-BA2C-4A8E-805E-38595EB315E0}" type="presParOf" srcId="{9D6B6011-2274-4A3C-A235-FC3D02110712}" destId="{D36FB37B-C096-43EC-B710-9BAE70DEF0FD}" srcOrd="1" destOrd="0" presId="urn:microsoft.com/office/officeart/2005/8/layout/hierarchy3"/>
    <dgm:cxn modelId="{046E109A-4225-4FED-BEBE-2487228B41E7}" type="presParOf" srcId="{FCC531E9-EA66-4452-816A-9D6125455BF3}" destId="{9D2DA71D-C2E6-4915-9F94-2914C412BB01}" srcOrd="1" destOrd="0" presId="urn:microsoft.com/office/officeart/2005/8/layout/hierarchy3"/>
    <dgm:cxn modelId="{F72B5131-63E4-4F8E-BC70-65C2B0FD0C2A}" type="presParOf" srcId="{9D2DA71D-C2E6-4915-9F94-2914C412BB01}" destId="{E72B00B7-5043-4E2E-8139-F84816A0FA43}" srcOrd="0" destOrd="0" presId="urn:microsoft.com/office/officeart/2005/8/layout/hierarchy3"/>
    <dgm:cxn modelId="{9B6E7E1A-6D6F-408C-8051-260FCA39B338}" type="presParOf" srcId="{9D2DA71D-C2E6-4915-9F94-2914C412BB01}" destId="{9DF58F69-AD1D-4C87-9FB2-353263B9C918}" srcOrd="1" destOrd="0" presId="urn:microsoft.com/office/officeart/2005/8/layout/hierarchy3"/>
    <dgm:cxn modelId="{E130CFA1-4DED-42DC-98D7-3BC5EDE83124}" type="presParOf" srcId="{9D2DA71D-C2E6-4915-9F94-2914C412BB01}" destId="{B1C0E00F-52CB-448F-9474-2C3FA92BCA26}" srcOrd="2" destOrd="0" presId="urn:microsoft.com/office/officeart/2005/8/layout/hierarchy3"/>
    <dgm:cxn modelId="{46E7B11B-B1EF-4FD7-855B-2FDD5B143097}" type="presParOf" srcId="{9D2DA71D-C2E6-4915-9F94-2914C412BB01}" destId="{5F8B10D4-BA80-4ADC-BFF9-B413786A72E7}" srcOrd="3" destOrd="0" presId="urn:microsoft.com/office/officeart/2005/8/layout/hierarchy3"/>
    <dgm:cxn modelId="{0A561B23-947E-4403-A4D3-0590D97A4D70}" type="presParOf" srcId="{9D2DA71D-C2E6-4915-9F94-2914C412BB01}" destId="{E0D7FAD1-654A-4FC8-B664-DF23B345DE0F}" srcOrd="4" destOrd="0" presId="urn:microsoft.com/office/officeart/2005/8/layout/hierarchy3"/>
    <dgm:cxn modelId="{8FF11765-4509-4A06-9433-BD0253C57417}" type="presParOf" srcId="{9D2DA71D-C2E6-4915-9F94-2914C412BB01}" destId="{7EF9A69E-9A2E-452D-B562-A96F4661B684}" srcOrd="5" destOrd="0" presId="urn:microsoft.com/office/officeart/2005/8/layout/hierarchy3"/>
    <dgm:cxn modelId="{5DF8BFDB-9101-47DB-B515-4E34330CB88F}" type="presParOf" srcId="{9D2DA71D-C2E6-4915-9F94-2914C412BB01}" destId="{B559BDBD-9AF3-4A50-B5CF-FD1278FD95CF}" srcOrd="6" destOrd="0" presId="urn:microsoft.com/office/officeart/2005/8/layout/hierarchy3"/>
    <dgm:cxn modelId="{9728323C-AD1C-4E84-8DB4-BBF93247C5CF}" type="presParOf" srcId="{9D2DA71D-C2E6-4915-9F94-2914C412BB01}" destId="{48C81C9C-A4E3-40FA-B510-6CB40D0964E5}" srcOrd="7" destOrd="0" presId="urn:microsoft.com/office/officeart/2005/8/layout/hierarchy3"/>
    <dgm:cxn modelId="{548D1818-342D-4202-B922-8BEC412754BA}" type="presParOf" srcId="{4E1751CF-3429-4C0A-9B8D-B54AF88DD50B}" destId="{EE4845E7-0D45-403F-8746-115300873266}" srcOrd="2" destOrd="0" presId="urn:microsoft.com/office/officeart/2005/8/layout/hierarchy3"/>
    <dgm:cxn modelId="{D405244A-F6C3-4842-95B8-DAB2F5AF898A}" type="presParOf" srcId="{EE4845E7-0D45-403F-8746-115300873266}" destId="{728D140B-48D3-4D3B-BA1B-C1ECC4282C15}" srcOrd="0" destOrd="0" presId="urn:microsoft.com/office/officeart/2005/8/layout/hierarchy3"/>
    <dgm:cxn modelId="{225F4D7E-5030-4525-8238-CBCF04AB9A3A}" type="presParOf" srcId="{728D140B-48D3-4D3B-BA1B-C1ECC4282C15}" destId="{4E5BF9E9-D9AE-4B94-810A-0D843A6560AE}" srcOrd="0" destOrd="0" presId="urn:microsoft.com/office/officeart/2005/8/layout/hierarchy3"/>
    <dgm:cxn modelId="{CFFA2CF4-6E84-44FA-B5E8-5F50E28CBFFB}" type="presParOf" srcId="{728D140B-48D3-4D3B-BA1B-C1ECC4282C15}" destId="{92E3BD49-CA96-4E44-A533-094011F205B4}" srcOrd="1" destOrd="0" presId="urn:microsoft.com/office/officeart/2005/8/layout/hierarchy3"/>
    <dgm:cxn modelId="{C42A70EA-EEAE-44E4-8EC9-048EC0FE1192}" type="presParOf" srcId="{EE4845E7-0D45-403F-8746-115300873266}" destId="{0018231E-6AB4-4D30-BD94-AB467AD23201}" srcOrd="1" destOrd="0" presId="urn:microsoft.com/office/officeart/2005/8/layout/hierarchy3"/>
    <dgm:cxn modelId="{B7FAC3CE-C905-4B0C-BAC0-8B0893F95CD3}" type="presParOf" srcId="{4E1751CF-3429-4C0A-9B8D-B54AF88DD50B}" destId="{02A72CEB-DAEB-403B-9140-5CC8162C65DF}" srcOrd="3" destOrd="0" presId="urn:microsoft.com/office/officeart/2005/8/layout/hierarchy3"/>
    <dgm:cxn modelId="{CFD90875-3C88-4D1E-9876-94DF8E107FF2}" type="presParOf" srcId="{02A72CEB-DAEB-403B-9140-5CC8162C65DF}" destId="{6909126D-5350-4A1A-B4B0-CA6DF660D5A3}" srcOrd="0" destOrd="0" presId="urn:microsoft.com/office/officeart/2005/8/layout/hierarchy3"/>
    <dgm:cxn modelId="{947E3AB7-8C44-4C9F-A65A-DDD3E9246EB5}" type="presParOf" srcId="{6909126D-5350-4A1A-B4B0-CA6DF660D5A3}" destId="{A8611D2C-5430-4CEE-AD0A-32B31BDD8642}" srcOrd="0" destOrd="0" presId="urn:microsoft.com/office/officeart/2005/8/layout/hierarchy3"/>
    <dgm:cxn modelId="{DE88E927-72BF-43FD-BC59-21E9D822FFAB}" type="presParOf" srcId="{6909126D-5350-4A1A-B4B0-CA6DF660D5A3}" destId="{B7D56E75-2BBC-47E8-812D-6699689A56F8}" srcOrd="1" destOrd="0" presId="urn:microsoft.com/office/officeart/2005/8/layout/hierarchy3"/>
    <dgm:cxn modelId="{7B3092CC-F48E-434E-95DA-24D2BAACC61F}" type="presParOf" srcId="{02A72CEB-DAEB-403B-9140-5CC8162C65DF}" destId="{F36E20FD-B359-4E81-A3B5-C56A3BB84D1D}" srcOrd="1" destOrd="0" presId="urn:microsoft.com/office/officeart/2005/8/layout/hierarchy3"/>
    <dgm:cxn modelId="{076C6A60-AFB9-4A04-9405-3EED878FE3FC}" type="presParOf" srcId="{4E1751CF-3429-4C0A-9B8D-B54AF88DD50B}" destId="{9ED2E175-AC40-452A-A2EC-E9756BC62AA1}" srcOrd="4" destOrd="0" presId="urn:microsoft.com/office/officeart/2005/8/layout/hierarchy3"/>
    <dgm:cxn modelId="{25B62E2F-392A-48CC-8A95-CFDDB6F6F23F}" type="presParOf" srcId="{9ED2E175-AC40-452A-A2EC-E9756BC62AA1}" destId="{3AEDE918-5861-4BAE-99D8-18E4A38E03C0}" srcOrd="0" destOrd="0" presId="urn:microsoft.com/office/officeart/2005/8/layout/hierarchy3"/>
    <dgm:cxn modelId="{C6332B0A-948E-45AF-83FD-C6A5032C882E}" type="presParOf" srcId="{3AEDE918-5861-4BAE-99D8-18E4A38E03C0}" destId="{5AEB185B-AD02-4D70-88EA-16795C60C658}" srcOrd="0" destOrd="0" presId="urn:microsoft.com/office/officeart/2005/8/layout/hierarchy3"/>
    <dgm:cxn modelId="{1437DB19-A65E-48F2-9593-3441622583E1}" type="presParOf" srcId="{3AEDE918-5861-4BAE-99D8-18E4A38E03C0}" destId="{DD3BA5C3-EC3E-4C9D-978F-FB1936823181}" srcOrd="1" destOrd="0" presId="urn:microsoft.com/office/officeart/2005/8/layout/hierarchy3"/>
    <dgm:cxn modelId="{8295F761-FD56-4068-8E6A-C4E53FD823A2}" type="presParOf" srcId="{9ED2E175-AC40-452A-A2EC-E9756BC62AA1}" destId="{1BA85D0A-3AD1-45F3-AF15-2E6C63087B04}" srcOrd="1" destOrd="0" presId="urn:microsoft.com/office/officeart/2005/8/layout/hierarchy3"/>
    <dgm:cxn modelId="{6D615835-7A24-4F16-BEE9-B9558FA5749D}" type="presParOf" srcId="{4E1751CF-3429-4C0A-9B8D-B54AF88DD50B}" destId="{2A6CA53F-E588-46BA-BDD0-F5884D322AFF}" srcOrd="5" destOrd="0" presId="urn:microsoft.com/office/officeart/2005/8/layout/hierarchy3"/>
    <dgm:cxn modelId="{F234C2C6-223B-4CE8-8F70-F9AC995FF0FB}" type="presParOf" srcId="{2A6CA53F-E588-46BA-BDD0-F5884D322AFF}" destId="{14F8D467-F9B5-4CF9-B4C5-BD5B662C7CF5}" srcOrd="0" destOrd="0" presId="urn:microsoft.com/office/officeart/2005/8/layout/hierarchy3"/>
    <dgm:cxn modelId="{A6E54AD6-3081-4113-80AC-C18091C220D1}" type="presParOf" srcId="{14F8D467-F9B5-4CF9-B4C5-BD5B662C7CF5}" destId="{A5826A98-21B7-4095-B949-00D32BB43E03}" srcOrd="0" destOrd="0" presId="urn:microsoft.com/office/officeart/2005/8/layout/hierarchy3"/>
    <dgm:cxn modelId="{5C4B94C8-3E57-4C69-A6BD-0E8009566072}" type="presParOf" srcId="{14F8D467-F9B5-4CF9-B4C5-BD5B662C7CF5}" destId="{7FE3D899-128B-46E4-A5A5-AB15E5C89462}" srcOrd="1" destOrd="0" presId="urn:microsoft.com/office/officeart/2005/8/layout/hierarchy3"/>
    <dgm:cxn modelId="{A1B9C9A3-8715-47D6-B8FC-C768174CC859}" type="presParOf" srcId="{2A6CA53F-E588-46BA-BDD0-F5884D322AFF}" destId="{75B39612-A0F0-4FD5-9961-2E69EB6DB2D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36765-8880-413F-9306-DD62AA5A0018}">
      <dsp:nvSpPr>
        <dsp:cNvPr id="0" name=""/>
        <dsp:cNvSpPr/>
      </dsp:nvSpPr>
      <dsp:spPr>
        <a:xfrm>
          <a:off x="143868" y="876336"/>
          <a:ext cx="1678657" cy="9286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GB" sz="1500" b="1" kern="1200" dirty="0" smtClean="0"/>
            <a:t>All the Standard features</a:t>
          </a:r>
          <a:endParaRPr lang="en-US" sz="1500" b="1" kern="1200" dirty="0"/>
        </a:p>
      </dsp:txBody>
      <dsp:txXfrm>
        <a:off x="171066" y="903534"/>
        <a:ext cx="1624261" cy="874205"/>
      </dsp:txXfrm>
    </dsp:sp>
    <dsp:sp modelId="{8BFFEAE4-5659-401D-9A30-D5D6E99B648E}">
      <dsp:nvSpPr>
        <dsp:cNvPr id="0" name=""/>
        <dsp:cNvSpPr/>
      </dsp:nvSpPr>
      <dsp:spPr>
        <a:xfrm>
          <a:off x="2001853" y="852896"/>
          <a:ext cx="1879465" cy="9785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GB" sz="1500" b="1" kern="1200" dirty="0" smtClean="0"/>
            <a:t>Thermodynamic heat and moisture modelling</a:t>
          </a:r>
          <a:endParaRPr lang="en-US" sz="1500" b="1" kern="1200" dirty="0"/>
        </a:p>
      </dsp:txBody>
      <dsp:txXfrm>
        <a:off x="2030515" y="881558"/>
        <a:ext cx="1822141" cy="921262"/>
      </dsp:txXfrm>
    </dsp:sp>
    <dsp:sp modelId="{E72B00B7-5043-4E2E-8139-F84816A0FA43}">
      <dsp:nvSpPr>
        <dsp:cNvPr id="0" name=""/>
        <dsp:cNvSpPr/>
      </dsp:nvSpPr>
      <dsp:spPr>
        <a:xfrm>
          <a:off x="2189799" y="1831482"/>
          <a:ext cx="187946" cy="480066"/>
        </a:xfrm>
        <a:custGeom>
          <a:avLst/>
          <a:gdLst/>
          <a:ahLst/>
          <a:cxnLst/>
          <a:rect l="0" t="0" r="0" b="0"/>
          <a:pathLst>
            <a:path>
              <a:moveTo>
                <a:pt x="0" y="0"/>
              </a:moveTo>
              <a:lnTo>
                <a:pt x="0" y="480066"/>
              </a:lnTo>
              <a:lnTo>
                <a:pt x="187946" y="48006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58F69-AD1D-4C87-9FB2-353263B9C918}">
      <dsp:nvSpPr>
        <dsp:cNvPr id="0" name=""/>
        <dsp:cNvSpPr/>
      </dsp:nvSpPr>
      <dsp:spPr>
        <a:xfrm>
          <a:off x="2377746" y="1991504"/>
          <a:ext cx="1328946" cy="64008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GB" sz="1300" b="1" kern="1200" dirty="0" smtClean="0"/>
            <a:t>Strata heat and moisture</a:t>
          </a:r>
          <a:endParaRPr lang="en-US" sz="1300" b="1" kern="1200" dirty="0"/>
        </a:p>
      </dsp:txBody>
      <dsp:txXfrm>
        <a:off x="2396494" y="2010252"/>
        <a:ext cx="1291450" cy="602592"/>
      </dsp:txXfrm>
    </dsp:sp>
    <dsp:sp modelId="{B1C0E00F-52CB-448F-9474-2C3FA92BCA26}">
      <dsp:nvSpPr>
        <dsp:cNvPr id="0" name=""/>
        <dsp:cNvSpPr/>
      </dsp:nvSpPr>
      <dsp:spPr>
        <a:xfrm>
          <a:off x="2189799" y="1831482"/>
          <a:ext cx="187946" cy="1280176"/>
        </a:xfrm>
        <a:custGeom>
          <a:avLst/>
          <a:gdLst/>
          <a:ahLst/>
          <a:cxnLst/>
          <a:rect l="0" t="0" r="0" b="0"/>
          <a:pathLst>
            <a:path>
              <a:moveTo>
                <a:pt x="0" y="0"/>
              </a:moveTo>
              <a:lnTo>
                <a:pt x="0" y="1280176"/>
              </a:lnTo>
              <a:lnTo>
                <a:pt x="187946" y="128017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8B10D4-BA80-4ADC-BFF9-B413786A72E7}">
      <dsp:nvSpPr>
        <dsp:cNvPr id="0" name=""/>
        <dsp:cNvSpPr/>
      </dsp:nvSpPr>
      <dsp:spPr>
        <a:xfrm>
          <a:off x="2377746" y="2791614"/>
          <a:ext cx="1352388" cy="64008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GB" sz="1300" b="1" kern="1200" dirty="0" smtClean="0"/>
            <a:t>Refrigeration</a:t>
          </a:r>
          <a:endParaRPr lang="en-US" sz="1300" b="1" kern="1200" dirty="0"/>
        </a:p>
      </dsp:txBody>
      <dsp:txXfrm>
        <a:off x="2396494" y="2810362"/>
        <a:ext cx="1314892" cy="602592"/>
      </dsp:txXfrm>
    </dsp:sp>
    <dsp:sp modelId="{E0D7FAD1-654A-4FC8-B664-DF23B345DE0F}">
      <dsp:nvSpPr>
        <dsp:cNvPr id="0" name=""/>
        <dsp:cNvSpPr/>
      </dsp:nvSpPr>
      <dsp:spPr>
        <a:xfrm>
          <a:off x="2189799" y="1831482"/>
          <a:ext cx="187946" cy="2080286"/>
        </a:xfrm>
        <a:custGeom>
          <a:avLst/>
          <a:gdLst/>
          <a:ahLst/>
          <a:cxnLst/>
          <a:rect l="0" t="0" r="0" b="0"/>
          <a:pathLst>
            <a:path>
              <a:moveTo>
                <a:pt x="0" y="0"/>
              </a:moveTo>
              <a:lnTo>
                <a:pt x="0" y="2080286"/>
              </a:lnTo>
              <a:lnTo>
                <a:pt x="187946" y="208028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F9A69E-9A2E-452D-B562-A96F4661B684}">
      <dsp:nvSpPr>
        <dsp:cNvPr id="0" name=""/>
        <dsp:cNvSpPr/>
      </dsp:nvSpPr>
      <dsp:spPr>
        <a:xfrm>
          <a:off x="2377746" y="3591725"/>
          <a:ext cx="1328946" cy="64008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GB" sz="1300" b="1" kern="1200" dirty="0" smtClean="0"/>
            <a:t>Diesel heat and DPM emissions</a:t>
          </a:r>
          <a:endParaRPr lang="en-US" sz="1300" b="1" kern="1200" dirty="0"/>
        </a:p>
      </dsp:txBody>
      <dsp:txXfrm>
        <a:off x="2396494" y="3610473"/>
        <a:ext cx="1291450" cy="602592"/>
      </dsp:txXfrm>
    </dsp:sp>
    <dsp:sp modelId="{B559BDBD-9AF3-4A50-B5CF-FD1278FD95CF}">
      <dsp:nvSpPr>
        <dsp:cNvPr id="0" name=""/>
        <dsp:cNvSpPr/>
      </dsp:nvSpPr>
      <dsp:spPr>
        <a:xfrm>
          <a:off x="2189799" y="1831482"/>
          <a:ext cx="187946" cy="2880397"/>
        </a:xfrm>
        <a:custGeom>
          <a:avLst/>
          <a:gdLst/>
          <a:ahLst/>
          <a:cxnLst/>
          <a:rect l="0" t="0" r="0" b="0"/>
          <a:pathLst>
            <a:path>
              <a:moveTo>
                <a:pt x="0" y="0"/>
              </a:moveTo>
              <a:lnTo>
                <a:pt x="0" y="2880397"/>
              </a:lnTo>
              <a:lnTo>
                <a:pt x="187946" y="288039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C81C9C-A4E3-40FA-B510-6CB40D0964E5}">
      <dsp:nvSpPr>
        <dsp:cNvPr id="0" name=""/>
        <dsp:cNvSpPr/>
      </dsp:nvSpPr>
      <dsp:spPr>
        <a:xfrm>
          <a:off x="2377746" y="4391835"/>
          <a:ext cx="1394880" cy="64008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GB" sz="1300" b="1" kern="1200" dirty="0" smtClean="0"/>
            <a:t>Electrical heat sources</a:t>
          </a:r>
          <a:endParaRPr lang="en-US" sz="1300" b="1" kern="1200" dirty="0"/>
        </a:p>
      </dsp:txBody>
      <dsp:txXfrm>
        <a:off x="2396494" y="4410583"/>
        <a:ext cx="1357384" cy="602592"/>
      </dsp:txXfrm>
    </dsp:sp>
    <dsp:sp modelId="{4E5BF9E9-D9AE-4B94-810A-0D843A6560AE}">
      <dsp:nvSpPr>
        <dsp:cNvPr id="0" name=""/>
        <dsp:cNvSpPr/>
      </dsp:nvSpPr>
      <dsp:spPr>
        <a:xfrm>
          <a:off x="4201362" y="852896"/>
          <a:ext cx="2049357" cy="11107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GB" sz="1500" b="1" kern="1200" dirty="0" smtClean="0"/>
            <a:t>Compressible air flows and self adjusting fan curves</a:t>
          </a:r>
          <a:endParaRPr lang="en-US" sz="1500" b="1" kern="1200" dirty="0"/>
        </a:p>
      </dsp:txBody>
      <dsp:txXfrm>
        <a:off x="4233894" y="885428"/>
        <a:ext cx="1984293" cy="1045649"/>
      </dsp:txXfrm>
    </dsp:sp>
    <dsp:sp modelId="{A8611D2C-5430-4CEE-AD0A-32B31BDD8642}">
      <dsp:nvSpPr>
        <dsp:cNvPr id="0" name=""/>
        <dsp:cNvSpPr/>
      </dsp:nvSpPr>
      <dsp:spPr>
        <a:xfrm>
          <a:off x="6502864" y="831901"/>
          <a:ext cx="1827976" cy="11151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GB" sz="1500" b="1" kern="1200" dirty="0" smtClean="0"/>
            <a:t>Blasting fumes dispersion and clearance times</a:t>
          </a:r>
          <a:endParaRPr lang="en-US" sz="1500" b="1" kern="1200" dirty="0"/>
        </a:p>
      </dsp:txBody>
      <dsp:txXfrm>
        <a:off x="6535526" y="864563"/>
        <a:ext cx="1762652" cy="1049824"/>
      </dsp:txXfrm>
    </dsp:sp>
    <dsp:sp modelId="{5AEB185B-AD02-4D70-88EA-16795C60C658}">
      <dsp:nvSpPr>
        <dsp:cNvPr id="0" name=""/>
        <dsp:cNvSpPr/>
      </dsp:nvSpPr>
      <dsp:spPr>
        <a:xfrm>
          <a:off x="8660153" y="852896"/>
          <a:ext cx="1440083" cy="11061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GB" sz="1500" b="1" kern="1200" dirty="0" smtClean="0"/>
            <a:t>Financial analysis wizards</a:t>
          </a:r>
          <a:endParaRPr lang="en-US" sz="1500" b="1" kern="1200" dirty="0"/>
        </a:p>
      </dsp:txBody>
      <dsp:txXfrm>
        <a:off x="8692551" y="885294"/>
        <a:ext cx="1375287" cy="1041340"/>
      </dsp:txXfrm>
    </dsp:sp>
    <dsp:sp modelId="{A5826A98-21B7-4095-B949-00D32BB43E03}">
      <dsp:nvSpPr>
        <dsp:cNvPr id="0" name=""/>
        <dsp:cNvSpPr/>
      </dsp:nvSpPr>
      <dsp:spPr>
        <a:xfrm>
          <a:off x="10338196" y="852896"/>
          <a:ext cx="1627872" cy="105179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GB" sz="1500" b="1" kern="1200" dirty="0" smtClean="0"/>
            <a:t>Recirculation predictor</a:t>
          </a:r>
          <a:endParaRPr lang="en-US" sz="1500" b="1" kern="1200" dirty="0"/>
        </a:p>
      </dsp:txBody>
      <dsp:txXfrm>
        <a:off x="10369002" y="883702"/>
        <a:ext cx="1566260" cy="9901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777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86281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13078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4001306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8" name="Footer Placeholder 7"/>
          <p:cNvSpPr>
            <a:spLocks noGrp="1"/>
          </p:cNvSpPr>
          <p:nvPr>
            <p:ph type="ftr" sz="quarter" idx="11"/>
          </p:nvPr>
        </p:nvSpPr>
        <p:spPr/>
        <p:txBody>
          <a:bodyPr/>
          <a:lstStyle/>
          <a:p>
            <a:endParaRPr lang="en-US" dirty="0">
              <a:solidFill>
                <a:srgbClr val="146194">
                  <a:lumMod val="50000"/>
                </a:srgb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799869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5383921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3" name="Footer Placeholder 2"/>
          <p:cNvSpPr>
            <a:spLocks noGrp="1"/>
          </p:cNvSpPr>
          <p:nvPr>
            <p:ph type="ftr" sz="quarter" idx="11"/>
          </p:nvPr>
        </p:nvSpPr>
        <p:spPr/>
        <p:txBody>
          <a:bodyPr/>
          <a:lstStyle/>
          <a:p>
            <a:endParaRPr lang="en-US" dirty="0">
              <a:solidFill>
                <a:srgbClr val="146194">
                  <a:lumMod val="50000"/>
                </a:srgb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082584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712666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4455049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42099447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65470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381206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949614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2301667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233034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821346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05148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solidFill>
                  <a:srgbClr val="146194">
                    <a:lumMod val="50000"/>
                  </a:srgbClr>
                </a:solidFill>
              </a:rPr>
              <a:pPr/>
              <a:t>9/21/2018</a:t>
            </a:fld>
            <a:endParaRPr lang="en-US" dirty="0">
              <a:solidFill>
                <a:srgbClr val="146194">
                  <a:lumMod val="50000"/>
                </a:srgbClr>
              </a:solidFill>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solidFill>
                <a:srgbClr val="146194">
                  <a:lumMod val="50000"/>
                </a:srgbClr>
              </a:solidFill>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0301952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ventsim.com/products/ventsim-visual/ventsim-visual-advanced/" TargetMode="External"/><Relationship Id="rId2" Type="http://schemas.openxmlformats.org/officeDocument/2006/relationships/hyperlink" Target="http://www.ventsim.com/products/ventsim-visual/ventsim-visual-standar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ww.ventsim.com/products/ventsim-visual/ventsim-visual-premiu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08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2974" y="140677"/>
            <a:ext cx="834903" cy="9407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flipH="1" flipV="1">
            <a:off x="9218611" y="5994399"/>
            <a:ext cx="45719" cy="73115"/>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271713" y="629321"/>
            <a:ext cx="11109532" cy="5520584"/>
          </a:xfrm>
        </p:spPr>
        <p:txBody>
          <a:bodyPr>
            <a:normAutofit/>
          </a:bodyPr>
          <a:lstStyle/>
          <a:p>
            <a:pPr algn="just">
              <a:lnSpc>
                <a:spcPct val="150000"/>
              </a:lnSpc>
            </a:pPr>
            <a:r>
              <a:rPr lang="en-IN" dirty="0" smtClean="0">
                <a:solidFill>
                  <a:schemeClr val="accent2">
                    <a:lumMod val="75000"/>
                  </a:schemeClr>
                </a:solidFill>
              </a:rPr>
              <a:t>A </a:t>
            </a:r>
            <a:r>
              <a:rPr lang="en-IN" dirty="0">
                <a:solidFill>
                  <a:schemeClr val="accent2">
                    <a:lumMod val="75000"/>
                  </a:schemeClr>
                </a:solidFill>
              </a:rPr>
              <a:t>circuit in </a:t>
            </a:r>
            <a:r>
              <a:rPr lang="en-US" dirty="0" err="1">
                <a:solidFill>
                  <a:srgbClr val="FF0000"/>
                </a:solidFill>
              </a:rPr>
              <a:t>Vent</a:t>
            </a:r>
            <a:r>
              <a:rPr lang="en-US" dirty="0" err="1">
                <a:solidFill>
                  <a:schemeClr val="bg1"/>
                </a:solidFill>
              </a:rPr>
              <a:t>sim</a:t>
            </a:r>
            <a:r>
              <a:rPr lang="en-IN" dirty="0" smtClean="0">
                <a:solidFill>
                  <a:schemeClr val="accent2">
                    <a:lumMod val="75000"/>
                  </a:schemeClr>
                </a:solidFill>
              </a:rPr>
              <a:t> </a:t>
            </a:r>
            <a:r>
              <a:rPr lang="en-IN" dirty="0">
                <a:solidFill>
                  <a:schemeClr val="accent2">
                    <a:lumMod val="75000"/>
                  </a:schemeClr>
                </a:solidFill>
              </a:rPr>
              <a:t>must have an entry from surface and an exit, or multiples of either. A closed circuit is also possible but not practical for underground mining. The directions in headings can be set to match the planned direction of airflow. </a:t>
            </a:r>
            <a:r>
              <a:rPr lang="en-US" dirty="0" err="1">
                <a:solidFill>
                  <a:srgbClr val="FF0000"/>
                </a:solidFill>
              </a:rPr>
              <a:t>Vent</a:t>
            </a:r>
            <a:r>
              <a:rPr lang="en-US" dirty="0" err="1">
                <a:solidFill>
                  <a:schemeClr val="bg1"/>
                </a:solidFill>
              </a:rPr>
              <a:t>sim</a:t>
            </a:r>
            <a:r>
              <a:rPr lang="en-US" dirty="0">
                <a:solidFill>
                  <a:schemeClr val="bg1"/>
                </a:solidFill>
              </a:rPr>
              <a:t> </a:t>
            </a:r>
            <a:r>
              <a:rPr lang="en-IN" dirty="0" smtClean="0">
                <a:solidFill>
                  <a:schemeClr val="accent2">
                    <a:lumMod val="75000"/>
                  </a:schemeClr>
                </a:solidFill>
              </a:rPr>
              <a:t>also </a:t>
            </a:r>
            <a:r>
              <a:rPr lang="en-IN" dirty="0">
                <a:solidFill>
                  <a:schemeClr val="accent2">
                    <a:lumMod val="75000"/>
                  </a:schemeClr>
                </a:solidFill>
              </a:rPr>
              <a:t>has automatic heading directions which are based on </a:t>
            </a:r>
            <a:r>
              <a:rPr lang="en-IN" dirty="0" smtClean="0">
                <a:solidFill>
                  <a:schemeClr val="accent2">
                    <a:lumMod val="75000"/>
                  </a:schemeClr>
                </a:solidFill>
              </a:rPr>
              <a:t>how air </a:t>
            </a:r>
            <a:r>
              <a:rPr lang="en-IN" dirty="0">
                <a:solidFill>
                  <a:schemeClr val="accent2">
                    <a:lumMod val="75000"/>
                  </a:schemeClr>
                </a:solidFill>
              </a:rPr>
              <a:t>would naturally flow when fans are setup. </a:t>
            </a:r>
            <a:endParaRPr lang="en-IN" dirty="0" smtClean="0">
              <a:solidFill>
                <a:schemeClr val="accent2">
                  <a:lumMod val="75000"/>
                </a:schemeClr>
              </a:solidFill>
            </a:endParaRPr>
          </a:p>
          <a:p>
            <a:pPr algn="just">
              <a:lnSpc>
                <a:spcPct val="150000"/>
              </a:lnSpc>
            </a:pPr>
            <a:r>
              <a:rPr lang="en-IN" dirty="0" smtClean="0">
                <a:solidFill>
                  <a:schemeClr val="accent2">
                    <a:lumMod val="75000"/>
                  </a:schemeClr>
                </a:solidFill>
              </a:rPr>
              <a:t>The </a:t>
            </a:r>
            <a:r>
              <a:rPr lang="en-IN" dirty="0">
                <a:solidFill>
                  <a:schemeClr val="accent2">
                    <a:lumMod val="75000"/>
                  </a:schemeClr>
                </a:solidFill>
              </a:rPr>
              <a:t>airflow simulation can be setup a number of ways, by adding fans each with individual fan curves, setting a fixed flow in a heading or setting a fixed pressure in a </a:t>
            </a:r>
            <a:r>
              <a:rPr lang="en-IN" dirty="0" smtClean="0">
                <a:solidFill>
                  <a:schemeClr val="accent2">
                    <a:lumMod val="75000"/>
                  </a:schemeClr>
                </a:solidFill>
              </a:rPr>
              <a:t>heading. By using </a:t>
            </a:r>
            <a:r>
              <a:rPr lang="en-IN" dirty="0">
                <a:solidFill>
                  <a:schemeClr val="accent2">
                    <a:lumMod val="75000"/>
                  </a:schemeClr>
                </a:solidFill>
              </a:rPr>
              <a:t>fan selection a realistic circuit can be created with the amount of airflow that would actually be created by that fan with the given mine resistance. Once an airflow simulation is completed the other packages can be used such as thermodynamic, contaminants, diesel particulates, recirculation and financials</a:t>
            </a:r>
          </a:p>
        </p:txBody>
      </p:sp>
    </p:spTree>
    <p:extLst>
      <p:ext uri="{BB962C8B-B14F-4D97-AF65-F5344CB8AC3E}">
        <p14:creationId xmlns:p14="http://schemas.microsoft.com/office/powerpoint/2010/main" val="1797259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3313" y="0"/>
            <a:ext cx="834903" cy="9407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86213" y="316246"/>
            <a:ext cx="10460052" cy="6381572"/>
          </a:xfrm>
        </p:spPr>
        <p:txBody>
          <a:bodyPr>
            <a:normAutofit fontScale="92500" lnSpcReduction="10000"/>
          </a:bodyPr>
          <a:lstStyle/>
          <a:p>
            <a:pPr algn="just">
              <a:lnSpc>
                <a:spcPct val="200000"/>
              </a:lnSpc>
            </a:pPr>
            <a:r>
              <a:rPr lang="en-IN" dirty="0" smtClean="0">
                <a:solidFill>
                  <a:schemeClr val="accent2">
                    <a:lumMod val="75000"/>
                  </a:schemeClr>
                </a:solidFill>
              </a:rPr>
              <a:t>The thermodynamic simulator is a powerful package that can incorporate the surface temperature, rock temperature varying with depth, equipment heat production and cooling units. The temperatures will be calculated for each airway section, giving a flow of temperature around the mine. Hotspots can be identified and solutions for cooling those areas can be created. </a:t>
            </a:r>
          </a:p>
          <a:p>
            <a:pPr algn="just">
              <a:lnSpc>
                <a:spcPct val="200000"/>
              </a:lnSpc>
            </a:pPr>
            <a:r>
              <a:rPr lang="en-IN" dirty="0" smtClean="0">
                <a:solidFill>
                  <a:schemeClr val="accent2">
                    <a:lumMod val="75000"/>
                  </a:schemeClr>
                </a:solidFill>
              </a:rPr>
              <a:t>This </a:t>
            </a:r>
            <a:r>
              <a:rPr lang="en-IN" dirty="0">
                <a:solidFill>
                  <a:schemeClr val="accent2">
                    <a:lumMod val="75000"/>
                  </a:schemeClr>
                </a:solidFill>
              </a:rPr>
              <a:t>tool can also be used to convince potential clients of the safe working conditions planned underground. The contaminant tool is used to similarly show the levels of any contaminant along all airways. Contaminants can range from smoke to blast fumes to stench gas. These simulations can be useful for testing the mine plan in a variety of situations. The recirculation tool can also be run after any of these to test if air </a:t>
            </a:r>
            <a:r>
              <a:rPr lang="en-IN" dirty="0" smtClean="0">
                <a:solidFill>
                  <a:schemeClr val="accent2">
                    <a:lumMod val="75000"/>
                  </a:schemeClr>
                </a:solidFill>
              </a:rPr>
              <a:t>is being </a:t>
            </a:r>
            <a:r>
              <a:rPr lang="en-IN" dirty="0">
                <a:solidFill>
                  <a:schemeClr val="accent2">
                    <a:lumMod val="75000"/>
                  </a:schemeClr>
                </a:solidFill>
              </a:rPr>
              <a:t>reused from one airway to another.</a:t>
            </a:r>
          </a:p>
          <a:p>
            <a:pPr marL="0" indent="0">
              <a:lnSpc>
                <a:spcPct val="200000"/>
              </a:lnSpc>
              <a:buNone/>
            </a:pPr>
            <a:endParaRPr lang="en-IN" dirty="0">
              <a:solidFill>
                <a:schemeClr val="accent2">
                  <a:lumMod val="75000"/>
                </a:schemeClr>
              </a:solidFill>
            </a:endParaRPr>
          </a:p>
        </p:txBody>
      </p:sp>
    </p:spTree>
    <p:extLst>
      <p:ext uri="{BB962C8B-B14F-4D97-AF65-F5344CB8AC3E}">
        <p14:creationId xmlns:p14="http://schemas.microsoft.com/office/powerpoint/2010/main" val="3324311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38836" y="0"/>
            <a:ext cx="3657600" cy="1371600"/>
          </a:xfrm>
        </p:spPr>
        <p:txBody>
          <a:bodyPr/>
          <a:lstStyle/>
          <a:p>
            <a:pPr algn="ctr"/>
            <a:r>
              <a:rPr lang="en-US" b="1" dirty="0" err="1">
                <a:solidFill>
                  <a:srgbClr val="FF0000"/>
                </a:solidFill>
              </a:rPr>
              <a:t>Vent</a:t>
            </a:r>
            <a:r>
              <a:rPr lang="en-US" b="1" dirty="0" err="1">
                <a:solidFill>
                  <a:schemeClr val="bg1"/>
                </a:solidFill>
              </a:rPr>
              <a:t>sim</a:t>
            </a:r>
            <a:r>
              <a:rPr lang="en-US" b="1" dirty="0">
                <a:solidFill>
                  <a:schemeClr val="bg1"/>
                </a:solidFill>
              </a:rPr>
              <a:t> </a:t>
            </a:r>
            <a:r>
              <a:rPr lang="en-IN" b="1" dirty="0" smtClean="0">
                <a:solidFill>
                  <a:schemeClr val="accent2">
                    <a:lumMod val="75000"/>
                  </a:schemeClr>
                </a:solidFill>
              </a:rPr>
              <a:t>OUTPUT</a:t>
            </a:r>
            <a:endParaRPr lang="en-IN" b="1" dirty="0">
              <a:solidFill>
                <a:schemeClr val="accent2">
                  <a:lumMod val="75000"/>
                </a:schemeClr>
              </a:solidFill>
            </a:endParaRPr>
          </a:p>
        </p:txBody>
      </p:sp>
      <p:sp>
        <p:nvSpPr>
          <p:cNvPr id="6" name="Text Placeholder 5"/>
          <p:cNvSpPr>
            <a:spLocks noGrp="1"/>
          </p:cNvSpPr>
          <p:nvPr>
            <p:ph type="body" sz="half" idx="2"/>
          </p:nvPr>
        </p:nvSpPr>
        <p:spPr>
          <a:xfrm>
            <a:off x="7161924" y="1811709"/>
            <a:ext cx="3657600" cy="4178894"/>
          </a:xfrm>
        </p:spPr>
        <p:txBody>
          <a:bodyPr>
            <a:normAutofit lnSpcReduction="10000"/>
          </a:bodyPr>
          <a:lstStyle/>
          <a:p>
            <a:pPr>
              <a:lnSpc>
                <a:spcPct val="150000"/>
              </a:lnSpc>
            </a:pPr>
            <a:r>
              <a:rPr lang="en-IN" dirty="0">
                <a:solidFill>
                  <a:schemeClr val="accent2">
                    <a:lumMod val="75000"/>
                  </a:schemeClr>
                </a:solidFill>
              </a:rPr>
              <a:t>The outputs from </a:t>
            </a:r>
            <a:r>
              <a:rPr lang="en-US" dirty="0" err="1">
                <a:solidFill>
                  <a:srgbClr val="FF0000"/>
                </a:solidFill>
              </a:rPr>
              <a:t>Vent</a:t>
            </a:r>
            <a:r>
              <a:rPr lang="en-US" dirty="0" err="1">
                <a:solidFill>
                  <a:schemeClr val="bg1"/>
                </a:solidFill>
              </a:rPr>
              <a:t>sim</a:t>
            </a:r>
            <a:r>
              <a:rPr lang="en-IN" dirty="0" smtClean="0">
                <a:solidFill>
                  <a:schemeClr val="accent2">
                    <a:lumMod val="75000"/>
                  </a:schemeClr>
                </a:solidFill>
              </a:rPr>
              <a:t> </a:t>
            </a:r>
            <a:r>
              <a:rPr lang="en-IN" dirty="0">
                <a:solidFill>
                  <a:schemeClr val="accent2">
                    <a:lumMod val="75000"/>
                  </a:schemeClr>
                </a:solidFill>
              </a:rPr>
              <a:t>are mainly screenshots of the model and </a:t>
            </a:r>
            <a:r>
              <a:rPr lang="en-IN" b="1" dirty="0">
                <a:solidFill>
                  <a:schemeClr val="accent2">
                    <a:lumMod val="75000"/>
                  </a:schemeClr>
                </a:solidFill>
              </a:rPr>
              <a:t>a mine summary report</a:t>
            </a:r>
            <a:r>
              <a:rPr lang="en-IN" dirty="0">
                <a:solidFill>
                  <a:schemeClr val="accent2">
                    <a:lumMod val="75000"/>
                  </a:schemeClr>
                </a:solidFill>
              </a:rPr>
              <a:t>. The summary report gives details such as: </a:t>
            </a:r>
            <a:r>
              <a:rPr lang="en-IN" b="1" dirty="0">
                <a:solidFill>
                  <a:schemeClr val="accent2">
                    <a:lumMod val="75000"/>
                  </a:schemeClr>
                </a:solidFill>
              </a:rPr>
              <a:t>total airflow in, fan power, power cost (yearly), fan details, air circuit resistance, total heat energy in and out</a:t>
            </a:r>
            <a:r>
              <a:rPr lang="en-IN" dirty="0">
                <a:solidFill>
                  <a:schemeClr val="accent2">
                    <a:lumMod val="75000"/>
                  </a:schemeClr>
                </a:solidFill>
              </a:rPr>
              <a:t>, etc... </a:t>
            </a:r>
            <a:endParaRPr lang="en-IN" dirty="0" smtClean="0">
              <a:solidFill>
                <a:schemeClr val="accent2">
                  <a:lumMod val="75000"/>
                </a:schemeClr>
              </a:solidFill>
            </a:endParaRPr>
          </a:p>
          <a:p>
            <a:pPr>
              <a:lnSpc>
                <a:spcPct val="150000"/>
              </a:lnSpc>
            </a:pPr>
            <a:r>
              <a:rPr lang="en-IN" dirty="0" smtClean="0">
                <a:solidFill>
                  <a:schemeClr val="accent2">
                    <a:lumMod val="75000"/>
                  </a:schemeClr>
                </a:solidFill>
              </a:rPr>
              <a:t>This </a:t>
            </a:r>
            <a:r>
              <a:rPr lang="en-IN" dirty="0">
                <a:solidFill>
                  <a:schemeClr val="accent2">
                    <a:lumMod val="75000"/>
                  </a:schemeClr>
                </a:solidFill>
              </a:rPr>
              <a:t>report gives all the details for whichever functions were run in the program.</a:t>
            </a:r>
          </a:p>
          <a:p>
            <a:endParaRPr lang="en-IN" dirty="0"/>
          </a:p>
        </p:txBody>
      </p:sp>
      <p:pic>
        <p:nvPicPr>
          <p:cNvPr id="7" name="Content Placeholder 6"/>
          <p:cNvPicPr>
            <a:picLocks noGrp="1"/>
          </p:cNvPicPr>
          <p:nvPr>
            <p:ph idx="1"/>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307649" y="205099"/>
            <a:ext cx="6272613" cy="6246975"/>
          </a:xfrm>
          <a:prstGeom prst="rect">
            <a:avLst/>
          </a:prstGeom>
          <a:noFill/>
          <a:ln>
            <a:noFill/>
          </a:ln>
        </p:spPr>
      </p:pic>
      <p:pic>
        <p:nvPicPr>
          <p:cNvPr id="5" name="Picture 2" descr="C:\Users\nikhil\Desktop\VentsimIcon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4697" y="118676"/>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77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39282" y="487901"/>
            <a:ext cx="8534400" cy="1507067"/>
          </a:xfrm>
        </p:spPr>
        <p:txBody>
          <a:bodyPr/>
          <a:lstStyle/>
          <a:p>
            <a:pPr algn="ctr"/>
            <a:r>
              <a:rPr lang="en-IN" b="1" dirty="0">
                <a:solidFill>
                  <a:schemeClr val="accent2">
                    <a:lumMod val="75000"/>
                  </a:schemeClr>
                </a:solidFill>
              </a:rPr>
              <a:t>Ease of Use</a:t>
            </a:r>
            <a:r>
              <a:rPr lang="en-IN" dirty="0"/>
              <a:t/>
            </a:r>
            <a:br>
              <a:rPr lang="en-IN" dirty="0"/>
            </a:br>
            <a:endParaRPr lang="en-IN" dirty="0"/>
          </a:p>
        </p:txBody>
      </p:sp>
      <p:sp>
        <p:nvSpPr>
          <p:cNvPr id="6" name="Content Placeholder 5"/>
          <p:cNvSpPr>
            <a:spLocks noGrp="1"/>
          </p:cNvSpPr>
          <p:nvPr>
            <p:ph idx="1"/>
          </p:nvPr>
        </p:nvSpPr>
        <p:spPr>
          <a:xfrm>
            <a:off x="1795486" y="1490766"/>
            <a:ext cx="8534400" cy="3928929"/>
          </a:xfrm>
        </p:spPr>
        <p:txBody>
          <a:bodyPr>
            <a:normAutofit/>
          </a:bodyPr>
          <a:lstStyle/>
          <a:p>
            <a:pPr marL="0" indent="0" algn="just">
              <a:lnSpc>
                <a:spcPct val="150000"/>
              </a:lnSpc>
              <a:buNone/>
            </a:pPr>
            <a:r>
              <a:rPr lang="en-US" dirty="0" err="1">
                <a:solidFill>
                  <a:srgbClr val="FF0000"/>
                </a:solidFill>
              </a:rPr>
              <a:t>Vent</a:t>
            </a:r>
            <a:r>
              <a:rPr lang="en-US" dirty="0" err="1">
                <a:solidFill>
                  <a:schemeClr val="bg1"/>
                </a:solidFill>
              </a:rPr>
              <a:t>sim</a:t>
            </a:r>
            <a:r>
              <a:rPr lang="en-US" dirty="0">
                <a:solidFill>
                  <a:schemeClr val="bg1"/>
                </a:solidFill>
              </a:rPr>
              <a:t> </a:t>
            </a:r>
            <a:r>
              <a:rPr lang="en-IN" dirty="0" smtClean="0">
                <a:solidFill>
                  <a:schemeClr val="accent2">
                    <a:lumMod val="50000"/>
                  </a:schemeClr>
                </a:solidFill>
              </a:rPr>
              <a:t>is </a:t>
            </a:r>
            <a:r>
              <a:rPr lang="en-IN" dirty="0">
                <a:solidFill>
                  <a:schemeClr val="accent2">
                    <a:lumMod val="50000"/>
                  </a:schemeClr>
                </a:solidFill>
              </a:rPr>
              <a:t>a very easy to use and easy to learn program. Functions are intuitive and mainly </a:t>
            </a:r>
            <a:r>
              <a:rPr lang="en-IN" dirty="0" smtClean="0">
                <a:solidFill>
                  <a:schemeClr val="accent2">
                    <a:lumMod val="50000"/>
                  </a:schemeClr>
                </a:solidFill>
              </a:rPr>
              <a:t>graphical making </a:t>
            </a:r>
            <a:r>
              <a:rPr lang="en-IN" dirty="0">
                <a:solidFill>
                  <a:schemeClr val="accent2">
                    <a:lumMod val="50000"/>
                  </a:schemeClr>
                </a:solidFill>
              </a:rPr>
              <a:t>them quick to learn. When errors are encountered a dialog box pops up and gives a clear indication of what and where the problem is. The problem headings are also highlighted and flash. Much of the work and calculations are automatic allowing for a much quicker setup for simulations. Having all packages such as the </a:t>
            </a:r>
            <a:r>
              <a:rPr lang="en-IN" b="1" dirty="0">
                <a:solidFill>
                  <a:schemeClr val="accent2">
                    <a:lumMod val="50000"/>
                  </a:schemeClr>
                </a:solidFill>
              </a:rPr>
              <a:t>thermodynamics</a:t>
            </a:r>
            <a:r>
              <a:rPr lang="en-IN" dirty="0">
                <a:solidFill>
                  <a:schemeClr val="accent2">
                    <a:lumMod val="50000"/>
                  </a:schemeClr>
                </a:solidFill>
              </a:rPr>
              <a:t> and </a:t>
            </a:r>
            <a:r>
              <a:rPr lang="en-IN" b="1" dirty="0">
                <a:solidFill>
                  <a:schemeClr val="accent2">
                    <a:lumMod val="50000"/>
                  </a:schemeClr>
                </a:solidFill>
              </a:rPr>
              <a:t>diesel particulates </a:t>
            </a:r>
            <a:r>
              <a:rPr lang="en-IN" dirty="0">
                <a:solidFill>
                  <a:schemeClr val="accent2">
                    <a:lumMod val="50000"/>
                  </a:schemeClr>
                </a:solidFill>
              </a:rPr>
              <a:t>available in one program is an asset.</a:t>
            </a:r>
          </a:p>
        </p:txBody>
      </p:sp>
      <p:pic>
        <p:nvPicPr>
          <p:cNvPr id="4"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8851" y="164123"/>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31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12" y="164123"/>
            <a:ext cx="834903" cy="9407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36104" y="33857"/>
            <a:ext cx="8534400" cy="1512605"/>
          </a:xfrm>
        </p:spPr>
        <p:txBody>
          <a:bodyPr/>
          <a:lstStyle/>
          <a:p>
            <a:pPr algn="ctr"/>
            <a:r>
              <a:rPr lang="en-IN" b="1" dirty="0" smtClean="0">
                <a:solidFill>
                  <a:schemeClr val="accent2">
                    <a:lumMod val="50000"/>
                  </a:schemeClr>
                </a:solidFill>
              </a:rPr>
              <a:t>cost</a:t>
            </a:r>
            <a:endParaRPr lang="en-IN" b="1" dirty="0">
              <a:solidFill>
                <a:schemeClr val="accent2">
                  <a:lumMod val="50000"/>
                </a:schemeClr>
              </a:solidFill>
            </a:endParaRPr>
          </a:p>
        </p:txBody>
      </p:sp>
      <p:sp>
        <p:nvSpPr>
          <p:cNvPr id="3" name="Content Placeholder 2"/>
          <p:cNvSpPr>
            <a:spLocks noGrp="1"/>
          </p:cNvSpPr>
          <p:nvPr>
            <p:ph idx="1"/>
          </p:nvPr>
        </p:nvSpPr>
        <p:spPr>
          <a:xfrm>
            <a:off x="1266088" y="1019912"/>
            <a:ext cx="9753600" cy="5052646"/>
          </a:xfrm>
        </p:spPr>
        <p:txBody>
          <a:bodyPr>
            <a:normAutofit/>
          </a:bodyPr>
          <a:lstStyle/>
          <a:p>
            <a:pPr marL="0" indent="0" algn="just">
              <a:lnSpc>
                <a:spcPct val="200000"/>
              </a:lnSpc>
              <a:buNone/>
            </a:pPr>
            <a:r>
              <a:rPr lang="en-US" dirty="0" err="1">
                <a:solidFill>
                  <a:srgbClr val="FF0000"/>
                </a:solidFill>
              </a:rPr>
              <a:t>Vent</a:t>
            </a:r>
            <a:r>
              <a:rPr lang="en-US" dirty="0" err="1">
                <a:solidFill>
                  <a:schemeClr val="bg1"/>
                </a:solidFill>
              </a:rPr>
              <a:t>sim</a:t>
            </a:r>
            <a:r>
              <a:rPr lang="en-US" dirty="0">
                <a:solidFill>
                  <a:schemeClr val="bg1"/>
                </a:solidFill>
              </a:rPr>
              <a:t> </a:t>
            </a:r>
            <a:r>
              <a:rPr lang="en-IN" dirty="0" smtClean="0">
                <a:solidFill>
                  <a:schemeClr val="accent2">
                    <a:lumMod val="75000"/>
                  </a:schemeClr>
                </a:solidFill>
              </a:rPr>
              <a:t>Visual </a:t>
            </a:r>
            <a:r>
              <a:rPr lang="en-IN" dirty="0">
                <a:solidFill>
                  <a:schemeClr val="accent2">
                    <a:lumMod val="75000"/>
                  </a:schemeClr>
                </a:solidFill>
              </a:rPr>
              <a:t>is available in either standard or advanced versions. Discounts are available for multiple licenses or rentals but only single license full versions will be considered here. The standard version is limited to only airflow calculations, it lacks the thermodynamic, financial and recirculation modules. The advanced version includes all modules as well as some additional benefits such as extra data types and natural ventilation pressure. The cost for a single standard license is </a:t>
            </a:r>
            <a:r>
              <a:rPr lang="en-IN" b="1" dirty="0">
                <a:solidFill>
                  <a:schemeClr val="accent2">
                    <a:lumMod val="75000"/>
                  </a:schemeClr>
                </a:solidFill>
              </a:rPr>
              <a:t>USD $2495 </a:t>
            </a:r>
            <a:r>
              <a:rPr lang="en-IN" dirty="0">
                <a:solidFill>
                  <a:schemeClr val="accent2">
                    <a:lumMod val="75000"/>
                  </a:schemeClr>
                </a:solidFill>
              </a:rPr>
              <a:t>and the advanced cost is </a:t>
            </a:r>
            <a:r>
              <a:rPr lang="en-IN" b="1" dirty="0">
                <a:solidFill>
                  <a:schemeClr val="accent2">
                    <a:lumMod val="75000"/>
                  </a:schemeClr>
                </a:solidFill>
              </a:rPr>
              <a:t>USD $3995.</a:t>
            </a:r>
          </a:p>
          <a:p>
            <a:endParaRPr lang="en-IN" dirty="0"/>
          </a:p>
        </p:txBody>
      </p:sp>
    </p:spTree>
    <p:extLst>
      <p:ext uri="{BB962C8B-B14F-4D97-AF65-F5344CB8AC3E}">
        <p14:creationId xmlns:p14="http://schemas.microsoft.com/office/powerpoint/2010/main" val="135431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23" y="197343"/>
            <a:ext cx="8534400" cy="1759644"/>
          </a:xfrm>
        </p:spPr>
        <p:txBody>
          <a:bodyPr>
            <a:normAutofit fontScale="90000"/>
          </a:bodyPr>
          <a:lstStyle/>
          <a:p>
            <a:pPr algn="ctr"/>
            <a:r>
              <a:rPr lang="en-IN" sz="5400" b="1" dirty="0" smtClean="0">
                <a:solidFill>
                  <a:schemeClr val="accent2">
                    <a:lumMod val="75000"/>
                  </a:schemeClr>
                </a:solidFill>
              </a:rPr>
              <a:t/>
            </a:r>
            <a:br>
              <a:rPr lang="en-IN" sz="5400" b="1" dirty="0" smtClean="0">
                <a:solidFill>
                  <a:schemeClr val="accent2">
                    <a:lumMod val="75000"/>
                  </a:schemeClr>
                </a:solidFill>
              </a:rPr>
            </a:br>
            <a:r>
              <a:rPr lang="en-IN" sz="5400" b="1" dirty="0" smtClean="0">
                <a:solidFill>
                  <a:schemeClr val="accent2">
                    <a:lumMod val="75000"/>
                  </a:schemeClr>
                </a:solidFill>
              </a:rPr>
              <a:t>THANK </a:t>
            </a:r>
            <a:r>
              <a:rPr lang="en-IN" sz="5400" b="1" dirty="0">
                <a:solidFill>
                  <a:schemeClr val="accent2">
                    <a:lumMod val="75000"/>
                  </a:schemeClr>
                </a:solidFill>
              </a:rPr>
              <a:t>YOU</a:t>
            </a:r>
            <a:r>
              <a:rPr lang="en-IN" b="1" dirty="0">
                <a:solidFill>
                  <a:schemeClr val="accent2">
                    <a:lumMod val="75000"/>
                  </a:schemeClr>
                </a:solidFill>
              </a:rPr>
              <a:t/>
            </a:r>
            <a:br>
              <a:rPr lang="en-IN" b="1" dirty="0">
                <a:solidFill>
                  <a:schemeClr val="accent2">
                    <a:lumMod val="75000"/>
                  </a:schemeClr>
                </a:solidFill>
              </a:rPr>
            </a:br>
            <a:endParaRPr lang="en-IN" b="1" dirty="0">
              <a:solidFill>
                <a:schemeClr val="accent2">
                  <a:lumMod val="75000"/>
                </a:schemeClr>
              </a:solidFill>
            </a:endParaRPr>
          </a:p>
        </p:txBody>
      </p:sp>
      <p:pic>
        <p:nvPicPr>
          <p:cNvPr id="1026"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28" y="164123"/>
            <a:ext cx="2007211" cy="22616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188301" y="1839482"/>
            <a:ext cx="8534400" cy="3615267"/>
          </a:xfrm>
        </p:spPr>
        <p:txBody>
          <a:bodyPr>
            <a:normAutofit/>
          </a:bodyPr>
          <a:lstStyle/>
          <a:p>
            <a:pPr marL="0" indent="0" algn="ctr">
              <a:buNone/>
            </a:pPr>
            <a:r>
              <a:rPr lang="en-IN" sz="4400" b="1" u="sng" dirty="0" smtClean="0">
                <a:solidFill>
                  <a:srgbClr val="002060"/>
                </a:solidFill>
              </a:rPr>
              <a:t>PRESENTED BY:</a:t>
            </a:r>
          </a:p>
          <a:p>
            <a:pPr marL="0" indent="0" algn="ctr">
              <a:buNone/>
            </a:pPr>
            <a:r>
              <a:rPr lang="en-IN" sz="4400" b="1" dirty="0" smtClean="0">
                <a:solidFill>
                  <a:srgbClr val="002060"/>
                </a:solidFill>
              </a:rPr>
              <a:t>IDD- 11408EN001 TO 11408EN014,  10408EN003</a:t>
            </a:r>
            <a:endParaRPr lang="en-IN" sz="4400" b="1" dirty="0">
              <a:solidFill>
                <a:srgbClr val="002060"/>
              </a:solidFill>
            </a:endParaRPr>
          </a:p>
        </p:txBody>
      </p:sp>
    </p:spTree>
    <p:extLst>
      <p:ext uri="{BB962C8B-B14F-4D97-AF65-F5344CB8AC3E}">
        <p14:creationId xmlns:p14="http://schemas.microsoft.com/office/powerpoint/2010/main" val="1406004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076" y="1523734"/>
            <a:ext cx="3381847" cy="3810532"/>
          </a:xfrm>
          <a:prstGeom prst="rect">
            <a:avLst/>
          </a:prstGeom>
          <a:effectLst>
            <a:outerShdw blurRad="76200" dir="13500000" sy="23000" kx="1200000" algn="br" rotWithShape="0">
              <a:prstClr val="black">
                <a:alpha val="20000"/>
              </a:prstClr>
            </a:outerShdw>
          </a:effectLst>
        </p:spPr>
      </p:pic>
      <p:sp>
        <p:nvSpPr>
          <p:cNvPr id="4" name="Title 3"/>
          <p:cNvSpPr>
            <a:spLocks noGrp="1"/>
          </p:cNvSpPr>
          <p:nvPr>
            <p:ph type="ctrTitle"/>
          </p:nvPr>
        </p:nvSpPr>
        <p:spPr>
          <a:xfrm>
            <a:off x="1032176" y="862886"/>
            <a:ext cx="10127646" cy="5615188"/>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6700" dirty="0" smtClean="0">
                <a:solidFill>
                  <a:srgbClr val="FF0000"/>
                </a:solidFill>
              </a:rPr>
              <a:t>VENT</a:t>
            </a:r>
            <a:r>
              <a:rPr lang="en-US" sz="6700" dirty="0" smtClean="0">
                <a:solidFill>
                  <a:schemeClr val="bg1"/>
                </a:solidFill>
              </a:rPr>
              <a:t>SIM</a:t>
            </a:r>
            <a:r>
              <a:rPr lang="en-US" sz="6700" dirty="0" smtClean="0"/>
              <a:t/>
            </a:r>
            <a:br>
              <a:rPr lang="en-US" sz="6700" dirty="0" smtClean="0"/>
            </a:br>
            <a:r>
              <a:rPr lang="en-US" sz="6700" dirty="0" smtClean="0"/>
              <a:t/>
            </a:r>
            <a:br>
              <a:rPr lang="en-US" sz="6700" dirty="0" smtClean="0"/>
            </a:br>
            <a:r>
              <a:rPr lang="en-US" sz="6700" dirty="0" smtClean="0"/>
              <a:t/>
            </a:r>
            <a:br>
              <a:rPr lang="en-US" sz="6700" dirty="0" smtClean="0"/>
            </a:br>
            <a:r>
              <a:rPr lang="en-US" sz="6700" dirty="0" smtClean="0"/>
              <a:t/>
            </a:r>
            <a:br>
              <a:rPr lang="en-US" sz="6700" dirty="0" smtClean="0"/>
            </a:br>
            <a:r>
              <a:rPr lang="en-US" sz="6700" dirty="0" smtClean="0"/>
              <a:t>(</a:t>
            </a:r>
            <a:r>
              <a:rPr lang="en-US" sz="6700" dirty="0" smtClean="0">
                <a:solidFill>
                  <a:srgbClr val="FF0000"/>
                </a:solidFill>
              </a:rPr>
              <a:t>Vent</a:t>
            </a:r>
            <a:r>
              <a:rPr lang="en-US" sz="6700" dirty="0" smtClean="0"/>
              <a:t>ilation </a:t>
            </a:r>
            <a:r>
              <a:rPr lang="en-US" sz="6700" dirty="0" smtClean="0">
                <a:solidFill>
                  <a:schemeClr val="bg1"/>
                </a:solidFill>
              </a:rPr>
              <a:t>sim</a:t>
            </a:r>
            <a:r>
              <a:rPr lang="en-US" sz="6700" dirty="0" smtClean="0"/>
              <a:t>ulation)</a:t>
            </a:r>
            <a:br>
              <a:rPr lang="en-US" sz="6700" dirty="0" smtClean="0"/>
            </a:br>
            <a:endParaRPr lang="en-GB" sz="6700" dirty="0"/>
          </a:p>
        </p:txBody>
      </p:sp>
    </p:spTree>
    <p:extLst>
      <p:ext uri="{BB962C8B-B14F-4D97-AF65-F5344CB8AC3E}">
        <p14:creationId xmlns:p14="http://schemas.microsoft.com/office/powerpoint/2010/main" val="2533208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82" y="893014"/>
            <a:ext cx="11112836" cy="6410460"/>
          </a:xfrm>
        </p:spPr>
        <p:txBody>
          <a:bodyPr>
            <a:normAutofit/>
          </a:bodyPr>
          <a:lstStyle/>
          <a:p>
            <a:pPr>
              <a:lnSpc>
                <a:spcPct val="160000"/>
              </a:lnSpc>
            </a:pPr>
            <a:r>
              <a:rPr lang="en-US" dirty="0" err="1">
                <a:solidFill>
                  <a:srgbClr val="FF0000"/>
                </a:solidFill>
              </a:rPr>
              <a:t>Vent</a:t>
            </a:r>
            <a:r>
              <a:rPr lang="en-US" dirty="0" err="1">
                <a:solidFill>
                  <a:schemeClr val="bg1"/>
                </a:solidFill>
              </a:rPr>
              <a:t>sim</a:t>
            </a:r>
            <a:r>
              <a:rPr lang="en-US" dirty="0">
                <a:solidFill>
                  <a:schemeClr val="bg1"/>
                </a:solidFill>
              </a:rPr>
              <a:t> </a:t>
            </a:r>
            <a:r>
              <a:rPr lang="en-GB" dirty="0" smtClean="0">
                <a:solidFill>
                  <a:schemeClr val="accent2">
                    <a:lumMod val="75000"/>
                  </a:schemeClr>
                </a:solidFill>
              </a:rPr>
              <a:t>is </a:t>
            </a:r>
            <a:r>
              <a:rPr lang="en-GB" dirty="0">
                <a:solidFill>
                  <a:schemeClr val="accent2">
                    <a:lumMod val="75000"/>
                  </a:schemeClr>
                </a:solidFill>
              </a:rPr>
              <a:t>an underground mine ventilation simulation software package designed to model and simulate ventilation, airflows, pressures, heat, gases, financials, radon, fire, and many other types of ventilation data from a model of tunnels and shafts</a:t>
            </a:r>
            <a:r>
              <a:rPr lang="en-GB" dirty="0" smtClean="0">
                <a:solidFill>
                  <a:schemeClr val="accent2">
                    <a:lumMod val="75000"/>
                  </a:schemeClr>
                </a:solidFill>
              </a:rPr>
              <a:t>.</a:t>
            </a:r>
          </a:p>
          <a:p>
            <a:pPr fontAlgn="base">
              <a:lnSpc>
                <a:spcPct val="160000"/>
              </a:lnSpc>
            </a:pPr>
            <a:r>
              <a:rPr lang="en-US" dirty="0" err="1">
                <a:solidFill>
                  <a:srgbClr val="FF0000"/>
                </a:solidFill>
              </a:rPr>
              <a:t>Vent</a:t>
            </a:r>
            <a:r>
              <a:rPr lang="en-US" dirty="0" err="1">
                <a:solidFill>
                  <a:schemeClr val="bg1"/>
                </a:solidFill>
              </a:rPr>
              <a:t>sim</a:t>
            </a:r>
            <a:r>
              <a:rPr lang="en-US" dirty="0">
                <a:solidFill>
                  <a:schemeClr val="bg1"/>
                </a:solidFill>
              </a:rPr>
              <a:t> </a:t>
            </a:r>
            <a:r>
              <a:rPr lang="en-GB" dirty="0" smtClean="0">
                <a:solidFill>
                  <a:schemeClr val="accent2">
                    <a:lumMod val="75000"/>
                  </a:schemeClr>
                </a:solidFill>
              </a:rPr>
              <a:t>was </a:t>
            </a:r>
            <a:r>
              <a:rPr lang="en-GB" dirty="0">
                <a:solidFill>
                  <a:schemeClr val="accent2">
                    <a:lumMod val="75000"/>
                  </a:schemeClr>
                </a:solidFill>
              </a:rPr>
              <a:t>originally introduced to mining operations in </a:t>
            </a:r>
            <a:r>
              <a:rPr lang="en-GB" b="1" dirty="0">
                <a:solidFill>
                  <a:schemeClr val="accent2">
                    <a:lumMod val="75000"/>
                  </a:schemeClr>
                </a:solidFill>
              </a:rPr>
              <a:t>1994 </a:t>
            </a:r>
            <a:r>
              <a:rPr lang="en-GB" dirty="0">
                <a:solidFill>
                  <a:schemeClr val="accent2">
                    <a:lumMod val="75000"/>
                  </a:schemeClr>
                </a:solidFill>
              </a:rPr>
              <a:t>to help visually design, improve and optimise underground ventilation systems. It is now licensed to over </a:t>
            </a:r>
            <a:r>
              <a:rPr lang="en-GB" b="1" dirty="0">
                <a:solidFill>
                  <a:schemeClr val="accent2">
                    <a:lumMod val="75000"/>
                  </a:schemeClr>
                </a:solidFill>
              </a:rPr>
              <a:t>1000 mine sites, consultants, universities, governments</a:t>
            </a:r>
            <a:r>
              <a:rPr lang="en-GB" dirty="0">
                <a:solidFill>
                  <a:schemeClr val="accent2">
                    <a:lumMod val="75000"/>
                  </a:schemeClr>
                </a:solidFill>
              </a:rPr>
              <a:t> and </a:t>
            </a:r>
            <a:r>
              <a:rPr lang="en-GB" b="1" dirty="0">
                <a:solidFill>
                  <a:schemeClr val="accent2">
                    <a:lumMod val="75000"/>
                  </a:schemeClr>
                </a:solidFill>
              </a:rPr>
              <a:t>research agencies </a:t>
            </a:r>
            <a:r>
              <a:rPr lang="en-GB" dirty="0">
                <a:solidFill>
                  <a:schemeClr val="accent2">
                    <a:lumMod val="75000"/>
                  </a:schemeClr>
                </a:solidFill>
              </a:rPr>
              <a:t>around the world.</a:t>
            </a:r>
          </a:p>
          <a:p>
            <a:pPr fontAlgn="base">
              <a:lnSpc>
                <a:spcPct val="160000"/>
              </a:lnSpc>
            </a:pPr>
            <a:r>
              <a:rPr lang="en-GB" dirty="0">
                <a:solidFill>
                  <a:schemeClr val="accent2">
                    <a:lumMod val="75000"/>
                  </a:schemeClr>
                </a:solidFill>
              </a:rPr>
              <a:t>The new </a:t>
            </a:r>
            <a:r>
              <a:rPr lang="en-US" dirty="0">
                <a:solidFill>
                  <a:schemeClr val="accent2">
                    <a:lumMod val="75000"/>
                  </a:schemeClr>
                </a:solidFill>
              </a:rPr>
              <a:t> </a:t>
            </a:r>
            <a:r>
              <a:rPr lang="en-US" dirty="0" err="1">
                <a:solidFill>
                  <a:srgbClr val="FF0000"/>
                </a:solidFill>
              </a:rPr>
              <a:t>Vent</a:t>
            </a:r>
            <a:r>
              <a:rPr lang="en-US" dirty="0" err="1">
                <a:solidFill>
                  <a:schemeClr val="bg1"/>
                </a:solidFill>
              </a:rPr>
              <a:t>sim</a:t>
            </a:r>
            <a:r>
              <a:rPr lang="en-GB" dirty="0" smtClean="0">
                <a:solidFill>
                  <a:schemeClr val="accent6">
                    <a:lumMod val="50000"/>
                  </a:schemeClr>
                </a:solidFill>
              </a:rPr>
              <a:t> </a:t>
            </a:r>
            <a:r>
              <a:rPr lang="en-GB" dirty="0" smtClean="0">
                <a:solidFill>
                  <a:schemeClr val="accent2">
                    <a:lumMod val="75000"/>
                  </a:schemeClr>
                </a:solidFill>
              </a:rPr>
              <a:t>Visual</a:t>
            </a:r>
            <a:r>
              <a:rPr lang="en-GB" dirty="0">
                <a:solidFill>
                  <a:schemeClr val="accent2">
                    <a:lumMod val="75000"/>
                  </a:schemeClr>
                </a:solidFill>
              </a:rPr>
              <a:t> ventilation software was released in 2009 and offers a graphically rich and dynamic ventilation environment with many more features than the original </a:t>
            </a:r>
            <a:r>
              <a:rPr lang="en-US" b="1" dirty="0" err="1">
                <a:solidFill>
                  <a:srgbClr val="FF0000"/>
                </a:solidFill>
              </a:rPr>
              <a:t>Vent</a:t>
            </a:r>
            <a:r>
              <a:rPr lang="en-US" b="1" dirty="0" err="1">
                <a:solidFill>
                  <a:schemeClr val="bg1"/>
                </a:solidFill>
              </a:rPr>
              <a:t>sim</a:t>
            </a:r>
            <a:r>
              <a:rPr lang="en-GB" b="1" dirty="0" smtClean="0">
                <a:solidFill>
                  <a:schemeClr val="accent6">
                    <a:lumMod val="50000"/>
                  </a:schemeClr>
                </a:solidFill>
              </a:rPr>
              <a:t> </a:t>
            </a:r>
            <a:r>
              <a:rPr lang="en-GB" b="1" dirty="0">
                <a:solidFill>
                  <a:schemeClr val="accent2">
                    <a:lumMod val="75000"/>
                  </a:schemeClr>
                </a:solidFill>
              </a:rPr>
              <a:t>Classic.</a:t>
            </a:r>
            <a:r>
              <a:rPr lang="en-GB" b="1" dirty="0">
                <a:solidFill>
                  <a:schemeClr val="accent6">
                    <a:lumMod val="50000"/>
                  </a:schemeClr>
                </a:solidFill>
              </a:rPr>
              <a:t> </a:t>
            </a:r>
            <a:r>
              <a:rPr lang="en-US" b="1" dirty="0">
                <a:solidFill>
                  <a:srgbClr val="FF0000"/>
                </a:solidFill>
              </a:rPr>
              <a:t> </a:t>
            </a:r>
            <a:r>
              <a:rPr lang="en-US" b="1" dirty="0" err="1">
                <a:solidFill>
                  <a:srgbClr val="FF0000"/>
                </a:solidFill>
              </a:rPr>
              <a:t>Vent</a:t>
            </a:r>
            <a:r>
              <a:rPr lang="en-US" b="1" dirty="0" err="1">
                <a:solidFill>
                  <a:schemeClr val="bg1"/>
                </a:solidFill>
              </a:rPr>
              <a:t>sim</a:t>
            </a:r>
            <a:r>
              <a:rPr lang="en-US" b="1" dirty="0">
                <a:solidFill>
                  <a:schemeClr val="bg1"/>
                </a:solidFill>
              </a:rPr>
              <a:t> </a:t>
            </a:r>
            <a:r>
              <a:rPr lang="en-GB" b="1" dirty="0" smtClean="0">
                <a:solidFill>
                  <a:schemeClr val="accent2">
                    <a:lumMod val="75000"/>
                  </a:schemeClr>
                </a:solidFill>
              </a:rPr>
              <a:t>Visual</a:t>
            </a:r>
            <a:r>
              <a:rPr lang="en-GB" dirty="0">
                <a:solidFill>
                  <a:schemeClr val="accent2">
                    <a:lumMod val="75000"/>
                  </a:schemeClr>
                </a:solidFill>
              </a:rPr>
              <a:t> is available in three versions: </a:t>
            </a:r>
            <a:r>
              <a:rPr lang="en-GB" b="1" dirty="0">
                <a:solidFill>
                  <a:schemeClr val="accent2">
                    <a:lumMod val="75000"/>
                  </a:schemeClr>
                </a:solidFill>
                <a:hlinkClick r:id="rId2" tooltip="Ventsim Visual™ Standard"/>
              </a:rPr>
              <a:t>Standard</a:t>
            </a:r>
            <a:r>
              <a:rPr lang="en-GB" b="1" dirty="0">
                <a:solidFill>
                  <a:schemeClr val="accent2">
                    <a:lumMod val="75000"/>
                  </a:schemeClr>
                </a:solidFill>
              </a:rPr>
              <a:t>, </a:t>
            </a:r>
            <a:r>
              <a:rPr lang="en-GB" b="1" dirty="0">
                <a:solidFill>
                  <a:schemeClr val="accent2">
                    <a:lumMod val="75000"/>
                  </a:schemeClr>
                </a:solidFill>
                <a:hlinkClick r:id="rId3" tooltip="Ventsim Visual™ Advanced"/>
              </a:rPr>
              <a:t>Advanced</a:t>
            </a:r>
            <a:r>
              <a:rPr lang="en-GB" b="1" dirty="0">
                <a:solidFill>
                  <a:schemeClr val="accent2">
                    <a:lumMod val="75000"/>
                  </a:schemeClr>
                </a:solidFill>
              </a:rPr>
              <a:t> </a:t>
            </a:r>
            <a:r>
              <a:rPr lang="en-GB" dirty="0">
                <a:solidFill>
                  <a:schemeClr val="accent2">
                    <a:lumMod val="75000"/>
                  </a:schemeClr>
                </a:solidFill>
              </a:rPr>
              <a:t>and </a:t>
            </a:r>
            <a:r>
              <a:rPr lang="en-GB" b="1" dirty="0">
                <a:solidFill>
                  <a:schemeClr val="accent2">
                    <a:lumMod val="75000"/>
                  </a:schemeClr>
                </a:solidFill>
                <a:hlinkClick r:id="rId4" tooltip="Ventsim Visual™ Premium"/>
              </a:rPr>
              <a:t>Premium</a:t>
            </a:r>
            <a:r>
              <a:rPr lang="en-GB" dirty="0">
                <a:solidFill>
                  <a:schemeClr val="accent2">
                    <a:lumMod val="75000"/>
                  </a:schemeClr>
                </a:solidFill>
              </a:rPr>
              <a:t>.</a:t>
            </a:r>
          </a:p>
          <a:p>
            <a:pPr>
              <a:lnSpc>
                <a:spcPct val="200000"/>
              </a:lnSpc>
            </a:pPr>
            <a:endParaRPr lang="en-GB" dirty="0"/>
          </a:p>
        </p:txBody>
      </p:sp>
      <p:sp>
        <p:nvSpPr>
          <p:cNvPr id="2" name="TextBox 1"/>
          <p:cNvSpPr txBox="1"/>
          <p:nvPr/>
        </p:nvSpPr>
        <p:spPr>
          <a:xfrm>
            <a:off x="3540370" y="234462"/>
            <a:ext cx="4841630" cy="707886"/>
          </a:xfrm>
          <a:prstGeom prst="rect">
            <a:avLst/>
          </a:prstGeom>
          <a:noFill/>
        </p:spPr>
        <p:txBody>
          <a:bodyPr wrap="square" rtlCol="0">
            <a:spAutoFit/>
          </a:bodyPr>
          <a:lstStyle/>
          <a:p>
            <a:pPr algn="ctr"/>
            <a:r>
              <a:rPr lang="en-US" sz="4000" b="1" dirty="0" smtClean="0">
                <a:solidFill>
                  <a:schemeClr val="accent2">
                    <a:lumMod val="50000"/>
                  </a:schemeClr>
                </a:solidFill>
              </a:rPr>
              <a:t>INTRODUCTION</a:t>
            </a:r>
            <a:endParaRPr lang="en-US" b="1" dirty="0">
              <a:solidFill>
                <a:schemeClr val="accent2">
                  <a:lumMod val="50000"/>
                </a:schemeClr>
              </a:solidFill>
            </a:endParaRPr>
          </a:p>
        </p:txBody>
      </p:sp>
      <p:pic>
        <p:nvPicPr>
          <p:cNvPr id="4" name="Picture 2" descr="C:\Users\nikhil\Desktop\VentsimIconSmal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34359" y="118037"/>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862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643" y="172909"/>
            <a:ext cx="8534400" cy="1507067"/>
          </a:xfrm>
        </p:spPr>
        <p:txBody>
          <a:bodyPr/>
          <a:lstStyle/>
          <a:p>
            <a:pPr algn="ctr"/>
            <a:r>
              <a:rPr lang="en-US" b="1" dirty="0" smtClean="0">
                <a:solidFill>
                  <a:srgbClr val="FF0000"/>
                </a:solidFill>
              </a:rPr>
              <a:t>Vent</a:t>
            </a:r>
            <a:r>
              <a:rPr lang="en-US" b="1" dirty="0" smtClean="0">
                <a:solidFill>
                  <a:schemeClr val="bg1"/>
                </a:solidFill>
              </a:rPr>
              <a:t>sim</a:t>
            </a:r>
            <a:r>
              <a:rPr lang="en-US" b="1" dirty="0" smtClean="0"/>
              <a:t> </a:t>
            </a:r>
            <a:r>
              <a:rPr lang="en-US" b="1" dirty="0" smtClean="0">
                <a:solidFill>
                  <a:schemeClr val="accent2"/>
                </a:solidFill>
              </a:rPr>
              <a:t>visual standard</a:t>
            </a:r>
            <a:endParaRPr lang="en-GB" b="1" dirty="0">
              <a:solidFill>
                <a:schemeClr val="accent2"/>
              </a:solidFill>
            </a:endParaRPr>
          </a:p>
        </p:txBody>
      </p:sp>
      <p:sp>
        <p:nvSpPr>
          <p:cNvPr id="3" name="Content Placeholder 2"/>
          <p:cNvSpPr>
            <a:spLocks noGrp="1"/>
          </p:cNvSpPr>
          <p:nvPr>
            <p:ph idx="1"/>
          </p:nvPr>
        </p:nvSpPr>
        <p:spPr>
          <a:xfrm>
            <a:off x="1418308" y="1679976"/>
            <a:ext cx="8534400" cy="3947375"/>
          </a:xfrm>
        </p:spPr>
        <p:txBody>
          <a:bodyPr/>
          <a:lstStyle/>
          <a:p>
            <a:pPr fontAlgn="base">
              <a:lnSpc>
                <a:spcPct val="250000"/>
              </a:lnSpc>
            </a:pPr>
            <a:r>
              <a:rPr lang="en-GB" b="1" dirty="0">
                <a:solidFill>
                  <a:schemeClr val="accent2">
                    <a:lumMod val="75000"/>
                  </a:schemeClr>
                </a:solidFill>
              </a:rPr>
              <a:t>Full 3D modelling</a:t>
            </a:r>
            <a:r>
              <a:rPr lang="en-GB" dirty="0">
                <a:solidFill>
                  <a:schemeClr val="accent2">
                    <a:lumMod val="75000"/>
                  </a:schemeClr>
                </a:solidFill>
              </a:rPr>
              <a:t>, with smooth rotation, zoom and pan.</a:t>
            </a:r>
          </a:p>
          <a:p>
            <a:pPr fontAlgn="base">
              <a:lnSpc>
                <a:spcPct val="250000"/>
              </a:lnSpc>
            </a:pPr>
            <a:r>
              <a:rPr lang="en-GB" b="1" dirty="0">
                <a:solidFill>
                  <a:schemeClr val="accent2">
                    <a:lumMod val="75000"/>
                  </a:schemeClr>
                </a:solidFill>
              </a:rPr>
              <a:t>Real-time animation </a:t>
            </a:r>
            <a:r>
              <a:rPr lang="en-GB" dirty="0">
                <a:solidFill>
                  <a:schemeClr val="accent2">
                    <a:lumMod val="75000"/>
                  </a:schemeClr>
                </a:solidFill>
              </a:rPr>
              <a:t>of airflow and fans.</a:t>
            </a:r>
          </a:p>
          <a:p>
            <a:pPr fontAlgn="base">
              <a:lnSpc>
                <a:spcPct val="250000"/>
              </a:lnSpc>
            </a:pPr>
            <a:r>
              <a:rPr lang="en-GB" b="1" dirty="0">
                <a:solidFill>
                  <a:schemeClr val="accent2">
                    <a:lumMod val="75000"/>
                  </a:schemeClr>
                </a:solidFill>
              </a:rPr>
              <a:t>Airflow simulation </a:t>
            </a:r>
            <a:r>
              <a:rPr lang="en-GB" dirty="0">
                <a:solidFill>
                  <a:schemeClr val="accent2">
                    <a:lumMod val="75000"/>
                  </a:schemeClr>
                </a:solidFill>
              </a:rPr>
              <a:t>and </a:t>
            </a:r>
            <a:r>
              <a:rPr lang="en-GB" b="1" dirty="0">
                <a:solidFill>
                  <a:schemeClr val="accent2">
                    <a:lumMod val="75000"/>
                  </a:schemeClr>
                </a:solidFill>
              </a:rPr>
              <a:t>fan modelling</a:t>
            </a:r>
            <a:r>
              <a:rPr lang="en-GB" dirty="0">
                <a:solidFill>
                  <a:schemeClr val="accent2">
                    <a:lumMod val="75000"/>
                  </a:schemeClr>
                </a:solidFill>
              </a:rPr>
              <a:t>.</a:t>
            </a:r>
          </a:p>
          <a:p>
            <a:pPr fontAlgn="base">
              <a:lnSpc>
                <a:spcPct val="250000"/>
              </a:lnSpc>
            </a:pPr>
            <a:r>
              <a:rPr lang="en-GB" b="1" dirty="0">
                <a:solidFill>
                  <a:schemeClr val="accent2">
                    <a:lumMod val="75000"/>
                  </a:schemeClr>
                </a:solidFill>
              </a:rPr>
              <a:t>Basic contaminant spread</a:t>
            </a:r>
            <a:r>
              <a:rPr lang="en-GB" dirty="0">
                <a:solidFill>
                  <a:schemeClr val="accent2">
                    <a:lumMod val="75000"/>
                  </a:schemeClr>
                </a:solidFill>
              </a:rPr>
              <a:t>, sourcing and emergency simulation.</a:t>
            </a:r>
          </a:p>
          <a:p>
            <a:endParaRPr lang="en-GB" dirty="0">
              <a:solidFill>
                <a:schemeClr val="accent2">
                  <a:lumMod val="75000"/>
                </a:schemeClr>
              </a:solidFill>
            </a:endParaRPr>
          </a:p>
        </p:txBody>
      </p:sp>
      <p:pic>
        <p:nvPicPr>
          <p:cNvPr id="4"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2635" y="164123"/>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175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5622" y="59148"/>
            <a:ext cx="8534400" cy="808361"/>
          </a:xfrm>
        </p:spPr>
        <p:txBody>
          <a:bodyPr/>
          <a:lstStyle/>
          <a:p>
            <a:pPr algn="ctr"/>
            <a:r>
              <a:rPr lang="en-US" b="1" dirty="0" err="1">
                <a:solidFill>
                  <a:srgbClr val="FF0000"/>
                </a:solidFill>
              </a:rPr>
              <a:t>Vent</a:t>
            </a:r>
            <a:r>
              <a:rPr lang="en-US" b="1" dirty="0" err="1">
                <a:solidFill>
                  <a:schemeClr val="bg1"/>
                </a:solidFill>
              </a:rPr>
              <a:t>sim</a:t>
            </a:r>
            <a:r>
              <a:rPr lang="en-US" b="1" dirty="0" smtClean="0"/>
              <a:t> </a:t>
            </a:r>
            <a:r>
              <a:rPr lang="en-US" b="1" dirty="0" smtClean="0">
                <a:solidFill>
                  <a:schemeClr val="accent2"/>
                </a:solidFill>
              </a:rPr>
              <a:t>visual advanced</a:t>
            </a:r>
            <a:endParaRPr lang="en-GB" b="1" dirty="0">
              <a:solidFill>
                <a:schemeClr val="accent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9793182"/>
              </p:ext>
            </p:extLst>
          </p:nvPr>
        </p:nvGraphicFramePr>
        <p:xfrm>
          <a:off x="35169" y="808894"/>
          <a:ext cx="12109938" cy="5884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Users\nikhil\Desktop\VentsimIconSma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9190" y="212460"/>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9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401" y="147152"/>
            <a:ext cx="8534400" cy="1507067"/>
          </a:xfrm>
        </p:spPr>
        <p:txBody>
          <a:bodyPr/>
          <a:lstStyle/>
          <a:p>
            <a:pPr algn="ctr"/>
            <a:r>
              <a:rPr lang="en-US" b="1" dirty="0" err="1">
                <a:solidFill>
                  <a:srgbClr val="FF0000"/>
                </a:solidFill>
              </a:rPr>
              <a:t>Vent</a:t>
            </a:r>
            <a:r>
              <a:rPr lang="en-US" b="1" dirty="0" err="1">
                <a:solidFill>
                  <a:schemeClr val="bg1"/>
                </a:solidFill>
              </a:rPr>
              <a:t>sim</a:t>
            </a:r>
            <a:r>
              <a:rPr lang="en-US" b="1" dirty="0" smtClean="0"/>
              <a:t> </a:t>
            </a:r>
            <a:r>
              <a:rPr lang="en-US" b="1" dirty="0" smtClean="0">
                <a:solidFill>
                  <a:schemeClr val="accent2">
                    <a:lumMod val="75000"/>
                  </a:schemeClr>
                </a:solidFill>
              </a:rPr>
              <a:t>visual premium</a:t>
            </a:r>
            <a:endParaRPr lang="en-GB" b="1" dirty="0">
              <a:solidFill>
                <a:schemeClr val="accent2">
                  <a:lumMod val="75000"/>
                </a:schemeClr>
              </a:solidFill>
            </a:endParaRPr>
          </a:p>
        </p:txBody>
      </p:sp>
      <p:sp>
        <p:nvSpPr>
          <p:cNvPr id="3" name="Content Placeholder 2"/>
          <p:cNvSpPr>
            <a:spLocks noGrp="1"/>
          </p:cNvSpPr>
          <p:nvPr>
            <p:ph idx="1"/>
          </p:nvPr>
        </p:nvSpPr>
        <p:spPr>
          <a:xfrm>
            <a:off x="1727401" y="1403797"/>
            <a:ext cx="8534400" cy="5035639"/>
          </a:xfrm>
        </p:spPr>
        <p:txBody>
          <a:bodyPr/>
          <a:lstStyle/>
          <a:p>
            <a:pPr fontAlgn="base">
              <a:lnSpc>
                <a:spcPct val="250000"/>
              </a:lnSpc>
            </a:pPr>
            <a:r>
              <a:rPr lang="en-GB" dirty="0">
                <a:solidFill>
                  <a:schemeClr val="accent2">
                    <a:lumMod val="75000"/>
                  </a:schemeClr>
                </a:solidFill>
              </a:rPr>
              <a:t>All Standard &amp; Advanced features.</a:t>
            </a:r>
          </a:p>
          <a:p>
            <a:pPr fontAlgn="base">
              <a:lnSpc>
                <a:spcPct val="250000"/>
              </a:lnSpc>
            </a:pPr>
            <a:r>
              <a:rPr lang="en-GB" dirty="0">
                <a:solidFill>
                  <a:schemeClr val="accent2">
                    <a:lumMod val="75000"/>
                  </a:schemeClr>
                </a:solidFill>
              </a:rPr>
              <a:t>Radon simulation</a:t>
            </a:r>
          </a:p>
          <a:p>
            <a:pPr fontAlgn="base">
              <a:lnSpc>
                <a:spcPct val="250000"/>
              </a:lnSpc>
            </a:pPr>
            <a:r>
              <a:rPr lang="en-GB" b="1" dirty="0" err="1" smtClean="0">
                <a:solidFill>
                  <a:schemeClr val="accent2">
                    <a:lumMod val="75000"/>
                  </a:schemeClr>
                </a:solidFill>
              </a:rPr>
              <a:t>VentLog</a:t>
            </a:r>
            <a:r>
              <a:rPr lang="en-GB" dirty="0">
                <a:solidFill>
                  <a:schemeClr val="accent2">
                    <a:lumMod val="75000"/>
                  </a:schemeClr>
                </a:solidFill>
              </a:rPr>
              <a:t> ventilation survey record software.</a:t>
            </a:r>
          </a:p>
          <a:p>
            <a:pPr fontAlgn="base">
              <a:lnSpc>
                <a:spcPct val="250000"/>
              </a:lnSpc>
            </a:pPr>
            <a:r>
              <a:rPr lang="en-GB" b="1" dirty="0" err="1" smtClean="0">
                <a:solidFill>
                  <a:schemeClr val="accent2">
                    <a:lumMod val="75000"/>
                  </a:schemeClr>
                </a:solidFill>
              </a:rPr>
              <a:t>LiveVIEW</a:t>
            </a:r>
            <a:r>
              <a:rPr lang="en-GB" dirty="0">
                <a:solidFill>
                  <a:schemeClr val="accent2">
                    <a:lumMod val="75000"/>
                  </a:schemeClr>
                </a:solidFill>
              </a:rPr>
              <a:t> remote data connection and display module.</a:t>
            </a:r>
          </a:p>
          <a:p>
            <a:pPr fontAlgn="base">
              <a:lnSpc>
                <a:spcPct val="250000"/>
              </a:lnSpc>
            </a:pPr>
            <a:r>
              <a:rPr lang="en-GB" b="1" dirty="0" err="1" smtClean="0">
                <a:solidFill>
                  <a:schemeClr val="accent2">
                    <a:lumMod val="75000"/>
                  </a:schemeClr>
                </a:solidFill>
              </a:rPr>
              <a:t>VentFIRE</a:t>
            </a:r>
            <a:r>
              <a:rPr lang="en-GB" dirty="0">
                <a:solidFill>
                  <a:schemeClr val="accent2">
                    <a:lumMod val="75000"/>
                  </a:schemeClr>
                </a:solidFill>
              </a:rPr>
              <a:t> fire heat, gas and airflow direction simulation.</a:t>
            </a:r>
          </a:p>
          <a:p>
            <a:endParaRPr lang="en-GB" dirty="0">
              <a:solidFill>
                <a:schemeClr val="accent2">
                  <a:lumMod val="75000"/>
                </a:schemeClr>
              </a:solidFill>
            </a:endParaRPr>
          </a:p>
        </p:txBody>
      </p:sp>
      <p:pic>
        <p:nvPicPr>
          <p:cNvPr id="4"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5405" y="164123"/>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064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87380" y="1259513"/>
            <a:ext cx="9753600" cy="5343525"/>
          </a:xfrm>
          <a:prstGeom prst="rect">
            <a:avLst/>
          </a:prstGeom>
        </p:spPr>
      </p:pic>
      <p:sp>
        <p:nvSpPr>
          <p:cNvPr id="5" name="TextBox 4"/>
          <p:cNvSpPr txBox="1"/>
          <p:nvPr/>
        </p:nvSpPr>
        <p:spPr>
          <a:xfrm>
            <a:off x="762000" y="270456"/>
            <a:ext cx="10410091" cy="954107"/>
          </a:xfrm>
          <a:prstGeom prst="rect">
            <a:avLst/>
          </a:prstGeom>
          <a:noFill/>
        </p:spPr>
        <p:txBody>
          <a:bodyPr wrap="square" rtlCol="0">
            <a:spAutoFit/>
          </a:bodyPr>
          <a:lstStyle/>
          <a:p>
            <a:pPr algn="ctr"/>
            <a:r>
              <a:rPr lang="en-US" sz="2800" b="1" u="sng" dirty="0" smtClean="0">
                <a:solidFill>
                  <a:schemeClr val="accent2">
                    <a:lumMod val="75000"/>
                  </a:schemeClr>
                </a:solidFill>
              </a:rPr>
              <a:t>VENTILATION LAYOUT OF A COAL MINE PREPARED USING  </a:t>
            </a:r>
            <a:r>
              <a:rPr lang="en-US" sz="2800" b="1" u="sng" dirty="0" smtClean="0">
                <a:solidFill>
                  <a:srgbClr val="FF0000"/>
                </a:solidFill>
              </a:rPr>
              <a:t>VENT</a:t>
            </a:r>
            <a:r>
              <a:rPr lang="en-US" sz="2800" b="1" u="sng" dirty="0" smtClean="0">
                <a:solidFill>
                  <a:schemeClr val="bg1"/>
                </a:solidFill>
              </a:rPr>
              <a:t>SIM</a:t>
            </a:r>
            <a:endParaRPr lang="en-GB" sz="2800" b="1" u="sng" dirty="0"/>
          </a:p>
        </p:txBody>
      </p:sp>
      <p:pic>
        <p:nvPicPr>
          <p:cNvPr id="6" name="Picture 2" descr="C:\Users\nikhil\Desktop\VentsimIcon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9777" y="164123"/>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049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78010" y="0"/>
            <a:ext cx="8534400" cy="1447246"/>
          </a:xfrm>
        </p:spPr>
        <p:txBody>
          <a:bodyPr>
            <a:normAutofit fontScale="90000"/>
          </a:bodyPr>
          <a:lstStyle/>
          <a:p>
            <a:pPr algn="just"/>
            <a:r>
              <a:rPr lang="en-IN" b="1" dirty="0">
                <a:solidFill>
                  <a:schemeClr val="accent2">
                    <a:lumMod val="75000"/>
                  </a:schemeClr>
                </a:solidFill>
              </a:rPr>
              <a:t> </a:t>
            </a:r>
            <a:br>
              <a:rPr lang="en-IN" b="1" dirty="0">
                <a:solidFill>
                  <a:schemeClr val="accent2">
                    <a:lumMod val="75000"/>
                  </a:schemeClr>
                </a:solidFill>
              </a:rPr>
            </a:br>
            <a:r>
              <a:rPr lang="en-IN" b="1" dirty="0" smtClean="0">
                <a:solidFill>
                  <a:schemeClr val="accent2">
                    <a:lumMod val="75000"/>
                  </a:schemeClr>
                </a:solidFill>
              </a:rPr>
              <a:t> </a:t>
            </a:r>
            <a:r>
              <a:rPr lang="en-IN" b="1" dirty="0">
                <a:solidFill>
                  <a:schemeClr val="accent2">
                    <a:lumMod val="75000"/>
                  </a:schemeClr>
                </a:solidFill>
              </a:rPr>
              <a:t>Computer Hardware Requirements </a:t>
            </a:r>
            <a:br>
              <a:rPr lang="en-IN" b="1" dirty="0">
                <a:solidFill>
                  <a:schemeClr val="accent2">
                    <a:lumMod val="75000"/>
                  </a:schemeClr>
                </a:solidFill>
              </a:rPr>
            </a:br>
            <a:endParaRPr lang="en-IN" b="1" dirty="0">
              <a:solidFill>
                <a:schemeClr val="accent2">
                  <a:lumMod val="75000"/>
                </a:schemeClr>
              </a:solidFill>
            </a:endParaRPr>
          </a:p>
        </p:txBody>
      </p:sp>
      <p:sp>
        <p:nvSpPr>
          <p:cNvPr id="8" name="Content Placeholder 7"/>
          <p:cNvSpPr>
            <a:spLocks noGrp="1"/>
          </p:cNvSpPr>
          <p:nvPr>
            <p:ph idx="1"/>
          </p:nvPr>
        </p:nvSpPr>
        <p:spPr>
          <a:xfrm>
            <a:off x="991860" y="1657884"/>
            <a:ext cx="8534400" cy="4386525"/>
          </a:xfrm>
        </p:spPr>
        <p:txBody>
          <a:bodyPr>
            <a:normAutofit/>
          </a:bodyPr>
          <a:lstStyle/>
          <a:p>
            <a:pPr marL="0" indent="0" algn="just">
              <a:buNone/>
            </a:pPr>
            <a:r>
              <a:rPr lang="en-IN" b="1" dirty="0" smtClean="0">
                <a:solidFill>
                  <a:schemeClr val="accent2">
                    <a:lumMod val="75000"/>
                  </a:schemeClr>
                </a:solidFill>
              </a:rPr>
              <a:t> </a:t>
            </a:r>
            <a:r>
              <a:rPr lang="en-IN" b="1" u="sng" dirty="0" smtClean="0">
                <a:solidFill>
                  <a:schemeClr val="accent2">
                    <a:lumMod val="75000"/>
                  </a:schemeClr>
                </a:solidFill>
              </a:rPr>
              <a:t>Recommended </a:t>
            </a:r>
            <a:r>
              <a:rPr lang="en-IN" b="1" u="sng" dirty="0">
                <a:solidFill>
                  <a:schemeClr val="accent2">
                    <a:lumMod val="75000"/>
                  </a:schemeClr>
                </a:solidFill>
              </a:rPr>
              <a:t>Configuration </a:t>
            </a:r>
            <a:endParaRPr lang="en-IN" u="sng" dirty="0">
              <a:solidFill>
                <a:schemeClr val="accent2">
                  <a:lumMod val="75000"/>
                </a:schemeClr>
              </a:solidFill>
            </a:endParaRPr>
          </a:p>
          <a:p>
            <a:pPr algn="just"/>
            <a:r>
              <a:rPr lang="en-IN" dirty="0" smtClean="0">
                <a:solidFill>
                  <a:schemeClr val="accent2">
                    <a:lumMod val="75000"/>
                  </a:schemeClr>
                </a:solidFill>
              </a:rPr>
              <a:t> </a:t>
            </a:r>
            <a:r>
              <a:rPr lang="en-IN" b="1" dirty="0">
                <a:solidFill>
                  <a:schemeClr val="accent2">
                    <a:lumMod val="75000"/>
                  </a:schemeClr>
                </a:solidFill>
              </a:rPr>
              <a:t>Intel based 32 </a:t>
            </a:r>
            <a:r>
              <a:rPr lang="en-IN" dirty="0">
                <a:solidFill>
                  <a:schemeClr val="accent2">
                    <a:lumMod val="75000"/>
                  </a:schemeClr>
                </a:solidFill>
              </a:rPr>
              <a:t>or </a:t>
            </a:r>
            <a:r>
              <a:rPr lang="en-IN" b="1" dirty="0">
                <a:solidFill>
                  <a:schemeClr val="accent2">
                    <a:lumMod val="75000"/>
                  </a:schemeClr>
                </a:solidFill>
              </a:rPr>
              <a:t>64 bit dual core </a:t>
            </a:r>
            <a:r>
              <a:rPr lang="en-IN" dirty="0">
                <a:solidFill>
                  <a:schemeClr val="accent2">
                    <a:lumMod val="75000"/>
                  </a:schemeClr>
                </a:solidFill>
              </a:rPr>
              <a:t>processor </a:t>
            </a:r>
            <a:r>
              <a:rPr lang="en-IN" b="1" dirty="0">
                <a:solidFill>
                  <a:schemeClr val="accent2">
                    <a:lumMod val="75000"/>
                  </a:schemeClr>
                </a:solidFill>
              </a:rPr>
              <a:t>2 </a:t>
            </a:r>
            <a:r>
              <a:rPr lang="en-IN" b="1" dirty="0" err="1">
                <a:solidFill>
                  <a:schemeClr val="accent2">
                    <a:lumMod val="75000"/>
                  </a:schemeClr>
                </a:solidFill>
              </a:rPr>
              <a:t>Ghz</a:t>
            </a:r>
            <a:r>
              <a:rPr lang="en-IN" b="1" dirty="0">
                <a:solidFill>
                  <a:schemeClr val="accent2">
                    <a:lumMod val="75000"/>
                  </a:schemeClr>
                </a:solidFill>
              </a:rPr>
              <a:t> + </a:t>
            </a:r>
          </a:p>
          <a:p>
            <a:pPr algn="just"/>
            <a:r>
              <a:rPr lang="en-IN" b="1" dirty="0" smtClean="0">
                <a:solidFill>
                  <a:schemeClr val="accent2">
                    <a:lumMod val="75000"/>
                  </a:schemeClr>
                </a:solidFill>
              </a:rPr>
              <a:t> </a:t>
            </a:r>
            <a:r>
              <a:rPr lang="en-IN" b="1" dirty="0">
                <a:solidFill>
                  <a:schemeClr val="accent2">
                    <a:lumMod val="75000"/>
                  </a:schemeClr>
                </a:solidFill>
              </a:rPr>
              <a:t>Windows XP, Vista or Windows </a:t>
            </a:r>
            <a:r>
              <a:rPr lang="en-IN" b="1" dirty="0" smtClean="0">
                <a:solidFill>
                  <a:schemeClr val="accent2">
                    <a:lumMod val="75000"/>
                  </a:schemeClr>
                </a:solidFill>
              </a:rPr>
              <a:t>7,Windows 8- </a:t>
            </a:r>
            <a:r>
              <a:rPr lang="en-IN" b="1" dirty="0">
                <a:solidFill>
                  <a:schemeClr val="accent2">
                    <a:lumMod val="75000"/>
                  </a:schemeClr>
                </a:solidFill>
              </a:rPr>
              <a:t>32 or 64 bit</a:t>
            </a:r>
            <a:r>
              <a:rPr lang="en-IN" dirty="0">
                <a:solidFill>
                  <a:schemeClr val="accent2">
                    <a:lumMod val="75000"/>
                  </a:schemeClr>
                </a:solidFill>
              </a:rPr>
              <a:t> </a:t>
            </a:r>
          </a:p>
          <a:p>
            <a:pPr algn="just"/>
            <a:r>
              <a:rPr lang="en-IN" dirty="0" smtClean="0">
                <a:solidFill>
                  <a:schemeClr val="accent2">
                    <a:lumMod val="75000"/>
                  </a:schemeClr>
                </a:solidFill>
              </a:rPr>
              <a:t> </a:t>
            </a:r>
            <a:r>
              <a:rPr lang="en-IN" dirty="0">
                <a:solidFill>
                  <a:schemeClr val="accent2">
                    <a:lumMod val="75000"/>
                  </a:schemeClr>
                </a:solidFill>
              </a:rPr>
              <a:t>Memory </a:t>
            </a:r>
            <a:r>
              <a:rPr lang="en-IN" b="1" dirty="0" smtClean="0">
                <a:solidFill>
                  <a:schemeClr val="accent2">
                    <a:lumMod val="75000"/>
                  </a:schemeClr>
                </a:solidFill>
              </a:rPr>
              <a:t>4Gb </a:t>
            </a:r>
            <a:r>
              <a:rPr lang="en-IN" dirty="0">
                <a:solidFill>
                  <a:schemeClr val="accent2">
                    <a:lumMod val="75000"/>
                  </a:schemeClr>
                </a:solidFill>
              </a:rPr>
              <a:t>of Ram. </a:t>
            </a:r>
            <a:r>
              <a:rPr lang="en-IN" b="1" dirty="0">
                <a:solidFill>
                  <a:schemeClr val="accent2">
                    <a:lumMod val="75000"/>
                  </a:schemeClr>
                </a:solidFill>
              </a:rPr>
              <a:t>Hard Drive Space 100Mb + </a:t>
            </a:r>
          </a:p>
          <a:p>
            <a:pPr algn="just"/>
            <a:r>
              <a:rPr lang="en-IN" dirty="0" smtClean="0">
                <a:solidFill>
                  <a:schemeClr val="accent2">
                    <a:lumMod val="75000"/>
                  </a:schemeClr>
                </a:solidFill>
              </a:rPr>
              <a:t> </a:t>
            </a:r>
            <a:r>
              <a:rPr lang="en-IN" dirty="0">
                <a:solidFill>
                  <a:schemeClr val="accent2">
                    <a:lumMod val="75000"/>
                  </a:schemeClr>
                </a:solidFill>
              </a:rPr>
              <a:t>Dedicated /Discrete Graphics card from </a:t>
            </a:r>
            <a:r>
              <a:rPr lang="en-IN" b="1" dirty="0">
                <a:solidFill>
                  <a:schemeClr val="accent2">
                    <a:lumMod val="75000"/>
                  </a:schemeClr>
                </a:solidFill>
              </a:rPr>
              <a:t>INTEL, ATI </a:t>
            </a:r>
            <a:r>
              <a:rPr lang="en-IN" dirty="0">
                <a:solidFill>
                  <a:schemeClr val="accent2">
                    <a:lumMod val="75000"/>
                  </a:schemeClr>
                </a:solidFill>
              </a:rPr>
              <a:t>or </a:t>
            </a:r>
            <a:r>
              <a:rPr lang="en-IN" b="1" dirty="0">
                <a:solidFill>
                  <a:schemeClr val="accent2">
                    <a:lumMod val="75000"/>
                  </a:schemeClr>
                </a:solidFill>
              </a:rPr>
              <a:t>NVIDIA</a:t>
            </a:r>
            <a:r>
              <a:rPr lang="en-IN" dirty="0">
                <a:solidFill>
                  <a:schemeClr val="accent2">
                    <a:lumMod val="75000"/>
                  </a:schemeClr>
                </a:solidFill>
              </a:rPr>
              <a:t> with greater than </a:t>
            </a:r>
            <a:r>
              <a:rPr lang="en-IN" b="1" dirty="0">
                <a:solidFill>
                  <a:schemeClr val="accent2">
                    <a:lumMod val="75000"/>
                  </a:schemeClr>
                </a:solidFill>
              </a:rPr>
              <a:t>128Mb or RAM</a:t>
            </a:r>
            <a:r>
              <a:rPr lang="en-IN" dirty="0">
                <a:solidFill>
                  <a:schemeClr val="accent2">
                    <a:lumMod val="75000"/>
                  </a:schemeClr>
                </a:solidFill>
              </a:rPr>
              <a:t>. </a:t>
            </a:r>
            <a:r>
              <a:rPr lang="en-IN" b="1" dirty="0">
                <a:solidFill>
                  <a:schemeClr val="accent2">
                    <a:lumMod val="75000"/>
                  </a:schemeClr>
                </a:solidFill>
              </a:rPr>
              <a:t>INTEL </a:t>
            </a:r>
            <a:r>
              <a:rPr lang="en-IN" b="1" dirty="0" smtClean="0">
                <a:solidFill>
                  <a:schemeClr val="accent2">
                    <a:lumMod val="75000"/>
                  </a:schemeClr>
                </a:solidFill>
              </a:rPr>
              <a:t>CORE ’i’ </a:t>
            </a:r>
            <a:r>
              <a:rPr lang="en-IN" b="1" dirty="0">
                <a:solidFill>
                  <a:schemeClr val="accent2">
                    <a:lumMod val="75000"/>
                  </a:schemeClr>
                </a:solidFill>
              </a:rPr>
              <a:t>processors </a:t>
            </a:r>
            <a:r>
              <a:rPr lang="en-IN" dirty="0">
                <a:solidFill>
                  <a:schemeClr val="accent2">
                    <a:lumMod val="75000"/>
                  </a:schemeClr>
                </a:solidFill>
              </a:rPr>
              <a:t>(generally sold from 2010 onwards) now have reasonable graphical power and perform well with </a:t>
            </a:r>
            <a:r>
              <a:rPr lang="en-US" dirty="0" smtClean="0">
                <a:solidFill>
                  <a:schemeClr val="accent2">
                    <a:lumMod val="75000"/>
                  </a:schemeClr>
                </a:solidFill>
              </a:rPr>
              <a:t>VENTSIM</a:t>
            </a:r>
            <a:r>
              <a:rPr lang="en-IN" dirty="0" smtClean="0">
                <a:solidFill>
                  <a:schemeClr val="accent2">
                    <a:lumMod val="75000"/>
                  </a:schemeClr>
                </a:solidFill>
              </a:rPr>
              <a:t> </a:t>
            </a:r>
            <a:r>
              <a:rPr lang="en-IN" dirty="0">
                <a:solidFill>
                  <a:schemeClr val="accent2">
                    <a:lumMod val="75000"/>
                  </a:schemeClr>
                </a:solidFill>
              </a:rPr>
              <a:t>without a dedicated graphics card. </a:t>
            </a:r>
          </a:p>
          <a:p>
            <a:pPr algn="just"/>
            <a:r>
              <a:rPr lang="en-IN" dirty="0" smtClean="0">
                <a:solidFill>
                  <a:schemeClr val="accent2">
                    <a:lumMod val="75000"/>
                  </a:schemeClr>
                </a:solidFill>
              </a:rPr>
              <a:t>Two </a:t>
            </a:r>
            <a:r>
              <a:rPr lang="en-IN" dirty="0">
                <a:solidFill>
                  <a:schemeClr val="accent2">
                    <a:lumMod val="75000"/>
                  </a:schemeClr>
                </a:solidFill>
              </a:rPr>
              <a:t>button mouse with centre scroll / click wheel </a:t>
            </a:r>
          </a:p>
          <a:p>
            <a:pPr algn="just"/>
            <a:endParaRPr lang="en-IN" dirty="0">
              <a:solidFill>
                <a:schemeClr val="accent2">
                  <a:lumMod val="75000"/>
                </a:schemeClr>
              </a:solidFill>
            </a:endParaRPr>
          </a:p>
        </p:txBody>
      </p:sp>
      <p:pic>
        <p:nvPicPr>
          <p:cNvPr id="4"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5743" y="164123"/>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12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55" y="137523"/>
            <a:ext cx="8534400" cy="1691277"/>
          </a:xfrm>
        </p:spPr>
        <p:txBody>
          <a:bodyPr/>
          <a:lstStyle/>
          <a:p>
            <a:pPr algn="ctr"/>
            <a:r>
              <a:rPr lang="en-IN" b="1" dirty="0">
                <a:solidFill>
                  <a:schemeClr val="accent2">
                    <a:lumMod val="75000"/>
                  </a:schemeClr>
                </a:solidFill>
              </a:rPr>
              <a:t>Functionality</a:t>
            </a:r>
            <a:r>
              <a:rPr lang="en-IN" dirty="0"/>
              <a:t/>
            </a:r>
            <a:br>
              <a:rPr lang="en-IN" dirty="0"/>
            </a:br>
            <a:endParaRPr lang="en-IN" dirty="0"/>
          </a:p>
        </p:txBody>
      </p:sp>
      <p:sp>
        <p:nvSpPr>
          <p:cNvPr id="3" name="Content Placeholder 2"/>
          <p:cNvSpPr>
            <a:spLocks noGrp="1"/>
          </p:cNvSpPr>
          <p:nvPr>
            <p:ph idx="1"/>
          </p:nvPr>
        </p:nvSpPr>
        <p:spPr>
          <a:xfrm>
            <a:off x="1252064" y="1230594"/>
            <a:ext cx="9331459" cy="4589092"/>
          </a:xfrm>
        </p:spPr>
        <p:txBody>
          <a:bodyPr>
            <a:normAutofit fontScale="92500"/>
          </a:bodyPr>
          <a:lstStyle/>
          <a:p>
            <a:pPr algn="just">
              <a:lnSpc>
                <a:spcPct val="170000"/>
              </a:lnSpc>
            </a:pPr>
            <a:r>
              <a:rPr lang="en-US" dirty="0" err="1">
                <a:solidFill>
                  <a:srgbClr val="FF0000"/>
                </a:solidFill>
              </a:rPr>
              <a:t>Vent</a:t>
            </a:r>
            <a:r>
              <a:rPr lang="en-US" dirty="0" err="1">
                <a:solidFill>
                  <a:schemeClr val="bg1"/>
                </a:solidFill>
              </a:rPr>
              <a:t>sim</a:t>
            </a:r>
            <a:r>
              <a:rPr lang="en-IN" dirty="0" smtClean="0">
                <a:solidFill>
                  <a:schemeClr val="accent2">
                    <a:lumMod val="75000"/>
                  </a:schemeClr>
                </a:solidFill>
              </a:rPr>
              <a:t> </a:t>
            </a:r>
            <a:r>
              <a:rPr lang="en-IN" dirty="0">
                <a:solidFill>
                  <a:schemeClr val="accent2">
                    <a:lumMod val="75000"/>
                  </a:schemeClr>
                </a:solidFill>
              </a:rPr>
              <a:t>considers every section between two points as a </a:t>
            </a:r>
            <a:r>
              <a:rPr lang="en-IN" dirty="0" smtClean="0">
                <a:solidFill>
                  <a:schemeClr val="accent2">
                    <a:lumMod val="75000"/>
                  </a:schemeClr>
                </a:solidFill>
              </a:rPr>
              <a:t>separate airway</a:t>
            </a:r>
            <a:r>
              <a:rPr lang="en-IN" dirty="0">
                <a:solidFill>
                  <a:schemeClr val="accent2">
                    <a:lumMod val="75000"/>
                  </a:schemeClr>
                </a:solidFill>
              </a:rPr>
              <a:t>. To minimize the number of airways the simplification function will combine set lengths of airways to equivalent lengths. The vent calculations will produce the same results but with less clutter on screen</a:t>
            </a:r>
            <a:r>
              <a:rPr lang="en-IN" dirty="0" smtClean="0">
                <a:solidFill>
                  <a:schemeClr val="accent2">
                    <a:lumMod val="75000"/>
                  </a:schemeClr>
                </a:solidFill>
              </a:rPr>
              <a:t>.</a:t>
            </a:r>
          </a:p>
          <a:p>
            <a:pPr algn="just">
              <a:lnSpc>
                <a:spcPct val="170000"/>
              </a:lnSpc>
            </a:pPr>
            <a:r>
              <a:rPr lang="en-IN" dirty="0" smtClean="0">
                <a:solidFill>
                  <a:schemeClr val="accent2">
                    <a:lumMod val="75000"/>
                  </a:schemeClr>
                </a:solidFill>
              </a:rPr>
              <a:t> </a:t>
            </a:r>
            <a:r>
              <a:rPr lang="en-IN" dirty="0">
                <a:solidFill>
                  <a:schemeClr val="accent2">
                    <a:lumMod val="75000"/>
                  </a:schemeClr>
                </a:solidFill>
              </a:rPr>
              <a:t>The “binding” filter connects airways whose ends are close to touching. This allows a proper ventilation circuit to be created and identifies loose ends. The third filtering tool removes duplicate segments and points to eliminate the possibility of running calculations for the same heading twice. </a:t>
            </a:r>
          </a:p>
        </p:txBody>
      </p:sp>
      <p:pic>
        <p:nvPicPr>
          <p:cNvPr id="4" name="Picture 2" descr="C:\Users\nikhil\Desktop\VentsimIcon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5405" y="189014"/>
            <a:ext cx="834903" cy="94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8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1_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116</TotalTime>
  <Words>994</Words>
  <Application>Microsoft Office PowerPoint</Application>
  <PresentationFormat>Custom</PresentationFormat>
  <Paragraphs>64</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Slice</vt:lpstr>
      <vt:lpstr>1_Slice</vt:lpstr>
      <vt:lpstr>www.MINEPORTAL.in</vt:lpstr>
      <vt:lpstr>     VENTSIM    (Ventilation simulation) </vt:lpstr>
      <vt:lpstr>PowerPoint Presentation</vt:lpstr>
      <vt:lpstr>Ventsim visual standard</vt:lpstr>
      <vt:lpstr>Ventsim visual advanced</vt:lpstr>
      <vt:lpstr>Ventsim visual premium</vt:lpstr>
      <vt:lpstr>PowerPoint Presentation</vt:lpstr>
      <vt:lpstr>   Computer Hardware Requirements  </vt:lpstr>
      <vt:lpstr>Functionality </vt:lpstr>
      <vt:lpstr>.</vt:lpstr>
      <vt:lpstr>PowerPoint Presentation</vt:lpstr>
      <vt:lpstr>Ventsim OUTPUT</vt:lpstr>
      <vt:lpstr>Ease of Use </vt:lpstr>
      <vt:lpstr>cost</vt:lpstr>
      <vt:lpstr> 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VENTSIM  (Ventilation simulation)</dc:title>
  <dc:creator>Kanishk</dc:creator>
  <cp:lastModifiedBy>ranjan kumar</cp:lastModifiedBy>
  <cp:revision>15</cp:revision>
  <dcterms:created xsi:type="dcterms:W3CDTF">2014-04-14T15:23:06Z</dcterms:created>
  <dcterms:modified xsi:type="dcterms:W3CDTF">2018-09-21T13:28:23Z</dcterms:modified>
</cp:coreProperties>
</file>