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69" r:id="rId6"/>
    <p:sldId id="270" r:id="rId7"/>
    <p:sldId id="259" r:id="rId8"/>
    <p:sldId id="271" r:id="rId9"/>
    <p:sldId id="260" r:id="rId10"/>
    <p:sldId id="261" r:id="rId11"/>
    <p:sldId id="262" r:id="rId12"/>
    <p:sldId id="263" r:id="rId13"/>
    <p:sldId id="268" r:id="rId14"/>
    <p:sldId id="267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32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CAFF-F63F-4999-8BB6-BD977354102E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F279-4438-4304-B808-BC121A6444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CAFF-F63F-4999-8BB6-BD977354102E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F279-4438-4304-B808-BC121A6444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CAFF-F63F-4999-8BB6-BD977354102E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F279-4438-4304-B808-BC121A6444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CAFF-F63F-4999-8BB6-BD977354102E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F279-4438-4304-B808-BC121A6444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CAFF-F63F-4999-8BB6-BD977354102E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F279-4438-4304-B808-BC121A6444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CAFF-F63F-4999-8BB6-BD977354102E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F279-4438-4304-B808-BC121A6444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CAFF-F63F-4999-8BB6-BD977354102E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F279-4438-4304-B808-BC121A6444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CAFF-F63F-4999-8BB6-BD977354102E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F279-4438-4304-B808-BC121A6444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CAFF-F63F-4999-8BB6-BD977354102E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F279-4438-4304-B808-BC121A6444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CAFF-F63F-4999-8BB6-BD977354102E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F279-4438-4304-B808-BC121A6444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CAFF-F63F-4999-8BB6-BD977354102E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F279-4438-4304-B808-BC121A6444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CAFF-F63F-4999-8BB6-BD977354102E}" type="datetimeFigureOut">
              <a:rPr lang="en-US" smtClean="0"/>
              <a:pPr/>
              <a:t>9/21/2018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F279-4438-4304-B808-BC121A64444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eportal.in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www.MINEPORTAL.in</a:t>
            </a:r>
            <a:endParaRPr lang="en-IN" sz="6000" dirty="0">
              <a:solidFill>
                <a:srgbClr val="00B0F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ONLINE TEST SERIES FOR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DGMS COAL/METAL FIRST/SECOND CLASS EXAM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GATE MINING EXAM 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OVERMAN EXAM TEST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MINING INSPECTOR EXAMS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COAL INDIA MTs &amp; OTHER PSUs EXAMS</a:t>
            </a:r>
          </a:p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FREE STUDY MATERIAL &amp; VIDEO LECTURES</a:t>
            </a:r>
          </a:p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MINING JOBS NOTIFICATIONS</a:t>
            </a:r>
          </a:p>
          <a:p>
            <a:pPr marL="114300" indent="0">
              <a:buNone/>
            </a:pPr>
            <a:endParaRPr lang="en-IN" b="1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www.mineportal.in</a:t>
            </a:r>
            <a:r>
              <a:rPr lang="en-IN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Call/Whatsapp-8804777500   www.fb.com/mineportal.in</a:t>
            </a:r>
            <a:endParaRPr lang="en-IN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3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RIB PILLAR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These are vertical pillars on the side of </a:t>
            </a:r>
            <a:r>
              <a:rPr lang="en-IN" dirty="0" err="1" smtClean="0"/>
              <a:t>stope.Generally</a:t>
            </a:r>
            <a:r>
              <a:rPr lang="en-IN" dirty="0" smtClean="0"/>
              <a:t> their length is large compared with its width.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excavation made underground to collect water, from which it is pumped to the surface or to another sump nearer the surface. Sumps are placed at the bottom of a shaft, near the shaft on a level, or at some interior point.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ORE PASS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vertical or inclined passage for the downward transfer of ore; equipped with gates or other appliances for controlling the flow. An </a:t>
            </a:r>
            <a:r>
              <a:rPr lang="en-IN" dirty="0" err="1" smtClean="0"/>
              <a:t>orepass</a:t>
            </a:r>
            <a:r>
              <a:rPr lang="en-IN" dirty="0" smtClean="0"/>
              <a:t> is driven in ore or country rock and connects a level with the hoisting shaft or with a lower level.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ORE PASS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dell\Downloads\op1.gif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9412" b="9412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vertical or inclined opening in a mine driven upward from a level to connect with the level above, or to explore the ground for a limited distance above one level. These are made from lower level to upper level.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vertical opening driven downward connecting two levels in a mine. When one is standing at the top of a completed connection the opening is referred to as a winze.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:</a:t>
            </a:r>
            <a:r>
              <a:rPr lang="en-US" dirty="0" err="1" smtClean="0"/>
              <a:t>Prabhakar</a:t>
            </a:r>
            <a:r>
              <a:rPr lang="en-US" dirty="0" smtClean="0"/>
              <a:t> </a:t>
            </a:r>
            <a:r>
              <a:rPr lang="en-US" dirty="0" err="1" smtClean="0"/>
              <a:t>Gautam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B-tech:          part 2</a:t>
            </a:r>
          </a:p>
          <a:p>
            <a:r>
              <a:rPr lang="en-US" dirty="0" smtClean="0"/>
              <a:t>Roll no:         10108EN011</a:t>
            </a:r>
          </a:p>
          <a:p>
            <a:endParaRPr lang="en-US" dirty="0" smtClean="0"/>
          </a:p>
          <a:p>
            <a:pPr>
              <a:buNone/>
            </a:pPr>
            <a:r>
              <a:rPr lang="en-US" smtClean="0"/>
              <a:t>                        </a:t>
            </a:r>
            <a:r>
              <a:rPr lang="en-US" sz="6000" smtClean="0"/>
              <a:t>THANKS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IMPORTANT</a:t>
            </a:r>
            <a:r>
              <a:rPr lang="en-US" sz="2400" dirty="0" smtClean="0"/>
              <a:t> </a:t>
            </a:r>
            <a:r>
              <a:rPr lang="en-US" sz="2400" b="1" dirty="0" smtClean="0"/>
              <a:t>TERMINOLOGY</a:t>
            </a:r>
            <a:r>
              <a:rPr lang="en-US" sz="2400" dirty="0" smtClean="0"/>
              <a:t> </a:t>
            </a:r>
            <a:r>
              <a:rPr lang="en-US" sz="2400" b="1" dirty="0" smtClean="0"/>
              <a:t>RELATED</a:t>
            </a:r>
            <a:r>
              <a:rPr lang="en-US" sz="2400" dirty="0" smtClean="0"/>
              <a:t> TO</a:t>
            </a: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METALLIFEROUS</a:t>
            </a:r>
            <a:r>
              <a:rPr lang="en-US" dirty="0" smtClean="0"/>
              <a:t> </a:t>
            </a:r>
            <a:r>
              <a:rPr lang="en-US" b="1" dirty="0" smtClean="0"/>
              <a:t>MINING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TERMS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STOPE</a:t>
            </a:r>
          </a:p>
          <a:p>
            <a:r>
              <a:rPr lang="en-US" dirty="0" smtClean="0"/>
              <a:t>CROWN PILLAR</a:t>
            </a:r>
          </a:p>
          <a:p>
            <a:r>
              <a:rPr lang="en-US" dirty="0" smtClean="0"/>
              <a:t>SILL PILLAR</a:t>
            </a:r>
          </a:p>
          <a:p>
            <a:r>
              <a:rPr lang="en-US" dirty="0" smtClean="0"/>
              <a:t>RIB PILLAR</a:t>
            </a:r>
          </a:p>
          <a:p>
            <a:r>
              <a:rPr lang="en-US" dirty="0" smtClean="0"/>
              <a:t>SUMP</a:t>
            </a:r>
          </a:p>
          <a:p>
            <a:r>
              <a:rPr lang="en-US" dirty="0" smtClean="0"/>
              <a:t>ORE PASS </a:t>
            </a:r>
          </a:p>
          <a:p>
            <a:r>
              <a:rPr lang="en-US" dirty="0" smtClean="0"/>
              <a:t>RAISE</a:t>
            </a:r>
          </a:p>
          <a:p>
            <a:r>
              <a:rPr lang="en-US" dirty="0" smtClean="0"/>
              <a:t>WINZE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An excavation from which ore has been removed in a series of steps. Usually applied to highly inclined or vertical veins. It mainly refers to the area where we plan to extract </a:t>
            </a:r>
            <a:r>
              <a:rPr lang="en-IN" dirty="0" err="1" smtClean="0"/>
              <a:t>mineral.The</a:t>
            </a:r>
            <a:r>
              <a:rPr lang="en-IN" dirty="0" smtClean="0"/>
              <a:t> term is same as panel in coal mining.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85918" y="4800600"/>
            <a:ext cx="5492770" cy="566738"/>
          </a:xfrm>
        </p:spPr>
        <p:txBody>
          <a:bodyPr/>
          <a:lstStyle/>
          <a:p>
            <a:r>
              <a:rPr lang="en-US" dirty="0" smtClean="0"/>
              <a:t>	                     STOPE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6626" name="Picture 2" descr="C:\Users\dell\Downloads\stope.gif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9884" b="9884"/>
          <a:stretch>
            <a:fillRect/>
          </a:stretch>
        </p:blipFill>
        <p:spPr bwMode="auto">
          <a:xfrm>
            <a:off x="1792288" y="285728"/>
            <a:ext cx="5486400" cy="44418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STOPE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7650" name="Picture 2" descr="C:\Users\dell\Downloads\stope1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5143" r="5143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CROWN PILLAR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ore pillar at the top of an open </a:t>
            </a:r>
            <a:r>
              <a:rPr lang="en-IN" dirty="0" err="1" smtClean="0"/>
              <a:t>stope</a:t>
            </a:r>
            <a:r>
              <a:rPr lang="en-IN" dirty="0" smtClean="0"/>
              <a:t> left for wall support and protection from wall sloughing </a:t>
            </a:r>
            <a:r>
              <a:rPr lang="en-IN" dirty="0" err="1" smtClean="0"/>
              <a:t>above.It</a:t>
            </a:r>
            <a:r>
              <a:rPr lang="en-IN" dirty="0" smtClean="0"/>
              <a:t> is horizontal pillar.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CROWN PILLAR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PG\lectures\cp1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SILL PILLAR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a horizontal pillar but at the bottom of the </a:t>
            </a:r>
            <a:r>
              <a:rPr lang="en-US" dirty="0" err="1" smtClean="0"/>
              <a:t>stope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362</Words>
  <Application>Microsoft Office PowerPoint</Application>
  <PresentationFormat>On-screen Show (4:3)</PresentationFormat>
  <Paragraphs>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www.MINEPORTAL.in</vt:lpstr>
      <vt:lpstr>IMPORTANT TERMINOLOGY RELATED TO</vt:lpstr>
      <vt:lpstr>SOME IMPORTANT TERMS</vt:lpstr>
      <vt:lpstr>STOPE</vt:lpstr>
      <vt:lpstr>                      STOPE</vt:lpstr>
      <vt:lpstr>                                       STOPE</vt:lpstr>
      <vt:lpstr>CROWN PILLAR</vt:lpstr>
      <vt:lpstr>                            CROWN PILLAR</vt:lpstr>
      <vt:lpstr>SILL PILLAR</vt:lpstr>
      <vt:lpstr>RIB PILLAR</vt:lpstr>
      <vt:lpstr>SUMP</vt:lpstr>
      <vt:lpstr>ORE PASS</vt:lpstr>
      <vt:lpstr>                                         ORE PASS </vt:lpstr>
      <vt:lpstr>RAISE</vt:lpstr>
      <vt:lpstr>WINZE</vt:lpstr>
      <vt:lpstr>By :Prabhakar Gautam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TERMINOLOGY RELATED TO</dc:title>
  <dc:creator>dell</dc:creator>
  <cp:lastModifiedBy>ranjan kumar</cp:lastModifiedBy>
  <cp:revision>15</cp:revision>
  <dcterms:created xsi:type="dcterms:W3CDTF">2011-07-30T05:15:00Z</dcterms:created>
  <dcterms:modified xsi:type="dcterms:W3CDTF">2018-09-21T13:19:24Z</dcterms:modified>
</cp:coreProperties>
</file>