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A8B0D7-6A1D-431F-A09B-86A2F6DB686A}"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8B0D7-6A1D-431F-A09B-86A2F6DB686A}"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8B0D7-6A1D-431F-A09B-86A2F6DB686A}"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A8B0D7-6A1D-431F-A09B-86A2F6DB686A}"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8B0D7-6A1D-431F-A09B-86A2F6DB686A}"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8B0D7-6A1D-431F-A09B-86A2F6DB686A}"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A8B0D7-6A1D-431F-A09B-86A2F6DB686A}"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A8B0D7-6A1D-431F-A09B-86A2F6DB686A}"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8B0D7-6A1D-431F-A09B-86A2F6DB686A}"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8B0D7-6A1D-431F-A09B-86A2F6DB686A}"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8B0D7-6A1D-431F-A09B-86A2F6DB686A}"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51BD8-64E5-47B5-9154-BC2520C337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8B0D7-6A1D-431F-A09B-86A2F6DB686A}" type="datetimeFigureOut">
              <a:rPr lang="en-US" smtClean="0"/>
              <a:pPr/>
              <a:t>12-Sep-18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51BD8-64E5-47B5-9154-BC2520C337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PRESENT STATUS OF OCEAN DEEP MINING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382000" cy="5509200"/>
          </a:xfrm>
          <a:prstGeom prst="rect">
            <a:avLst/>
          </a:prstGeom>
        </p:spPr>
        <p:txBody>
          <a:bodyPr wrap="square">
            <a:spAutoFit/>
          </a:bodyPr>
          <a:lstStyle/>
          <a:p>
            <a:r>
              <a:rPr lang="en-US" sz="4400" dirty="0" smtClean="0"/>
              <a:t>Dr. Steven Scott, a geologist at the University of Toronto, in Toronto, Canada says that advances in marine geology and deep ocean technology have combined to make it realistic to go more than two </a:t>
            </a:r>
            <a:r>
              <a:rPr lang="en-US" sz="4400" dirty="0" err="1" smtClean="0"/>
              <a:t>kilometres</a:t>
            </a:r>
            <a:r>
              <a:rPr lang="en-US" sz="4400" dirty="0" smtClean="0"/>
              <a:t> underwater for gold and other mineral treasures.</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763000" cy="5909310"/>
          </a:xfrm>
          <a:prstGeom prst="rect">
            <a:avLst/>
          </a:prstGeom>
        </p:spPr>
        <p:txBody>
          <a:bodyPr wrap="square">
            <a:spAutoFit/>
          </a:bodyPr>
          <a:lstStyle/>
          <a:p>
            <a:r>
              <a:rPr lang="en-US" sz="5400" dirty="0"/>
              <a:t>I</a:t>
            </a:r>
            <a:r>
              <a:rPr lang="en-US" sz="5400" dirty="0" smtClean="0"/>
              <a:t>t's a transformation that he says has evoked a knee-jerk reaction over the possible environmental impacts of this mining, which he believes could be less destructive than terrestrial mining.</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915400" cy="6740307"/>
          </a:xfrm>
          <a:prstGeom prst="rect">
            <a:avLst/>
          </a:prstGeom>
        </p:spPr>
        <p:txBody>
          <a:bodyPr wrap="square">
            <a:spAutoFit/>
          </a:bodyPr>
          <a:lstStyle/>
          <a:p>
            <a:r>
              <a:rPr lang="en-US" sz="3600" dirty="0" smtClean="0"/>
              <a:t>Presently, the world's first two neophyte marine mining companies, Nautilus Minerals and Neptune Minerals are actively exploring the possibility of mining deep sea floor deposits. Neptune is assessing deposits it holds the rights to in territorial waters off the north coast of New Zealand's North Island. Nautilus and its joint venture partner Placer Dome, a Canadian gold mining company, are collecting samples from a deposit to which Nautilus holds the rights in the Bismarck Sea off the eastern coast of Papua New Guinea.</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175</Words>
  <Application>Microsoft Office PowerPoint</Application>
  <PresentationFormat>On-screen Show (4:3)</PresentationFormat>
  <Paragraphs>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THE PRESENT STATUS OF OCEAN DEEP MINING</vt:lpstr>
      <vt:lpstr>Slide 3</vt:lpstr>
      <vt:lpstr>Slide 4</vt:lpstr>
      <vt:lpstr>Slide 5</vt:lpstr>
    </vt:vector>
  </TitlesOfParts>
  <Company>COMPAQ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 STATUS OF OCEAN DEEP MINING</dc:title>
  <dc:creator>SANJAY</dc:creator>
  <cp:lastModifiedBy>rcc</cp:lastModifiedBy>
  <cp:revision>4</cp:revision>
  <dcterms:created xsi:type="dcterms:W3CDTF">2009-11-11T05:42:38Z</dcterms:created>
  <dcterms:modified xsi:type="dcterms:W3CDTF">2018-09-12T10:47:09Z</dcterms:modified>
</cp:coreProperties>
</file>