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7" r:id="rId2"/>
    <p:sldId id="29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663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91" autoAdjust="0"/>
    <p:restoredTop sz="94667" autoAdjust="0"/>
  </p:normalViewPr>
  <p:slideViewPr>
    <p:cSldViewPr>
      <p:cViewPr varScale="1">
        <p:scale>
          <a:sx n="69" d="100"/>
          <a:sy n="69" d="100"/>
        </p:scale>
        <p:origin x="-141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2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F4AB5D-E663-4652-9396-4C8E3CBED69B}" type="doc">
      <dgm:prSet loTypeId="urn:microsoft.com/office/officeart/2005/8/layout/orgChart1" loCatId="hierarchy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AC6BEFA-45E1-4D98-B005-650B0CE2FDB0}">
      <dgm:prSet phldrT="[Text]"/>
      <dgm:spPr/>
      <dgm:t>
        <a:bodyPr/>
        <a:lstStyle/>
        <a:p>
          <a:pPr algn="ctr"/>
          <a:r>
            <a:rPr lang="en-US"/>
            <a:t>Underground Mining Methods</a:t>
          </a:r>
        </a:p>
      </dgm:t>
    </dgm:pt>
    <dgm:pt modelId="{285B3196-4ED1-46FA-91CF-F9A6601E5B26}" type="parTrans" cxnId="{A7809A67-49A3-4A7F-940B-07CDDA8C257F}">
      <dgm:prSet/>
      <dgm:spPr/>
      <dgm:t>
        <a:bodyPr/>
        <a:lstStyle/>
        <a:p>
          <a:pPr algn="ctr"/>
          <a:endParaRPr lang="en-US"/>
        </a:p>
      </dgm:t>
    </dgm:pt>
    <dgm:pt modelId="{74A32183-F3E0-4399-8B45-3CAB3DC95C02}" type="sibTrans" cxnId="{A7809A67-49A3-4A7F-940B-07CDDA8C257F}">
      <dgm:prSet/>
      <dgm:spPr/>
      <dgm:t>
        <a:bodyPr/>
        <a:lstStyle/>
        <a:p>
          <a:pPr algn="ctr"/>
          <a:endParaRPr lang="en-US"/>
        </a:p>
      </dgm:t>
    </dgm:pt>
    <dgm:pt modelId="{3CD8FA2A-3899-476F-A418-DA7BAC02B11F}">
      <dgm:prSet phldrT="[Text]"/>
      <dgm:spPr/>
      <dgm:t>
        <a:bodyPr/>
        <a:lstStyle/>
        <a:p>
          <a:pPr algn="ctr"/>
          <a:r>
            <a:rPr lang="en-US"/>
            <a:t>Coal Mining</a:t>
          </a:r>
        </a:p>
      </dgm:t>
    </dgm:pt>
    <dgm:pt modelId="{05886EBD-F722-4F03-9561-20ADEBB8C140}" type="parTrans" cxnId="{95403E6A-82C1-4EC9-968A-A40E5B1E86CD}">
      <dgm:prSet/>
      <dgm:spPr/>
      <dgm:t>
        <a:bodyPr/>
        <a:lstStyle/>
        <a:p>
          <a:pPr algn="ctr"/>
          <a:endParaRPr lang="en-US"/>
        </a:p>
      </dgm:t>
    </dgm:pt>
    <dgm:pt modelId="{705C24B6-598D-44DF-9797-CDCB2FE58045}" type="sibTrans" cxnId="{95403E6A-82C1-4EC9-968A-A40E5B1E86CD}">
      <dgm:prSet/>
      <dgm:spPr/>
      <dgm:t>
        <a:bodyPr/>
        <a:lstStyle/>
        <a:p>
          <a:pPr algn="ctr"/>
          <a:endParaRPr lang="en-US"/>
        </a:p>
      </dgm:t>
    </dgm:pt>
    <dgm:pt modelId="{AEEC83F5-F92B-49F4-A1EA-9A2EBED5A61C}">
      <dgm:prSet phldrT="[Text]"/>
      <dgm:spPr/>
      <dgm:t>
        <a:bodyPr/>
        <a:lstStyle/>
        <a:p>
          <a:pPr algn="ctr"/>
          <a:r>
            <a:rPr lang="en-US"/>
            <a:t>Bord and Pillar</a:t>
          </a:r>
        </a:p>
      </dgm:t>
    </dgm:pt>
    <dgm:pt modelId="{D5CFDA1C-711C-4F7B-B3FD-CACB595B008D}" type="parTrans" cxnId="{2F2D0E95-FFE9-4100-B23A-6E3CB81BE4DB}">
      <dgm:prSet/>
      <dgm:spPr/>
      <dgm:t>
        <a:bodyPr/>
        <a:lstStyle/>
        <a:p>
          <a:pPr algn="ctr"/>
          <a:endParaRPr lang="en-US"/>
        </a:p>
      </dgm:t>
    </dgm:pt>
    <dgm:pt modelId="{0B74FFA6-262E-48B6-B28D-4AA607E3EBC0}" type="sibTrans" cxnId="{2F2D0E95-FFE9-4100-B23A-6E3CB81BE4DB}">
      <dgm:prSet/>
      <dgm:spPr/>
      <dgm:t>
        <a:bodyPr/>
        <a:lstStyle/>
        <a:p>
          <a:pPr algn="ctr"/>
          <a:endParaRPr lang="en-US"/>
        </a:p>
      </dgm:t>
    </dgm:pt>
    <dgm:pt modelId="{4C537C1D-0D53-491F-996E-46DED6F10D22}">
      <dgm:prSet phldrT="[Text]"/>
      <dgm:spPr/>
      <dgm:t>
        <a:bodyPr/>
        <a:lstStyle/>
        <a:p>
          <a:pPr algn="ctr"/>
          <a:r>
            <a:rPr lang="en-US" dirty="0"/>
            <a:t>Longwall</a:t>
          </a:r>
        </a:p>
      </dgm:t>
    </dgm:pt>
    <dgm:pt modelId="{7D3452F7-A485-4AC3-AC7D-FD82A8C98481}" type="parTrans" cxnId="{1FE2132C-42C2-4DF0-8C4B-F87D83C9D638}">
      <dgm:prSet/>
      <dgm:spPr/>
      <dgm:t>
        <a:bodyPr/>
        <a:lstStyle/>
        <a:p>
          <a:pPr algn="ctr"/>
          <a:endParaRPr lang="en-US"/>
        </a:p>
      </dgm:t>
    </dgm:pt>
    <dgm:pt modelId="{44CAC8DB-04A0-43F9-89FC-0F312B593A87}" type="sibTrans" cxnId="{1FE2132C-42C2-4DF0-8C4B-F87D83C9D638}">
      <dgm:prSet/>
      <dgm:spPr/>
      <dgm:t>
        <a:bodyPr/>
        <a:lstStyle/>
        <a:p>
          <a:pPr algn="ctr"/>
          <a:endParaRPr lang="en-US"/>
        </a:p>
      </dgm:t>
    </dgm:pt>
    <dgm:pt modelId="{E30AFC45-B251-4324-9B13-CE7048D7D3E3}">
      <dgm:prSet phldrT="[Text]"/>
      <dgm:spPr/>
      <dgm:t>
        <a:bodyPr/>
        <a:lstStyle/>
        <a:p>
          <a:pPr algn="ctr"/>
          <a:r>
            <a:rPr lang="en-US"/>
            <a:t>Blasting galllery</a:t>
          </a:r>
        </a:p>
      </dgm:t>
    </dgm:pt>
    <dgm:pt modelId="{E2C6559A-C3C9-4C87-9B27-9758B77875BA}" type="parTrans" cxnId="{E860560C-4E38-438B-9DEC-E8321667AAA1}">
      <dgm:prSet/>
      <dgm:spPr/>
      <dgm:t>
        <a:bodyPr/>
        <a:lstStyle/>
        <a:p>
          <a:pPr algn="ctr"/>
          <a:endParaRPr lang="en-US"/>
        </a:p>
      </dgm:t>
    </dgm:pt>
    <dgm:pt modelId="{B3A25914-519D-4887-BB7B-14B2DB867500}" type="sibTrans" cxnId="{E860560C-4E38-438B-9DEC-E8321667AAA1}">
      <dgm:prSet/>
      <dgm:spPr/>
      <dgm:t>
        <a:bodyPr/>
        <a:lstStyle/>
        <a:p>
          <a:pPr algn="ctr"/>
          <a:endParaRPr lang="en-US"/>
        </a:p>
      </dgm:t>
    </dgm:pt>
    <dgm:pt modelId="{857641A1-4407-42E1-BAC0-184011936AD5}">
      <dgm:prSet phldrT="[Text]"/>
      <dgm:spPr/>
      <dgm:t>
        <a:bodyPr/>
        <a:lstStyle/>
        <a:p>
          <a:pPr algn="ctr"/>
          <a:r>
            <a:rPr lang="en-US"/>
            <a:t>Metal Mining</a:t>
          </a:r>
        </a:p>
      </dgm:t>
    </dgm:pt>
    <dgm:pt modelId="{020776AA-01F3-443B-88DE-4D99DB6E3188}" type="parTrans" cxnId="{281B7E95-DAF5-42CD-B547-8593C84B539D}">
      <dgm:prSet/>
      <dgm:spPr/>
      <dgm:t>
        <a:bodyPr/>
        <a:lstStyle/>
        <a:p>
          <a:pPr algn="ctr"/>
          <a:endParaRPr lang="en-US"/>
        </a:p>
      </dgm:t>
    </dgm:pt>
    <dgm:pt modelId="{11DBCA37-DE1E-439D-A749-58FB341A983F}" type="sibTrans" cxnId="{281B7E95-DAF5-42CD-B547-8593C84B539D}">
      <dgm:prSet/>
      <dgm:spPr/>
      <dgm:t>
        <a:bodyPr/>
        <a:lstStyle/>
        <a:p>
          <a:pPr algn="ctr"/>
          <a:endParaRPr lang="en-US"/>
        </a:p>
      </dgm:t>
    </dgm:pt>
    <dgm:pt modelId="{E43D2456-FE80-419E-A243-A66A8E845423}">
      <dgm:prSet/>
      <dgm:spPr/>
      <dgm:t>
        <a:bodyPr/>
        <a:lstStyle/>
        <a:p>
          <a:pPr algn="ctr"/>
          <a:r>
            <a:rPr lang="en-US"/>
            <a:t>Unsupported Mining</a:t>
          </a:r>
        </a:p>
      </dgm:t>
    </dgm:pt>
    <dgm:pt modelId="{D1FD6D00-1107-4F32-932C-1CB17715A489}" type="parTrans" cxnId="{D131459B-4735-444C-9383-68779276EAEC}">
      <dgm:prSet/>
      <dgm:spPr/>
      <dgm:t>
        <a:bodyPr/>
        <a:lstStyle/>
        <a:p>
          <a:pPr algn="ctr"/>
          <a:endParaRPr lang="en-US"/>
        </a:p>
      </dgm:t>
    </dgm:pt>
    <dgm:pt modelId="{F6B71F7C-0101-47A2-9CBA-ABA214099890}" type="sibTrans" cxnId="{D131459B-4735-444C-9383-68779276EAEC}">
      <dgm:prSet/>
      <dgm:spPr/>
      <dgm:t>
        <a:bodyPr/>
        <a:lstStyle/>
        <a:p>
          <a:pPr algn="ctr"/>
          <a:endParaRPr lang="en-US"/>
        </a:p>
      </dgm:t>
    </dgm:pt>
    <dgm:pt modelId="{52D044C3-52B4-4A14-BD83-EFB232B7CCF4}">
      <dgm:prSet/>
      <dgm:spPr/>
      <dgm:t>
        <a:bodyPr/>
        <a:lstStyle/>
        <a:p>
          <a:pPr algn="ctr"/>
          <a:r>
            <a:rPr lang="en-US"/>
            <a:t>Supported Mining</a:t>
          </a:r>
        </a:p>
      </dgm:t>
    </dgm:pt>
    <dgm:pt modelId="{4A227251-348E-4ACD-9639-4AC61C512F22}" type="parTrans" cxnId="{0D3620D3-044E-4201-9854-5A08AF63C139}">
      <dgm:prSet/>
      <dgm:spPr/>
      <dgm:t>
        <a:bodyPr/>
        <a:lstStyle/>
        <a:p>
          <a:pPr algn="ctr"/>
          <a:endParaRPr lang="en-US"/>
        </a:p>
      </dgm:t>
    </dgm:pt>
    <dgm:pt modelId="{9DB4B0FF-707B-4178-AA64-3B1BAFCA87CE}" type="sibTrans" cxnId="{0D3620D3-044E-4201-9854-5A08AF63C139}">
      <dgm:prSet/>
      <dgm:spPr/>
      <dgm:t>
        <a:bodyPr/>
        <a:lstStyle/>
        <a:p>
          <a:pPr algn="ctr"/>
          <a:endParaRPr lang="en-US"/>
        </a:p>
      </dgm:t>
    </dgm:pt>
    <dgm:pt modelId="{C8F8B41D-FFF0-4D18-AE2F-6958446095C8}">
      <dgm:prSet/>
      <dgm:spPr/>
      <dgm:t>
        <a:bodyPr/>
        <a:lstStyle/>
        <a:p>
          <a:pPr algn="ctr"/>
          <a:r>
            <a:rPr lang="en-US"/>
            <a:t>Caving mining</a:t>
          </a:r>
        </a:p>
      </dgm:t>
    </dgm:pt>
    <dgm:pt modelId="{D5401865-15B9-47A0-BE57-E603EB4D1E55}" type="parTrans" cxnId="{0BB5291A-3854-4F6E-8034-B10CD7C2CF18}">
      <dgm:prSet/>
      <dgm:spPr/>
      <dgm:t>
        <a:bodyPr/>
        <a:lstStyle/>
        <a:p>
          <a:pPr algn="ctr"/>
          <a:endParaRPr lang="en-US"/>
        </a:p>
      </dgm:t>
    </dgm:pt>
    <dgm:pt modelId="{818188FD-FCFB-4B6E-864D-C1040026562D}" type="sibTrans" cxnId="{0BB5291A-3854-4F6E-8034-B10CD7C2CF18}">
      <dgm:prSet/>
      <dgm:spPr/>
      <dgm:t>
        <a:bodyPr/>
        <a:lstStyle/>
        <a:p>
          <a:pPr algn="ctr"/>
          <a:endParaRPr lang="en-US"/>
        </a:p>
      </dgm:t>
    </dgm:pt>
    <dgm:pt modelId="{6ADEFDFB-AF1D-4A55-85B1-707A4F32EE94}">
      <dgm:prSet/>
      <dgm:spPr/>
      <dgm:t>
        <a:bodyPr/>
        <a:lstStyle/>
        <a:p>
          <a:pPr algn="ctr"/>
          <a:r>
            <a:rPr lang="en-US"/>
            <a:t>Cut and fill</a:t>
          </a:r>
        </a:p>
      </dgm:t>
    </dgm:pt>
    <dgm:pt modelId="{9D560C01-B48F-4CD4-BFB8-84D4C723B399}" type="parTrans" cxnId="{F2E4C1D8-1307-4B31-8B6A-B533C8BEB8D7}">
      <dgm:prSet/>
      <dgm:spPr/>
      <dgm:t>
        <a:bodyPr/>
        <a:lstStyle/>
        <a:p>
          <a:pPr algn="ctr"/>
          <a:endParaRPr lang="en-US"/>
        </a:p>
      </dgm:t>
    </dgm:pt>
    <dgm:pt modelId="{A510EBDA-6FA8-4B27-B6AD-336C36768FAE}" type="sibTrans" cxnId="{F2E4C1D8-1307-4B31-8B6A-B533C8BEB8D7}">
      <dgm:prSet/>
      <dgm:spPr/>
      <dgm:t>
        <a:bodyPr/>
        <a:lstStyle/>
        <a:p>
          <a:pPr algn="ctr"/>
          <a:endParaRPr lang="en-US"/>
        </a:p>
      </dgm:t>
    </dgm:pt>
    <dgm:pt modelId="{09DFFBF8-0828-4A5E-862B-5488DBC82F18}">
      <dgm:prSet/>
      <dgm:spPr/>
      <dgm:t>
        <a:bodyPr/>
        <a:lstStyle/>
        <a:p>
          <a:pPr algn="ctr"/>
          <a:r>
            <a:rPr lang="en-US"/>
            <a:t>Stull</a:t>
          </a:r>
        </a:p>
      </dgm:t>
    </dgm:pt>
    <dgm:pt modelId="{58CE609B-A363-4BAB-B5FB-B46DFF71A794}" type="parTrans" cxnId="{82E4B83A-1F8F-4F25-B7B1-A2B0CEFAF63C}">
      <dgm:prSet/>
      <dgm:spPr/>
      <dgm:t>
        <a:bodyPr/>
        <a:lstStyle/>
        <a:p>
          <a:pPr algn="ctr"/>
          <a:endParaRPr lang="en-US"/>
        </a:p>
      </dgm:t>
    </dgm:pt>
    <dgm:pt modelId="{BABB74EE-D808-4935-81B1-7912F5B17B72}" type="sibTrans" cxnId="{82E4B83A-1F8F-4F25-B7B1-A2B0CEFAF63C}">
      <dgm:prSet/>
      <dgm:spPr/>
      <dgm:t>
        <a:bodyPr/>
        <a:lstStyle/>
        <a:p>
          <a:pPr algn="ctr"/>
          <a:endParaRPr lang="en-US"/>
        </a:p>
      </dgm:t>
    </dgm:pt>
    <dgm:pt modelId="{0ABD9C57-B218-417F-BFD7-CAA9992BD4E9}">
      <dgm:prSet/>
      <dgm:spPr/>
      <dgm:t>
        <a:bodyPr/>
        <a:lstStyle/>
        <a:p>
          <a:pPr algn="ctr"/>
          <a:r>
            <a:rPr lang="en-US"/>
            <a:t>Square set</a:t>
          </a:r>
        </a:p>
      </dgm:t>
    </dgm:pt>
    <dgm:pt modelId="{E2E045D4-4C6C-40F9-9068-66F8BBC1462B}" type="parTrans" cxnId="{EB6687FA-D534-4424-9439-4BD1E17DC4DE}">
      <dgm:prSet/>
      <dgm:spPr/>
      <dgm:t>
        <a:bodyPr/>
        <a:lstStyle/>
        <a:p>
          <a:pPr algn="ctr"/>
          <a:endParaRPr lang="en-US"/>
        </a:p>
      </dgm:t>
    </dgm:pt>
    <dgm:pt modelId="{7DFF9D10-7EAA-45B2-B6BE-31FB80226D7A}" type="sibTrans" cxnId="{EB6687FA-D534-4424-9439-4BD1E17DC4DE}">
      <dgm:prSet/>
      <dgm:spPr/>
      <dgm:t>
        <a:bodyPr/>
        <a:lstStyle/>
        <a:p>
          <a:pPr algn="ctr"/>
          <a:endParaRPr lang="en-US"/>
        </a:p>
      </dgm:t>
    </dgm:pt>
    <dgm:pt modelId="{A9F57E9D-F05F-4E8F-BC60-2B3EA6A4D585}">
      <dgm:prSet/>
      <dgm:spPr/>
      <dgm:t>
        <a:bodyPr/>
        <a:lstStyle/>
        <a:p>
          <a:pPr algn="ctr"/>
          <a:r>
            <a:rPr lang="en-US"/>
            <a:t>Room and Pillar</a:t>
          </a:r>
        </a:p>
      </dgm:t>
    </dgm:pt>
    <dgm:pt modelId="{575FAE2C-6991-4C9F-8FF8-49C0E8295FC6}" type="parTrans" cxnId="{26F804CF-AA1C-4858-B53B-E96E5A9387C9}">
      <dgm:prSet/>
      <dgm:spPr/>
      <dgm:t>
        <a:bodyPr/>
        <a:lstStyle/>
        <a:p>
          <a:pPr algn="ctr"/>
          <a:endParaRPr lang="en-US"/>
        </a:p>
      </dgm:t>
    </dgm:pt>
    <dgm:pt modelId="{C7A869F8-5074-4888-9ED9-6D6F53DFD1FF}" type="sibTrans" cxnId="{26F804CF-AA1C-4858-B53B-E96E5A9387C9}">
      <dgm:prSet/>
      <dgm:spPr/>
      <dgm:t>
        <a:bodyPr/>
        <a:lstStyle/>
        <a:p>
          <a:pPr algn="ctr"/>
          <a:endParaRPr lang="en-US"/>
        </a:p>
      </dgm:t>
    </dgm:pt>
    <dgm:pt modelId="{3F83CA60-BBDC-4793-82AE-63F609CAF1A7}">
      <dgm:prSet/>
      <dgm:spPr/>
      <dgm:t>
        <a:bodyPr/>
        <a:lstStyle/>
        <a:p>
          <a:pPr algn="ctr"/>
          <a:r>
            <a:rPr lang="en-US" dirty="0"/>
            <a:t>Stope and Pillar</a:t>
          </a:r>
        </a:p>
      </dgm:t>
    </dgm:pt>
    <dgm:pt modelId="{9CEA19A3-CEDE-461A-AD7C-6E20837DD3F5}" type="parTrans" cxnId="{06CCFBBF-568D-455F-9A44-4AD134B9C24C}">
      <dgm:prSet/>
      <dgm:spPr/>
      <dgm:t>
        <a:bodyPr/>
        <a:lstStyle/>
        <a:p>
          <a:pPr algn="ctr"/>
          <a:endParaRPr lang="en-US"/>
        </a:p>
      </dgm:t>
    </dgm:pt>
    <dgm:pt modelId="{D053923B-E826-4866-8EAA-D0E93C03E839}" type="sibTrans" cxnId="{06CCFBBF-568D-455F-9A44-4AD134B9C24C}">
      <dgm:prSet/>
      <dgm:spPr/>
      <dgm:t>
        <a:bodyPr/>
        <a:lstStyle/>
        <a:p>
          <a:pPr algn="ctr"/>
          <a:endParaRPr lang="en-US"/>
        </a:p>
      </dgm:t>
    </dgm:pt>
    <dgm:pt modelId="{6882B953-52DD-44FD-BF06-BE50EA2AFEBF}">
      <dgm:prSet/>
      <dgm:spPr/>
      <dgm:t>
        <a:bodyPr/>
        <a:lstStyle/>
        <a:p>
          <a:pPr algn="ctr"/>
          <a:r>
            <a:rPr lang="en-US"/>
            <a:t>Shrinkage</a:t>
          </a:r>
        </a:p>
      </dgm:t>
    </dgm:pt>
    <dgm:pt modelId="{6D444C26-A6DE-49F0-A45E-9C261FC4E1F6}" type="parTrans" cxnId="{570E92A1-BD24-47DF-9638-D0E4BDD7B11E}">
      <dgm:prSet/>
      <dgm:spPr/>
      <dgm:t>
        <a:bodyPr/>
        <a:lstStyle/>
        <a:p>
          <a:pPr algn="ctr"/>
          <a:endParaRPr lang="en-US"/>
        </a:p>
      </dgm:t>
    </dgm:pt>
    <dgm:pt modelId="{1CDC588D-90AD-46B9-8B11-7FF24C794175}" type="sibTrans" cxnId="{570E92A1-BD24-47DF-9638-D0E4BDD7B11E}">
      <dgm:prSet/>
      <dgm:spPr/>
      <dgm:t>
        <a:bodyPr/>
        <a:lstStyle/>
        <a:p>
          <a:pPr algn="ctr"/>
          <a:endParaRPr lang="en-US"/>
        </a:p>
      </dgm:t>
    </dgm:pt>
    <dgm:pt modelId="{F7BFBE43-B708-47DB-90C9-23117CAF179E}">
      <dgm:prSet/>
      <dgm:spPr/>
      <dgm:t>
        <a:bodyPr/>
        <a:lstStyle/>
        <a:p>
          <a:pPr algn="ctr"/>
          <a:r>
            <a:rPr lang="en-US" dirty="0"/>
            <a:t>Longwall</a:t>
          </a:r>
        </a:p>
      </dgm:t>
    </dgm:pt>
    <dgm:pt modelId="{ECCAC390-B1EE-4BEA-A1CC-3A9F09EC1DDE}" type="parTrans" cxnId="{25A6FA1A-AD52-4842-856C-2E0A39D004B4}">
      <dgm:prSet/>
      <dgm:spPr/>
      <dgm:t>
        <a:bodyPr/>
        <a:lstStyle/>
        <a:p>
          <a:pPr algn="ctr"/>
          <a:endParaRPr lang="en-US"/>
        </a:p>
      </dgm:t>
    </dgm:pt>
    <dgm:pt modelId="{1DF1F93F-9F1C-4F33-B1D5-5878EDB4FAF9}" type="sibTrans" cxnId="{25A6FA1A-AD52-4842-856C-2E0A39D004B4}">
      <dgm:prSet/>
      <dgm:spPr/>
      <dgm:t>
        <a:bodyPr/>
        <a:lstStyle/>
        <a:p>
          <a:pPr algn="ctr"/>
          <a:endParaRPr lang="en-US"/>
        </a:p>
      </dgm:t>
    </dgm:pt>
    <dgm:pt modelId="{24FFA17E-2C45-44D9-B01E-753B7758EB21}">
      <dgm:prSet/>
      <dgm:spPr/>
      <dgm:t>
        <a:bodyPr/>
        <a:lstStyle/>
        <a:p>
          <a:pPr algn="ctr"/>
          <a:r>
            <a:rPr lang="en-US"/>
            <a:t>Sublevel caving</a:t>
          </a:r>
        </a:p>
      </dgm:t>
    </dgm:pt>
    <dgm:pt modelId="{841214CF-13E4-458C-9BE4-13FD48C397FD}" type="parTrans" cxnId="{D2BD8EAE-853E-45AA-85F9-57520461F501}">
      <dgm:prSet/>
      <dgm:spPr/>
      <dgm:t>
        <a:bodyPr/>
        <a:lstStyle/>
        <a:p>
          <a:pPr algn="ctr"/>
          <a:endParaRPr lang="en-US"/>
        </a:p>
      </dgm:t>
    </dgm:pt>
    <dgm:pt modelId="{C42934F1-494F-476C-8EE5-43B26B0AAA39}" type="sibTrans" cxnId="{D2BD8EAE-853E-45AA-85F9-57520461F501}">
      <dgm:prSet/>
      <dgm:spPr/>
      <dgm:t>
        <a:bodyPr/>
        <a:lstStyle/>
        <a:p>
          <a:pPr algn="ctr"/>
          <a:endParaRPr lang="en-US"/>
        </a:p>
      </dgm:t>
    </dgm:pt>
    <dgm:pt modelId="{12AA8C61-AB73-4CD2-8BA7-B4720EA7C835}">
      <dgm:prSet/>
      <dgm:spPr/>
      <dgm:t>
        <a:bodyPr/>
        <a:lstStyle/>
        <a:p>
          <a:pPr algn="ctr"/>
          <a:r>
            <a:rPr lang="en-US"/>
            <a:t>Block caving</a:t>
          </a:r>
        </a:p>
      </dgm:t>
    </dgm:pt>
    <dgm:pt modelId="{E38D39DB-FABD-4C72-8AA7-712B8740AA19}" type="parTrans" cxnId="{FB76E306-6642-40BF-8A1D-21BD76FDE318}">
      <dgm:prSet/>
      <dgm:spPr/>
      <dgm:t>
        <a:bodyPr/>
        <a:lstStyle/>
        <a:p>
          <a:pPr algn="ctr"/>
          <a:endParaRPr lang="en-US"/>
        </a:p>
      </dgm:t>
    </dgm:pt>
    <dgm:pt modelId="{C9D4EC8E-001C-4AB6-8934-C62462CDE5A1}" type="sibTrans" cxnId="{FB76E306-6642-40BF-8A1D-21BD76FDE318}">
      <dgm:prSet/>
      <dgm:spPr/>
      <dgm:t>
        <a:bodyPr/>
        <a:lstStyle/>
        <a:p>
          <a:pPr algn="ctr"/>
          <a:endParaRPr lang="en-US"/>
        </a:p>
      </dgm:t>
    </dgm:pt>
    <dgm:pt modelId="{7C6440A4-A85B-44DE-8B5B-235139E693BC}">
      <dgm:prSet/>
      <dgm:spPr/>
      <dgm:t>
        <a:bodyPr/>
        <a:lstStyle/>
        <a:p>
          <a:pPr algn="ctr"/>
          <a:r>
            <a:rPr lang="en-US"/>
            <a:t>Sublevel</a:t>
          </a:r>
        </a:p>
      </dgm:t>
    </dgm:pt>
    <dgm:pt modelId="{22F27FF5-5B04-45A6-A5B4-BA360D6B4D36}" type="parTrans" cxnId="{FF9FD17D-4558-49A7-AF72-5FF97E3C794B}">
      <dgm:prSet/>
      <dgm:spPr/>
      <dgm:t>
        <a:bodyPr/>
        <a:lstStyle/>
        <a:p>
          <a:pPr algn="ctr"/>
          <a:endParaRPr lang="en-US"/>
        </a:p>
      </dgm:t>
    </dgm:pt>
    <dgm:pt modelId="{4B970FC5-C30E-4E4B-9FDF-D7D2EAF386CA}" type="sibTrans" cxnId="{FF9FD17D-4558-49A7-AF72-5FF97E3C794B}">
      <dgm:prSet/>
      <dgm:spPr/>
      <dgm:t>
        <a:bodyPr/>
        <a:lstStyle/>
        <a:p>
          <a:pPr algn="ctr"/>
          <a:endParaRPr lang="en-US"/>
        </a:p>
      </dgm:t>
    </dgm:pt>
    <dgm:pt modelId="{D2D2A7BE-4594-43C4-A5C2-933447DF9947}" type="pres">
      <dgm:prSet presAssocID="{01F4AB5D-E663-4652-9396-4C8E3CBED69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AF99CD73-0649-44D5-AED5-20396D2659F0}" type="pres">
      <dgm:prSet presAssocID="{7AC6BEFA-45E1-4D98-B005-650B0CE2FDB0}" presName="hierRoot1" presStyleCnt="0">
        <dgm:presLayoutVars>
          <dgm:hierBranch val="init"/>
        </dgm:presLayoutVars>
      </dgm:prSet>
      <dgm:spPr/>
    </dgm:pt>
    <dgm:pt modelId="{7C31BE0C-84ED-4D98-BCA9-4590A453ABE2}" type="pres">
      <dgm:prSet presAssocID="{7AC6BEFA-45E1-4D98-B005-650B0CE2FDB0}" presName="rootComposite1" presStyleCnt="0"/>
      <dgm:spPr/>
    </dgm:pt>
    <dgm:pt modelId="{48BD4668-E36A-4BB1-8141-F8357AAFAABE}" type="pres">
      <dgm:prSet presAssocID="{7AC6BEFA-45E1-4D98-B005-650B0CE2FDB0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4EDC0F0-6146-4D02-B5F3-A02304ACB375}" type="pres">
      <dgm:prSet presAssocID="{7AC6BEFA-45E1-4D98-B005-650B0CE2FDB0}" presName="rootConnector1" presStyleLbl="node1" presStyleIdx="0" presStyleCnt="0"/>
      <dgm:spPr/>
      <dgm:t>
        <a:bodyPr/>
        <a:lstStyle/>
        <a:p>
          <a:endParaRPr lang="en-US"/>
        </a:p>
      </dgm:t>
    </dgm:pt>
    <dgm:pt modelId="{7327811B-5F47-4206-B1C8-B547A373F7C7}" type="pres">
      <dgm:prSet presAssocID="{7AC6BEFA-45E1-4D98-B005-650B0CE2FDB0}" presName="hierChild2" presStyleCnt="0"/>
      <dgm:spPr/>
    </dgm:pt>
    <dgm:pt modelId="{94FE756E-3C02-4ACA-A923-E95F562B73A1}" type="pres">
      <dgm:prSet presAssocID="{05886EBD-F722-4F03-9561-20ADEBB8C140}" presName="Name37" presStyleLbl="parChTrans1D2" presStyleIdx="0" presStyleCnt="2"/>
      <dgm:spPr/>
      <dgm:t>
        <a:bodyPr/>
        <a:lstStyle/>
        <a:p>
          <a:endParaRPr lang="en-US"/>
        </a:p>
      </dgm:t>
    </dgm:pt>
    <dgm:pt modelId="{C5ACAD08-6A96-40E5-8FB7-4FB05C68C597}" type="pres">
      <dgm:prSet presAssocID="{3CD8FA2A-3899-476F-A418-DA7BAC02B11F}" presName="hierRoot2" presStyleCnt="0">
        <dgm:presLayoutVars>
          <dgm:hierBranch val="init"/>
        </dgm:presLayoutVars>
      </dgm:prSet>
      <dgm:spPr/>
    </dgm:pt>
    <dgm:pt modelId="{7B1125B1-F1CD-4A38-91C5-0AA1FA7792AC}" type="pres">
      <dgm:prSet presAssocID="{3CD8FA2A-3899-476F-A418-DA7BAC02B11F}" presName="rootComposite" presStyleCnt="0"/>
      <dgm:spPr/>
    </dgm:pt>
    <dgm:pt modelId="{71D0AF7E-488B-4C6B-B84B-EDCF307565E3}" type="pres">
      <dgm:prSet presAssocID="{3CD8FA2A-3899-476F-A418-DA7BAC02B11F}" presName="rootText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B938857-BD9F-4462-AECA-D0652AE28C3F}" type="pres">
      <dgm:prSet presAssocID="{3CD8FA2A-3899-476F-A418-DA7BAC02B11F}" presName="rootConnector" presStyleLbl="node2" presStyleIdx="0" presStyleCnt="2"/>
      <dgm:spPr/>
      <dgm:t>
        <a:bodyPr/>
        <a:lstStyle/>
        <a:p>
          <a:endParaRPr lang="en-US"/>
        </a:p>
      </dgm:t>
    </dgm:pt>
    <dgm:pt modelId="{D1F2CFFF-547F-45FA-98C7-8F127B7ABE9A}" type="pres">
      <dgm:prSet presAssocID="{3CD8FA2A-3899-476F-A418-DA7BAC02B11F}" presName="hierChild4" presStyleCnt="0"/>
      <dgm:spPr/>
    </dgm:pt>
    <dgm:pt modelId="{42A459B3-99B1-4E7B-9561-83EDCAA01A7D}" type="pres">
      <dgm:prSet presAssocID="{D5CFDA1C-711C-4F7B-B3FD-CACB595B008D}" presName="Name37" presStyleLbl="parChTrans1D3" presStyleIdx="0" presStyleCnt="6"/>
      <dgm:spPr/>
      <dgm:t>
        <a:bodyPr/>
        <a:lstStyle/>
        <a:p>
          <a:endParaRPr lang="en-US"/>
        </a:p>
      </dgm:t>
    </dgm:pt>
    <dgm:pt modelId="{855893F0-483E-4799-90EA-8D3297443A12}" type="pres">
      <dgm:prSet presAssocID="{AEEC83F5-F92B-49F4-A1EA-9A2EBED5A61C}" presName="hierRoot2" presStyleCnt="0">
        <dgm:presLayoutVars>
          <dgm:hierBranch val="init"/>
        </dgm:presLayoutVars>
      </dgm:prSet>
      <dgm:spPr/>
    </dgm:pt>
    <dgm:pt modelId="{CDF44AB4-3A9D-495E-81E1-835C15222487}" type="pres">
      <dgm:prSet presAssocID="{AEEC83F5-F92B-49F4-A1EA-9A2EBED5A61C}" presName="rootComposite" presStyleCnt="0"/>
      <dgm:spPr/>
    </dgm:pt>
    <dgm:pt modelId="{8C23D781-BB08-425B-AD52-FFB4E9308F49}" type="pres">
      <dgm:prSet presAssocID="{AEEC83F5-F92B-49F4-A1EA-9A2EBED5A61C}" presName="rootText" presStyleLbl="node3" presStyleIdx="0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ADE12B6-97EB-41DF-88AB-873087F67F8B}" type="pres">
      <dgm:prSet presAssocID="{AEEC83F5-F92B-49F4-A1EA-9A2EBED5A61C}" presName="rootConnector" presStyleLbl="node3" presStyleIdx="0" presStyleCnt="6"/>
      <dgm:spPr/>
      <dgm:t>
        <a:bodyPr/>
        <a:lstStyle/>
        <a:p>
          <a:endParaRPr lang="en-US"/>
        </a:p>
      </dgm:t>
    </dgm:pt>
    <dgm:pt modelId="{4E760EAB-E089-4220-8245-998B014632E5}" type="pres">
      <dgm:prSet presAssocID="{AEEC83F5-F92B-49F4-A1EA-9A2EBED5A61C}" presName="hierChild4" presStyleCnt="0"/>
      <dgm:spPr/>
    </dgm:pt>
    <dgm:pt modelId="{B0D82B51-2949-460B-84E9-42359482B031}" type="pres">
      <dgm:prSet presAssocID="{AEEC83F5-F92B-49F4-A1EA-9A2EBED5A61C}" presName="hierChild5" presStyleCnt="0"/>
      <dgm:spPr/>
    </dgm:pt>
    <dgm:pt modelId="{EA571C3E-DAD8-446B-9E8C-DC496C68C688}" type="pres">
      <dgm:prSet presAssocID="{7D3452F7-A485-4AC3-AC7D-FD82A8C98481}" presName="Name37" presStyleLbl="parChTrans1D3" presStyleIdx="1" presStyleCnt="6"/>
      <dgm:spPr/>
      <dgm:t>
        <a:bodyPr/>
        <a:lstStyle/>
        <a:p>
          <a:endParaRPr lang="en-US"/>
        </a:p>
      </dgm:t>
    </dgm:pt>
    <dgm:pt modelId="{B2483928-8295-4788-8344-E7638AD12BE1}" type="pres">
      <dgm:prSet presAssocID="{4C537C1D-0D53-491F-996E-46DED6F10D22}" presName="hierRoot2" presStyleCnt="0">
        <dgm:presLayoutVars>
          <dgm:hierBranch val="init"/>
        </dgm:presLayoutVars>
      </dgm:prSet>
      <dgm:spPr/>
    </dgm:pt>
    <dgm:pt modelId="{941F9D75-D22C-45A9-A578-C897DC6387AF}" type="pres">
      <dgm:prSet presAssocID="{4C537C1D-0D53-491F-996E-46DED6F10D22}" presName="rootComposite" presStyleCnt="0"/>
      <dgm:spPr/>
    </dgm:pt>
    <dgm:pt modelId="{BF75C64C-B606-46CB-B4CA-C35552E57045}" type="pres">
      <dgm:prSet presAssocID="{4C537C1D-0D53-491F-996E-46DED6F10D22}" presName="rootText" presStyleLbl="node3" presStyleIdx="1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C61D7AF-75EC-4F83-94F9-53FC072B92E2}" type="pres">
      <dgm:prSet presAssocID="{4C537C1D-0D53-491F-996E-46DED6F10D22}" presName="rootConnector" presStyleLbl="node3" presStyleIdx="1" presStyleCnt="6"/>
      <dgm:spPr/>
      <dgm:t>
        <a:bodyPr/>
        <a:lstStyle/>
        <a:p>
          <a:endParaRPr lang="en-US"/>
        </a:p>
      </dgm:t>
    </dgm:pt>
    <dgm:pt modelId="{760E38E5-0F06-45AC-82B0-315DA00254F1}" type="pres">
      <dgm:prSet presAssocID="{4C537C1D-0D53-491F-996E-46DED6F10D22}" presName="hierChild4" presStyleCnt="0"/>
      <dgm:spPr/>
    </dgm:pt>
    <dgm:pt modelId="{2B9E3FCE-1650-4D0C-8A73-7CB22551B610}" type="pres">
      <dgm:prSet presAssocID="{4C537C1D-0D53-491F-996E-46DED6F10D22}" presName="hierChild5" presStyleCnt="0"/>
      <dgm:spPr/>
    </dgm:pt>
    <dgm:pt modelId="{F58A9754-52E2-462A-A084-1668AE741BE4}" type="pres">
      <dgm:prSet presAssocID="{E2C6559A-C3C9-4C87-9B27-9758B77875BA}" presName="Name37" presStyleLbl="parChTrans1D3" presStyleIdx="2" presStyleCnt="6"/>
      <dgm:spPr/>
      <dgm:t>
        <a:bodyPr/>
        <a:lstStyle/>
        <a:p>
          <a:endParaRPr lang="en-US"/>
        </a:p>
      </dgm:t>
    </dgm:pt>
    <dgm:pt modelId="{D883A34B-9FFB-4DD2-9109-076251248973}" type="pres">
      <dgm:prSet presAssocID="{E30AFC45-B251-4324-9B13-CE7048D7D3E3}" presName="hierRoot2" presStyleCnt="0">
        <dgm:presLayoutVars>
          <dgm:hierBranch val="init"/>
        </dgm:presLayoutVars>
      </dgm:prSet>
      <dgm:spPr/>
    </dgm:pt>
    <dgm:pt modelId="{DB1D5978-66C9-4C80-85DF-F074FD7CDE78}" type="pres">
      <dgm:prSet presAssocID="{E30AFC45-B251-4324-9B13-CE7048D7D3E3}" presName="rootComposite" presStyleCnt="0"/>
      <dgm:spPr/>
    </dgm:pt>
    <dgm:pt modelId="{DC9CC57B-8976-41DE-BF54-F256FE40672A}" type="pres">
      <dgm:prSet presAssocID="{E30AFC45-B251-4324-9B13-CE7048D7D3E3}" presName="rootText" presStyleLbl="node3" presStyleIdx="2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CCF1FDF-B9EE-42C2-8F9F-2ED8796E25EB}" type="pres">
      <dgm:prSet presAssocID="{E30AFC45-B251-4324-9B13-CE7048D7D3E3}" presName="rootConnector" presStyleLbl="node3" presStyleIdx="2" presStyleCnt="6"/>
      <dgm:spPr/>
      <dgm:t>
        <a:bodyPr/>
        <a:lstStyle/>
        <a:p>
          <a:endParaRPr lang="en-US"/>
        </a:p>
      </dgm:t>
    </dgm:pt>
    <dgm:pt modelId="{654556E4-8485-41B8-8E60-09FC50289017}" type="pres">
      <dgm:prSet presAssocID="{E30AFC45-B251-4324-9B13-CE7048D7D3E3}" presName="hierChild4" presStyleCnt="0"/>
      <dgm:spPr/>
    </dgm:pt>
    <dgm:pt modelId="{3293AD02-86C8-41BB-B993-F099CE048D6B}" type="pres">
      <dgm:prSet presAssocID="{E30AFC45-B251-4324-9B13-CE7048D7D3E3}" presName="hierChild5" presStyleCnt="0"/>
      <dgm:spPr/>
    </dgm:pt>
    <dgm:pt modelId="{78B39CF7-C730-4ED5-92DC-EFA724D3FD0B}" type="pres">
      <dgm:prSet presAssocID="{3CD8FA2A-3899-476F-A418-DA7BAC02B11F}" presName="hierChild5" presStyleCnt="0"/>
      <dgm:spPr/>
    </dgm:pt>
    <dgm:pt modelId="{3FA82588-D05B-4125-AE4F-80911FD44FD3}" type="pres">
      <dgm:prSet presAssocID="{020776AA-01F3-443B-88DE-4D99DB6E3188}" presName="Name37" presStyleLbl="parChTrans1D2" presStyleIdx="1" presStyleCnt="2"/>
      <dgm:spPr/>
      <dgm:t>
        <a:bodyPr/>
        <a:lstStyle/>
        <a:p>
          <a:endParaRPr lang="en-US"/>
        </a:p>
      </dgm:t>
    </dgm:pt>
    <dgm:pt modelId="{9E8190F6-AA2E-4666-B027-B770C52B4E4D}" type="pres">
      <dgm:prSet presAssocID="{857641A1-4407-42E1-BAC0-184011936AD5}" presName="hierRoot2" presStyleCnt="0">
        <dgm:presLayoutVars>
          <dgm:hierBranch val="init"/>
        </dgm:presLayoutVars>
      </dgm:prSet>
      <dgm:spPr/>
    </dgm:pt>
    <dgm:pt modelId="{27A211B7-E3B8-4A86-8170-F1CC2F1C3DB1}" type="pres">
      <dgm:prSet presAssocID="{857641A1-4407-42E1-BAC0-184011936AD5}" presName="rootComposite" presStyleCnt="0"/>
      <dgm:spPr/>
    </dgm:pt>
    <dgm:pt modelId="{D230A4CE-2E1A-48E0-8777-4637343E8ED7}" type="pres">
      <dgm:prSet presAssocID="{857641A1-4407-42E1-BAC0-184011936AD5}" presName="rootText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ABA8C33-82DC-4B8A-B3EE-0664DF33CAD5}" type="pres">
      <dgm:prSet presAssocID="{857641A1-4407-42E1-BAC0-184011936AD5}" presName="rootConnector" presStyleLbl="node2" presStyleIdx="1" presStyleCnt="2"/>
      <dgm:spPr/>
      <dgm:t>
        <a:bodyPr/>
        <a:lstStyle/>
        <a:p>
          <a:endParaRPr lang="en-US"/>
        </a:p>
      </dgm:t>
    </dgm:pt>
    <dgm:pt modelId="{BF948B30-6A0B-453C-97F7-F9130B505672}" type="pres">
      <dgm:prSet presAssocID="{857641A1-4407-42E1-BAC0-184011936AD5}" presName="hierChild4" presStyleCnt="0"/>
      <dgm:spPr/>
    </dgm:pt>
    <dgm:pt modelId="{3F030461-AF20-4EA5-90A4-5DEA46B8569A}" type="pres">
      <dgm:prSet presAssocID="{D1FD6D00-1107-4F32-932C-1CB17715A489}" presName="Name37" presStyleLbl="parChTrans1D3" presStyleIdx="3" presStyleCnt="6"/>
      <dgm:spPr/>
      <dgm:t>
        <a:bodyPr/>
        <a:lstStyle/>
        <a:p>
          <a:endParaRPr lang="en-US"/>
        </a:p>
      </dgm:t>
    </dgm:pt>
    <dgm:pt modelId="{716D363B-3EE7-4929-8290-277FAE77FAF5}" type="pres">
      <dgm:prSet presAssocID="{E43D2456-FE80-419E-A243-A66A8E845423}" presName="hierRoot2" presStyleCnt="0">
        <dgm:presLayoutVars>
          <dgm:hierBranch val="init"/>
        </dgm:presLayoutVars>
      </dgm:prSet>
      <dgm:spPr/>
    </dgm:pt>
    <dgm:pt modelId="{2082CD86-C8E4-477B-82AE-950F344B1B1C}" type="pres">
      <dgm:prSet presAssocID="{E43D2456-FE80-419E-A243-A66A8E845423}" presName="rootComposite" presStyleCnt="0"/>
      <dgm:spPr/>
    </dgm:pt>
    <dgm:pt modelId="{7D05501D-BE0C-468D-80BF-4F78BCF5E69E}" type="pres">
      <dgm:prSet presAssocID="{E43D2456-FE80-419E-A243-A66A8E845423}" presName="rootText" presStyleLbl="node3" presStyleIdx="3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ABFC5D3-6C44-4E8D-A6B0-102C15B81908}" type="pres">
      <dgm:prSet presAssocID="{E43D2456-FE80-419E-A243-A66A8E845423}" presName="rootConnector" presStyleLbl="node3" presStyleIdx="3" presStyleCnt="6"/>
      <dgm:spPr/>
      <dgm:t>
        <a:bodyPr/>
        <a:lstStyle/>
        <a:p>
          <a:endParaRPr lang="en-US"/>
        </a:p>
      </dgm:t>
    </dgm:pt>
    <dgm:pt modelId="{DBA83D90-569D-4C4B-9225-73D205BC5354}" type="pres">
      <dgm:prSet presAssocID="{E43D2456-FE80-419E-A243-A66A8E845423}" presName="hierChild4" presStyleCnt="0"/>
      <dgm:spPr/>
    </dgm:pt>
    <dgm:pt modelId="{47578DD6-35C1-4455-A504-8D538A3C8DF2}" type="pres">
      <dgm:prSet presAssocID="{575FAE2C-6991-4C9F-8FF8-49C0E8295FC6}" presName="Name37" presStyleLbl="parChTrans1D4" presStyleIdx="0" presStyleCnt="10"/>
      <dgm:spPr/>
      <dgm:t>
        <a:bodyPr/>
        <a:lstStyle/>
        <a:p>
          <a:endParaRPr lang="en-US"/>
        </a:p>
      </dgm:t>
    </dgm:pt>
    <dgm:pt modelId="{B0ADAD6C-62F6-44B2-A21B-D4F780A4A67F}" type="pres">
      <dgm:prSet presAssocID="{A9F57E9D-F05F-4E8F-BC60-2B3EA6A4D585}" presName="hierRoot2" presStyleCnt="0">
        <dgm:presLayoutVars>
          <dgm:hierBranch val="init"/>
        </dgm:presLayoutVars>
      </dgm:prSet>
      <dgm:spPr/>
    </dgm:pt>
    <dgm:pt modelId="{23AA74DD-E8C6-46A7-ADB7-65EF2A065962}" type="pres">
      <dgm:prSet presAssocID="{A9F57E9D-F05F-4E8F-BC60-2B3EA6A4D585}" presName="rootComposite" presStyleCnt="0"/>
      <dgm:spPr/>
    </dgm:pt>
    <dgm:pt modelId="{57123D51-AB7A-405F-8210-21B24842E8F1}" type="pres">
      <dgm:prSet presAssocID="{A9F57E9D-F05F-4E8F-BC60-2B3EA6A4D585}" presName="rootText" presStyleLbl="node4" presStyleIdx="0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A8429FC-589B-43C7-A958-CE97544055C3}" type="pres">
      <dgm:prSet presAssocID="{A9F57E9D-F05F-4E8F-BC60-2B3EA6A4D585}" presName="rootConnector" presStyleLbl="node4" presStyleIdx="0" presStyleCnt="10"/>
      <dgm:spPr/>
      <dgm:t>
        <a:bodyPr/>
        <a:lstStyle/>
        <a:p>
          <a:endParaRPr lang="en-US"/>
        </a:p>
      </dgm:t>
    </dgm:pt>
    <dgm:pt modelId="{3B374B33-7F43-4703-ABD6-EC2B644902CF}" type="pres">
      <dgm:prSet presAssocID="{A9F57E9D-F05F-4E8F-BC60-2B3EA6A4D585}" presName="hierChild4" presStyleCnt="0"/>
      <dgm:spPr/>
    </dgm:pt>
    <dgm:pt modelId="{4AA8DC78-3E1E-47D7-BCAB-3DA396089C66}" type="pres">
      <dgm:prSet presAssocID="{A9F57E9D-F05F-4E8F-BC60-2B3EA6A4D585}" presName="hierChild5" presStyleCnt="0"/>
      <dgm:spPr/>
    </dgm:pt>
    <dgm:pt modelId="{1A32C186-5A14-430D-AFB6-3AA7A27C0BE7}" type="pres">
      <dgm:prSet presAssocID="{9CEA19A3-CEDE-461A-AD7C-6E20837DD3F5}" presName="Name37" presStyleLbl="parChTrans1D4" presStyleIdx="1" presStyleCnt="10"/>
      <dgm:spPr/>
      <dgm:t>
        <a:bodyPr/>
        <a:lstStyle/>
        <a:p>
          <a:endParaRPr lang="en-US"/>
        </a:p>
      </dgm:t>
    </dgm:pt>
    <dgm:pt modelId="{C03627D2-3364-4295-8808-7468C5C6CBCD}" type="pres">
      <dgm:prSet presAssocID="{3F83CA60-BBDC-4793-82AE-63F609CAF1A7}" presName="hierRoot2" presStyleCnt="0">
        <dgm:presLayoutVars>
          <dgm:hierBranch val="init"/>
        </dgm:presLayoutVars>
      </dgm:prSet>
      <dgm:spPr/>
    </dgm:pt>
    <dgm:pt modelId="{BF8E51D5-626A-45DE-B9CF-C8E037B3A615}" type="pres">
      <dgm:prSet presAssocID="{3F83CA60-BBDC-4793-82AE-63F609CAF1A7}" presName="rootComposite" presStyleCnt="0"/>
      <dgm:spPr/>
    </dgm:pt>
    <dgm:pt modelId="{3DF64970-FC62-4039-B42E-0F48460C2B74}" type="pres">
      <dgm:prSet presAssocID="{3F83CA60-BBDC-4793-82AE-63F609CAF1A7}" presName="rootText" presStyleLbl="node4" presStyleIdx="1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401BAF8-C49F-4E54-8679-F44F59CA0E1A}" type="pres">
      <dgm:prSet presAssocID="{3F83CA60-BBDC-4793-82AE-63F609CAF1A7}" presName="rootConnector" presStyleLbl="node4" presStyleIdx="1" presStyleCnt="10"/>
      <dgm:spPr/>
      <dgm:t>
        <a:bodyPr/>
        <a:lstStyle/>
        <a:p>
          <a:endParaRPr lang="en-US"/>
        </a:p>
      </dgm:t>
    </dgm:pt>
    <dgm:pt modelId="{25593ADA-46E4-4D52-9343-56F4A8AA4917}" type="pres">
      <dgm:prSet presAssocID="{3F83CA60-BBDC-4793-82AE-63F609CAF1A7}" presName="hierChild4" presStyleCnt="0"/>
      <dgm:spPr/>
    </dgm:pt>
    <dgm:pt modelId="{4C85DF23-D585-4635-BF0E-75F2B914E81F}" type="pres">
      <dgm:prSet presAssocID="{3F83CA60-BBDC-4793-82AE-63F609CAF1A7}" presName="hierChild5" presStyleCnt="0"/>
      <dgm:spPr/>
    </dgm:pt>
    <dgm:pt modelId="{434519C5-45E1-4603-85FF-406CCC80ED8E}" type="pres">
      <dgm:prSet presAssocID="{6D444C26-A6DE-49F0-A45E-9C261FC4E1F6}" presName="Name37" presStyleLbl="parChTrans1D4" presStyleIdx="2" presStyleCnt="10"/>
      <dgm:spPr/>
      <dgm:t>
        <a:bodyPr/>
        <a:lstStyle/>
        <a:p>
          <a:endParaRPr lang="en-US"/>
        </a:p>
      </dgm:t>
    </dgm:pt>
    <dgm:pt modelId="{82FBC49D-D9AE-4D60-9F25-47FF551A0E75}" type="pres">
      <dgm:prSet presAssocID="{6882B953-52DD-44FD-BF06-BE50EA2AFEBF}" presName="hierRoot2" presStyleCnt="0">
        <dgm:presLayoutVars>
          <dgm:hierBranch val="init"/>
        </dgm:presLayoutVars>
      </dgm:prSet>
      <dgm:spPr/>
    </dgm:pt>
    <dgm:pt modelId="{E8A10892-C345-4B3A-ADE7-9996358888B4}" type="pres">
      <dgm:prSet presAssocID="{6882B953-52DD-44FD-BF06-BE50EA2AFEBF}" presName="rootComposite" presStyleCnt="0"/>
      <dgm:spPr/>
    </dgm:pt>
    <dgm:pt modelId="{E720CD37-8187-48D3-8E23-B74C606CDD34}" type="pres">
      <dgm:prSet presAssocID="{6882B953-52DD-44FD-BF06-BE50EA2AFEBF}" presName="rootText" presStyleLbl="node4" presStyleIdx="2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136C820-3ED8-4818-BF11-22CEA3FD62EE}" type="pres">
      <dgm:prSet presAssocID="{6882B953-52DD-44FD-BF06-BE50EA2AFEBF}" presName="rootConnector" presStyleLbl="node4" presStyleIdx="2" presStyleCnt="10"/>
      <dgm:spPr/>
      <dgm:t>
        <a:bodyPr/>
        <a:lstStyle/>
        <a:p>
          <a:endParaRPr lang="en-US"/>
        </a:p>
      </dgm:t>
    </dgm:pt>
    <dgm:pt modelId="{FD428072-385F-4A7F-839E-8ED0E4151F2A}" type="pres">
      <dgm:prSet presAssocID="{6882B953-52DD-44FD-BF06-BE50EA2AFEBF}" presName="hierChild4" presStyleCnt="0"/>
      <dgm:spPr/>
    </dgm:pt>
    <dgm:pt modelId="{CC197636-B8A3-48BF-85BD-EA9E65E03DF5}" type="pres">
      <dgm:prSet presAssocID="{6882B953-52DD-44FD-BF06-BE50EA2AFEBF}" presName="hierChild5" presStyleCnt="0"/>
      <dgm:spPr/>
    </dgm:pt>
    <dgm:pt modelId="{97842A62-A18B-4E42-87DF-0465E56FC35F}" type="pres">
      <dgm:prSet presAssocID="{22F27FF5-5B04-45A6-A5B4-BA360D6B4D36}" presName="Name37" presStyleLbl="parChTrans1D4" presStyleIdx="3" presStyleCnt="10"/>
      <dgm:spPr/>
      <dgm:t>
        <a:bodyPr/>
        <a:lstStyle/>
        <a:p>
          <a:endParaRPr lang="en-US"/>
        </a:p>
      </dgm:t>
    </dgm:pt>
    <dgm:pt modelId="{6720E2D1-ADBD-49EC-A47D-E2259F5A232C}" type="pres">
      <dgm:prSet presAssocID="{7C6440A4-A85B-44DE-8B5B-235139E693BC}" presName="hierRoot2" presStyleCnt="0">
        <dgm:presLayoutVars>
          <dgm:hierBranch val="init"/>
        </dgm:presLayoutVars>
      </dgm:prSet>
      <dgm:spPr/>
    </dgm:pt>
    <dgm:pt modelId="{045C8EB1-404B-4031-90AD-D83D9E3B9C43}" type="pres">
      <dgm:prSet presAssocID="{7C6440A4-A85B-44DE-8B5B-235139E693BC}" presName="rootComposite" presStyleCnt="0"/>
      <dgm:spPr/>
    </dgm:pt>
    <dgm:pt modelId="{67DE7521-DB04-4F54-9954-4E4E9D4E5C35}" type="pres">
      <dgm:prSet presAssocID="{7C6440A4-A85B-44DE-8B5B-235139E693BC}" presName="rootText" presStyleLbl="node4" presStyleIdx="3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895AF4C-C277-41B6-8377-A8E1562572DB}" type="pres">
      <dgm:prSet presAssocID="{7C6440A4-A85B-44DE-8B5B-235139E693BC}" presName="rootConnector" presStyleLbl="node4" presStyleIdx="3" presStyleCnt="10"/>
      <dgm:spPr/>
      <dgm:t>
        <a:bodyPr/>
        <a:lstStyle/>
        <a:p>
          <a:endParaRPr lang="en-US"/>
        </a:p>
      </dgm:t>
    </dgm:pt>
    <dgm:pt modelId="{55E419F7-4E34-4A61-9A3D-7927C428A1F1}" type="pres">
      <dgm:prSet presAssocID="{7C6440A4-A85B-44DE-8B5B-235139E693BC}" presName="hierChild4" presStyleCnt="0"/>
      <dgm:spPr/>
    </dgm:pt>
    <dgm:pt modelId="{5C9FA7C6-45D2-47B2-B78B-BBA502B48025}" type="pres">
      <dgm:prSet presAssocID="{7C6440A4-A85B-44DE-8B5B-235139E693BC}" presName="hierChild5" presStyleCnt="0"/>
      <dgm:spPr/>
    </dgm:pt>
    <dgm:pt modelId="{B3B48DF9-16D5-470C-92AE-CEDCBD37943A}" type="pres">
      <dgm:prSet presAssocID="{E43D2456-FE80-419E-A243-A66A8E845423}" presName="hierChild5" presStyleCnt="0"/>
      <dgm:spPr/>
    </dgm:pt>
    <dgm:pt modelId="{0BFCA882-B2FB-47C5-A167-D0DF8740B04B}" type="pres">
      <dgm:prSet presAssocID="{4A227251-348E-4ACD-9639-4AC61C512F22}" presName="Name37" presStyleLbl="parChTrans1D3" presStyleIdx="4" presStyleCnt="6"/>
      <dgm:spPr/>
      <dgm:t>
        <a:bodyPr/>
        <a:lstStyle/>
        <a:p>
          <a:endParaRPr lang="en-US"/>
        </a:p>
      </dgm:t>
    </dgm:pt>
    <dgm:pt modelId="{9D625125-BBB4-45AD-ADC8-AB8BFDC28AA5}" type="pres">
      <dgm:prSet presAssocID="{52D044C3-52B4-4A14-BD83-EFB232B7CCF4}" presName="hierRoot2" presStyleCnt="0">
        <dgm:presLayoutVars>
          <dgm:hierBranch val="init"/>
        </dgm:presLayoutVars>
      </dgm:prSet>
      <dgm:spPr/>
    </dgm:pt>
    <dgm:pt modelId="{50849389-8A42-4711-A419-6E68C7BD1CF6}" type="pres">
      <dgm:prSet presAssocID="{52D044C3-52B4-4A14-BD83-EFB232B7CCF4}" presName="rootComposite" presStyleCnt="0"/>
      <dgm:spPr/>
    </dgm:pt>
    <dgm:pt modelId="{1E266D6E-22C8-4E4C-BC30-EEDE50122028}" type="pres">
      <dgm:prSet presAssocID="{52D044C3-52B4-4A14-BD83-EFB232B7CCF4}" presName="rootText" presStyleLbl="node3" presStyleIdx="4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BC75D68-71E7-47D8-AA29-7A1DF2D22962}" type="pres">
      <dgm:prSet presAssocID="{52D044C3-52B4-4A14-BD83-EFB232B7CCF4}" presName="rootConnector" presStyleLbl="node3" presStyleIdx="4" presStyleCnt="6"/>
      <dgm:spPr/>
      <dgm:t>
        <a:bodyPr/>
        <a:lstStyle/>
        <a:p>
          <a:endParaRPr lang="en-US"/>
        </a:p>
      </dgm:t>
    </dgm:pt>
    <dgm:pt modelId="{36514BE0-D72A-490E-B8A9-2E5FFED22955}" type="pres">
      <dgm:prSet presAssocID="{52D044C3-52B4-4A14-BD83-EFB232B7CCF4}" presName="hierChild4" presStyleCnt="0"/>
      <dgm:spPr/>
    </dgm:pt>
    <dgm:pt modelId="{CB93993E-2FDE-4196-80A8-5934AE6B8C22}" type="pres">
      <dgm:prSet presAssocID="{9D560C01-B48F-4CD4-BFB8-84D4C723B399}" presName="Name37" presStyleLbl="parChTrans1D4" presStyleIdx="4" presStyleCnt="10"/>
      <dgm:spPr/>
      <dgm:t>
        <a:bodyPr/>
        <a:lstStyle/>
        <a:p>
          <a:endParaRPr lang="en-US"/>
        </a:p>
      </dgm:t>
    </dgm:pt>
    <dgm:pt modelId="{83452C70-07B3-4AFA-A6BB-29538BB1F656}" type="pres">
      <dgm:prSet presAssocID="{6ADEFDFB-AF1D-4A55-85B1-707A4F32EE94}" presName="hierRoot2" presStyleCnt="0">
        <dgm:presLayoutVars>
          <dgm:hierBranch val="init"/>
        </dgm:presLayoutVars>
      </dgm:prSet>
      <dgm:spPr/>
    </dgm:pt>
    <dgm:pt modelId="{6D85DF37-7981-45DB-89FC-1F6434E9086F}" type="pres">
      <dgm:prSet presAssocID="{6ADEFDFB-AF1D-4A55-85B1-707A4F32EE94}" presName="rootComposite" presStyleCnt="0"/>
      <dgm:spPr/>
    </dgm:pt>
    <dgm:pt modelId="{A4756781-E5AD-4C38-9764-DFF86AC24122}" type="pres">
      <dgm:prSet presAssocID="{6ADEFDFB-AF1D-4A55-85B1-707A4F32EE94}" presName="rootText" presStyleLbl="node4" presStyleIdx="4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F752DFF-966A-4840-85E0-2DE7C6E368FE}" type="pres">
      <dgm:prSet presAssocID="{6ADEFDFB-AF1D-4A55-85B1-707A4F32EE94}" presName="rootConnector" presStyleLbl="node4" presStyleIdx="4" presStyleCnt="10"/>
      <dgm:spPr/>
      <dgm:t>
        <a:bodyPr/>
        <a:lstStyle/>
        <a:p>
          <a:endParaRPr lang="en-US"/>
        </a:p>
      </dgm:t>
    </dgm:pt>
    <dgm:pt modelId="{5F132F6D-0AFD-4B28-B357-1ECA887DC824}" type="pres">
      <dgm:prSet presAssocID="{6ADEFDFB-AF1D-4A55-85B1-707A4F32EE94}" presName="hierChild4" presStyleCnt="0"/>
      <dgm:spPr/>
    </dgm:pt>
    <dgm:pt modelId="{424FABA6-9013-40B1-8BD4-B34CB165B349}" type="pres">
      <dgm:prSet presAssocID="{6ADEFDFB-AF1D-4A55-85B1-707A4F32EE94}" presName="hierChild5" presStyleCnt="0"/>
      <dgm:spPr/>
    </dgm:pt>
    <dgm:pt modelId="{D6AA4DB6-612C-481F-9FBC-642BFAB228A1}" type="pres">
      <dgm:prSet presAssocID="{58CE609B-A363-4BAB-B5FB-B46DFF71A794}" presName="Name37" presStyleLbl="parChTrans1D4" presStyleIdx="5" presStyleCnt="10"/>
      <dgm:spPr/>
      <dgm:t>
        <a:bodyPr/>
        <a:lstStyle/>
        <a:p>
          <a:endParaRPr lang="en-US"/>
        </a:p>
      </dgm:t>
    </dgm:pt>
    <dgm:pt modelId="{A0FC0717-D5D8-481B-BBD4-10A604914C5F}" type="pres">
      <dgm:prSet presAssocID="{09DFFBF8-0828-4A5E-862B-5488DBC82F18}" presName="hierRoot2" presStyleCnt="0">
        <dgm:presLayoutVars>
          <dgm:hierBranch val="init"/>
        </dgm:presLayoutVars>
      </dgm:prSet>
      <dgm:spPr/>
    </dgm:pt>
    <dgm:pt modelId="{5379792B-20A7-4DDF-B7E5-E800FD577FD6}" type="pres">
      <dgm:prSet presAssocID="{09DFFBF8-0828-4A5E-862B-5488DBC82F18}" presName="rootComposite" presStyleCnt="0"/>
      <dgm:spPr/>
    </dgm:pt>
    <dgm:pt modelId="{045FE386-117A-44DF-9E00-94FB4FD19DAB}" type="pres">
      <dgm:prSet presAssocID="{09DFFBF8-0828-4A5E-862B-5488DBC82F18}" presName="rootText" presStyleLbl="node4" presStyleIdx="5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F64F0A6-E4D3-4BE2-BB35-F97C53F3EB68}" type="pres">
      <dgm:prSet presAssocID="{09DFFBF8-0828-4A5E-862B-5488DBC82F18}" presName="rootConnector" presStyleLbl="node4" presStyleIdx="5" presStyleCnt="10"/>
      <dgm:spPr/>
      <dgm:t>
        <a:bodyPr/>
        <a:lstStyle/>
        <a:p>
          <a:endParaRPr lang="en-US"/>
        </a:p>
      </dgm:t>
    </dgm:pt>
    <dgm:pt modelId="{878CE1EE-3D67-49C1-B65D-51297E93D57A}" type="pres">
      <dgm:prSet presAssocID="{09DFFBF8-0828-4A5E-862B-5488DBC82F18}" presName="hierChild4" presStyleCnt="0"/>
      <dgm:spPr/>
    </dgm:pt>
    <dgm:pt modelId="{4F4EF128-0ACA-4EBD-A0DE-B5A62C6ACCFA}" type="pres">
      <dgm:prSet presAssocID="{09DFFBF8-0828-4A5E-862B-5488DBC82F18}" presName="hierChild5" presStyleCnt="0"/>
      <dgm:spPr/>
    </dgm:pt>
    <dgm:pt modelId="{8E21AA45-58D6-4679-A883-21A19E612CD2}" type="pres">
      <dgm:prSet presAssocID="{E2E045D4-4C6C-40F9-9068-66F8BBC1462B}" presName="Name37" presStyleLbl="parChTrans1D4" presStyleIdx="6" presStyleCnt="10"/>
      <dgm:spPr/>
      <dgm:t>
        <a:bodyPr/>
        <a:lstStyle/>
        <a:p>
          <a:endParaRPr lang="en-US"/>
        </a:p>
      </dgm:t>
    </dgm:pt>
    <dgm:pt modelId="{C61EFC67-967D-49E4-B66A-0ED8B04A2B7C}" type="pres">
      <dgm:prSet presAssocID="{0ABD9C57-B218-417F-BFD7-CAA9992BD4E9}" presName="hierRoot2" presStyleCnt="0">
        <dgm:presLayoutVars>
          <dgm:hierBranch val="init"/>
        </dgm:presLayoutVars>
      </dgm:prSet>
      <dgm:spPr/>
    </dgm:pt>
    <dgm:pt modelId="{09E95ADB-5495-4654-A54E-39E8EA5A1977}" type="pres">
      <dgm:prSet presAssocID="{0ABD9C57-B218-417F-BFD7-CAA9992BD4E9}" presName="rootComposite" presStyleCnt="0"/>
      <dgm:spPr/>
    </dgm:pt>
    <dgm:pt modelId="{A68AF121-DA88-438D-8B6A-B049FDDD6F8A}" type="pres">
      <dgm:prSet presAssocID="{0ABD9C57-B218-417F-BFD7-CAA9992BD4E9}" presName="rootText" presStyleLbl="node4" presStyleIdx="6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6BF529C-9380-4E92-A456-8D19A5C8736C}" type="pres">
      <dgm:prSet presAssocID="{0ABD9C57-B218-417F-BFD7-CAA9992BD4E9}" presName="rootConnector" presStyleLbl="node4" presStyleIdx="6" presStyleCnt="10"/>
      <dgm:spPr/>
      <dgm:t>
        <a:bodyPr/>
        <a:lstStyle/>
        <a:p>
          <a:endParaRPr lang="en-US"/>
        </a:p>
      </dgm:t>
    </dgm:pt>
    <dgm:pt modelId="{372C754C-28FD-421A-B516-12CC1F0D5A49}" type="pres">
      <dgm:prSet presAssocID="{0ABD9C57-B218-417F-BFD7-CAA9992BD4E9}" presName="hierChild4" presStyleCnt="0"/>
      <dgm:spPr/>
    </dgm:pt>
    <dgm:pt modelId="{5CFD7C09-A337-40A1-AAC8-6013EFA8B81A}" type="pres">
      <dgm:prSet presAssocID="{0ABD9C57-B218-417F-BFD7-CAA9992BD4E9}" presName="hierChild5" presStyleCnt="0"/>
      <dgm:spPr/>
    </dgm:pt>
    <dgm:pt modelId="{CB4E34CA-8A29-44E0-B086-3A2EE56F62C6}" type="pres">
      <dgm:prSet presAssocID="{52D044C3-52B4-4A14-BD83-EFB232B7CCF4}" presName="hierChild5" presStyleCnt="0"/>
      <dgm:spPr/>
    </dgm:pt>
    <dgm:pt modelId="{37110C59-CCB1-4BD3-8F19-0B1066FCC232}" type="pres">
      <dgm:prSet presAssocID="{D5401865-15B9-47A0-BE57-E603EB4D1E55}" presName="Name37" presStyleLbl="parChTrans1D3" presStyleIdx="5" presStyleCnt="6"/>
      <dgm:spPr/>
      <dgm:t>
        <a:bodyPr/>
        <a:lstStyle/>
        <a:p>
          <a:endParaRPr lang="en-US"/>
        </a:p>
      </dgm:t>
    </dgm:pt>
    <dgm:pt modelId="{987CAD3A-E746-4401-AFAE-5075FFD4518B}" type="pres">
      <dgm:prSet presAssocID="{C8F8B41D-FFF0-4D18-AE2F-6958446095C8}" presName="hierRoot2" presStyleCnt="0">
        <dgm:presLayoutVars>
          <dgm:hierBranch val="init"/>
        </dgm:presLayoutVars>
      </dgm:prSet>
      <dgm:spPr/>
    </dgm:pt>
    <dgm:pt modelId="{A3107A4E-938A-427D-8CBB-5A4F37E93C92}" type="pres">
      <dgm:prSet presAssocID="{C8F8B41D-FFF0-4D18-AE2F-6958446095C8}" presName="rootComposite" presStyleCnt="0"/>
      <dgm:spPr/>
    </dgm:pt>
    <dgm:pt modelId="{34395BA8-61FE-4E3C-8A6A-6A86DFA07936}" type="pres">
      <dgm:prSet presAssocID="{C8F8B41D-FFF0-4D18-AE2F-6958446095C8}" presName="rootText" presStyleLbl="node3" presStyleIdx="5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E961149-978B-40F3-A221-57C718F00877}" type="pres">
      <dgm:prSet presAssocID="{C8F8B41D-FFF0-4D18-AE2F-6958446095C8}" presName="rootConnector" presStyleLbl="node3" presStyleIdx="5" presStyleCnt="6"/>
      <dgm:spPr/>
      <dgm:t>
        <a:bodyPr/>
        <a:lstStyle/>
        <a:p>
          <a:endParaRPr lang="en-US"/>
        </a:p>
      </dgm:t>
    </dgm:pt>
    <dgm:pt modelId="{CA9F72BF-389A-461D-AB56-7B22A0512490}" type="pres">
      <dgm:prSet presAssocID="{C8F8B41D-FFF0-4D18-AE2F-6958446095C8}" presName="hierChild4" presStyleCnt="0"/>
      <dgm:spPr/>
    </dgm:pt>
    <dgm:pt modelId="{325D3F05-B182-459F-8B5E-EEADF986C9BE}" type="pres">
      <dgm:prSet presAssocID="{ECCAC390-B1EE-4BEA-A1CC-3A9F09EC1DDE}" presName="Name37" presStyleLbl="parChTrans1D4" presStyleIdx="7" presStyleCnt="10"/>
      <dgm:spPr/>
      <dgm:t>
        <a:bodyPr/>
        <a:lstStyle/>
        <a:p>
          <a:endParaRPr lang="en-US"/>
        </a:p>
      </dgm:t>
    </dgm:pt>
    <dgm:pt modelId="{00590E5A-6B71-434F-A8EF-FE1B46D6FA5D}" type="pres">
      <dgm:prSet presAssocID="{F7BFBE43-B708-47DB-90C9-23117CAF179E}" presName="hierRoot2" presStyleCnt="0">
        <dgm:presLayoutVars>
          <dgm:hierBranch val="init"/>
        </dgm:presLayoutVars>
      </dgm:prSet>
      <dgm:spPr/>
    </dgm:pt>
    <dgm:pt modelId="{FFF89639-C07D-42DE-95F5-DBD300751741}" type="pres">
      <dgm:prSet presAssocID="{F7BFBE43-B708-47DB-90C9-23117CAF179E}" presName="rootComposite" presStyleCnt="0"/>
      <dgm:spPr/>
    </dgm:pt>
    <dgm:pt modelId="{A53034B7-664D-418B-A217-3BF103E117C0}" type="pres">
      <dgm:prSet presAssocID="{F7BFBE43-B708-47DB-90C9-23117CAF179E}" presName="rootText" presStyleLbl="node4" presStyleIdx="7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F1DBBF3-E7D9-447E-ACE6-5A26BA8A411D}" type="pres">
      <dgm:prSet presAssocID="{F7BFBE43-B708-47DB-90C9-23117CAF179E}" presName="rootConnector" presStyleLbl="node4" presStyleIdx="7" presStyleCnt="10"/>
      <dgm:spPr/>
      <dgm:t>
        <a:bodyPr/>
        <a:lstStyle/>
        <a:p>
          <a:endParaRPr lang="en-US"/>
        </a:p>
      </dgm:t>
    </dgm:pt>
    <dgm:pt modelId="{3C43DF7F-B958-4766-BD6E-F93E3F51FFB1}" type="pres">
      <dgm:prSet presAssocID="{F7BFBE43-B708-47DB-90C9-23117CAF179E}" presName="hierChild4" presStyleCnt="0"/>
      <dgm:spPr/>
    </dgm:pt>
    <dgm:pt modelId="{5493C4E0-CE9E-4520-8235-261C17590C1A}" type="pres">
      <dgm:prSet presAssocID="{F7BFBE43-B708-47DB-90C9-23117CAF179E}" presName="hierChild5" presStyleCnt="0"/>
      <dgm:spPr/>
    </dgm:pt>
    <dgm:pt modelId="{FDE79C7D-5D4F-4EBA-9598-0477CDA76314}" type="pres">
      <dgm:prSet presAssocID="{841214CF-13E4-458C-9BE4-13FD48C397FD}" presName="Name37" presStyleLbl="parChTrans1D4" presStyleIdx="8" presStyleCnt="10"/>
      <dgm:spPr/>
      <dgm:t>
        <a:bodyPr/>
        <a:lstStyle/>
        <a:p>
          <a:endParaRPr lang="en-US"/>
        </a:p>
      </dgm:t>
    </dgm:pt>
    <dgm:pt modelId="{75A86777-8FEC-432B-9436-0FCA6EDDB752}" type="pres">
      <dgm:prSet presAssocID="{24FFA17E-2C45-44D9-B01E-753B7758EB21}" presName="hierRoot2" presStyleCnt="0">
        <dgm:presLayoutVars>
          <dgm:hierBranch val="init"/>
        </dgm:presLayoutVars>
      </dgm:prSet>
      <dgm:spPr/>
    </dgm:pt>
    <dgm:pt modelId="{BF3123C3-477E-47FB-A2CE-436C406A5172}" type="pres">
      <dgm:prSet presAssocID="{24FFA17E-2C45-44D9-B01E-753B7758EB21}" presName="rootComposite" presStyleCnt="0"/>
      <dgm:spPr/>
    </dgm:pt>
    <dgm:pt modelId="{6F9C1AE0-DF60-4EAD-8EDF-1C3FD7E1AF0E}" type="pres">
      <dgm:prSet presAssocID="{24FFA17E-2C45-44D9-B01E-753B7758EB21}" presName="rootText" presStyleLbl="node4" presStyleIdx="8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F5D09DB-5320-47B8-9DB5-BCDC3EA6552B}" type="pres">
      <dgm:prSet presAssocID="{24FFA17E-2C45-44D9-B01E-753B7758EB21}" presName="rootConnector" presStyleLbl="node4" presStyleIdx="8" presStyleCnt="10"/>
      <dgm:spPr/>
      <dgm:t>
        <a:bodyPr/>
        <a:lstStyle/>
        <a:p>
          <a:endParaRPr lang="en-US"/>
        </a:p>
      </dgm:t>
    </dgm:pt>
    <dgm:pt modelId="{0F594BBA-7621-4B04-914A-1D4020AD043B}" type="pres">
      <dgm:prSet presAssocID="{24FFA17E-2C45-44D9-B01E-753B7758EB21}" presName="hierChild4" presStyleCnt="0"/>
      <dgm:spPr/>
    </dgm:pt>
    <dgm:pt modelId="{ABC49E42-DB10-460E-8568-94801AE185CB}" type="pres">
      <dgm:prSet presAssocID="{24FFA17E-2C45-44D9-B01E-753B7758EB21}" presName="hierChild5" presStyleCnt="0"/>
      <dgm:spPr/>
    </dgm:pt>
    <dgm:pt modelId="{4A0B7C16-4085-4013-853F-9074E5DA3D8A}" type="pres">
      <dgm:prSet presAssocID="{E38D39DB-FABD-4C72-8AA7-712B8740AA19}" presName="Name37" presStyleLbl="parChTrans1D4" presStyleIdx="9" presStyleCnt="10"/>
      <dgm:spPr/>
      <dgm:t>
        <a:bodyPr/>
        <a:lstStyle/>
        <a:p>
          <a:endParaRPr lang="en-US"/>
        </a:p>
      </dgm:t>
    </dgm:pt>
    <dgm:pt modelId="{6D8AC8F4-EC2E-421B-A581-1BBE8B3A604B}" type="pres">
      <dgm:prSet presAssocID="{12AA8C61-AB73-4CD2-8BA7-B4720EA7C835}" presName="hierRoot2" presStyleCnt="0">
        <dgm:presLayoutVars>
          <dgm:hierBranch val="init"/>
        </dgm:presLayoutVars>
      </dgm:prSet>
      <dgm:spPr/>
    </dgm:pt>
    <dgm:pt modelId="{C5F99DD3-1B74-4E8F-B7B5-81770A358B5A}" type="pres">
      <dgm:prSet presAssocID="{12AA8C61-AB73-4CD2-8BA7-B4720EA7C835}" presName="rootComposite" presStyleCnt="0"/>
      <dgm:spPr/>
    </dgm:pt>
    <dgm:pt modelId="{D67CBCC8-DD19-4D3B-BDD2-76B0D26DB7F3}" type="pres">
      <dgm:prSet presAssocID="{12AA8C61-AB73-4CD2-8BA7-B4720EA7C835}" presName="rootText" presStyleLbl="node4" presStyleIdx="9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ACA097D-3A1E-4934-B155-FC1D286B4BDC}" type="pres">
      <dgm:prSet presAssocID="{12AA8C61-AB73-4CD2-8BA7-B4720EA7C835}" presName="rootConnector" presStyleLbl="node4" presStyleIdx="9" presStyleCnt="10"/>
      <dgm:spPr/>
      <dgm:t>
        <a:bodyPr/>
        <a:lstStyle/>
        <a:p>
          <a:endParaRPr lang="en-US"/>
        </a:p>
      </dgm:t>
    </dgm:pt>
    <dgm:pt modelId="{F3B19B7E-2050-47E7-8ACC-81E0DA5F9714}" type="pres">
      <dgm:prSet presAssocID="{12AA8C61-AB73-4CD2-8BA7-B4720EA7C835}" presName="hierChild4" presStyleCnt="0"/>
      <dgm:spPr/>
    </dgm:pt>
    <dgm:pt modelId="{2B309DFF-2056-484F-8A77-4A17D4DC09CF}" type="pres">
      <dgm:prSet presAssocID="{12AA8C61-AB73-4CD2-8BA7-B4720EA7C835}" presName="hierChild5" presStyleCnt="0"/>
      <dgm:spPr/>
    </dgm:pt>
    <dgm:pt modelId="{F9D6A0B1-E05C-4517-B4BA-C61397C55C5B}" type="pres">
      <dgm:prSet presAssocID="{C8F8B41D-FFF0-4D18-AE2F-6958446095C8}" presName="hierChild5" presStyleCnt="0"/>
      <dgm:spPr/>
    </dgm:pt>
    <dgm:pt modelId="{FE8A2917-7D8E-4428-8ED3-830CB1CBE1EE}" type="pres">
      <dgm:prSet presAssocID="{857641A1-4407-42E1-BAC0-184011936AD5}" presName="hierChild5" presStyleCnt="0"/>
      <dgm:spPr/>
    </dgm:pt>
    <dgm:pt modelId="{B462F79C-28B8-49EB-AE90-5E1B79F2399D}" type="pres">
      <dgm:prSet presAssocID="{7AC6BEFA-45E1-4D98-B005-650B0CE2FDB0}" presName="hierChild3" presStyleCnt="0"/>
      <dgm:spPr/>
    </dgm:pt>
  </dgm:ptLst>
  <dgm:cxnLst>
    <dgm:cxn modelId="{0FA819BC-CD24-4E41-9E6F-FB49450C2E9C}" type="presOf" srcId="{D5CFDA1C-711C-4F7B-B3FD-CACB595B008D}" destId="{42A459B3-99B1-4E7B-9561-83EDCAA01A7D}" srcOrd="0" destOrd="0" presId="urn:microsoft.com/office/officeart/2005/8/layout/orgChart1"/>
    <dgm:cxn modelId="{06CCFBBF-568D-455F-9A44-4AD134B9C24C}" srcId="{E43D2456-FE80-419E-A243-A66A8E845423}" destId="{3F83CA60-BBDC-4793-82AE-63F609CAF1A7}" srcOrd="1" destOrd="0" parTransId="{9CEA19A3-CEDE-461A-AD7C-6E20837DD3F5}" sibTransId="{D053923B-E826-4866-8EAA-D0E93C03E839}"/>
    <dgm:cxn modelId="{10BA3B29-5A19-4F20-A91B-132085351540}" type="presOf" srcId="{575FAE2C-6991-4C9F-8FF8-49C0E8295FC6}" destId="{47578DD6-35C1-4455-A504-8D538A3C8DF2}" srcOrd="0" destOrd="0" presId="urn:microsoft.com/office/officeart/2005/8/layout/orgChart1"/>
    <dgm:cxn modelId="{F2CBCB31-6E51-4793-A948-B427B2098361}" type="presOf" srcId="{A9F57E9D-F05F-4E8F-BC60-2B3EA6A4D585}" destId="{57123D51-AB7A-405F-8210-21B24842E8F1}" srcOrd="0" destOrd="0" presId="urn:microsoft.com/office/officeart/2005/8/layout/orgChart1"/>
    <dgm:cxn modelId="{932ABF47-7476-477C-A07B-F03EA70011A5}" type="presOf" srcId="{E43D2456-FE80-419E-A243-A66A8E845423}" destId="{5ABFC5D3-6C44-4E8D-A6B0-102C15B81908}" srcOrd="1" destOrd="0" presId="urn:microsoft.com/office/officeart/2005/8/layout/orgChart1"/>
    <dgm:cxn modelId="{DACF6CA7-8C01-47F7-B1F2-5C6D47CB7A3F}" type="presOf" srcId="{09DFFBF8-0828-4A5E-862B-5488DBC82F18}" destId="{0F64F0A6-E4D3-4BE2-BB35-F97C53F3EB68}" srcOrd="1" destOrd="0" presId="urn:microsoft.com/office/officeart/2005/8/layout/orgChart1"/>
    <dgm:cxn modelId="{0C2C15B5-9EAC-4EBC-9242-0FE7F231CFEB}" type="presOf" srcId="{12AA8C61-AB73-4CD2-8BA7-B4720EA7C835}" destId="{D67CBCC8-DD19-4D3B-BDD2-76B0D26DB7F3}" srcOrd="0" destOrd="0" presId="urn:microsoft.com/office/officeart/2005/8/layout/orgChart1"/>
    <dgm:cxn modelId="{1CA639AC-229D-4173-B352-063F37469145}" type="presOf" srcId="{6ADEFDFB-AF1D-4A55-85B1-707A4F32EE94}" destId="{FF752DFF-966A-4840-85E0-2DE7C6E368FE}" srcOrd="1" destOrd="0" presId="urn:microsoft.com/office/officeart/2005/8/layout/orgChart1"/>
    <dgm:cxn modelId="{75002DF8-EF85-4FAD-9872-133E296DF2AC}" type="presOf" srcId="{6D444C26-A6DE-49F0-A45E-9C261FC4E1F6}" destId="{434519C5-45E1-4603-85FF-406CCC80ED8E}" srcOrd="0" destOrd="0" presId="urn:microsoft.com/office/officeart/2005/8/layout/orgChart1"/>
    <dgm:cxn modelId="{47252B77-4071-4AF4-A53D-03C28137B5D8}" type="presOf" srcId="{F7BFBE43-B708-47DB-90C9-23117CAF179E}" destId="{A53034B7-664D-418B-A217-3BF103E117C0}" srcOrd="0" destOrd="0" presId="urn:microsoft.com/office/officeart/2005/8/layout/orgChart1"/>
    <dgm:cxn modelId="{AD76FE99-827A-4A1A-9AF9-7DDFEDC1673B}" type="presOf" srcId="{6ADEFDFB-AF1D-4A55-85B1-707A4F32EE94}" destId="{A4756781-E5AD-4C38-9764-DFF86AC24122}" srcOrd="0" destOrd="0" presId="urn:microsoft.com/office/officeart/2005/8/layout/orgChart1"/>
    <dgm:cxn modelId="{2F2D0E95-FFE9-4100-B23A-6E3CB81BE4DB}" srcId="{3CD8FA2A-3899-476F-A418-DA7BAC02B11F}" destId="{AEEC83F5-F92B-49F4-A1EA-9A2EBED5A61C}" srcOrd="0" destOrd="0" parTransId="{D5CFDA1C-711C-4F7B-B3FD-CACB595B008D}" sibTransId="{0B74FFA6-262E-48B6-B28D-4AA607E3EBC0}"/>
    <dgm:cxn modelId="{AD58D77B-7641-4734-AF95-D9CCC788DA63}" type="presOf" srcId="{6882B953-52DD-44FD-BF06-BE50EA2AFEBF}" destId="{E720CD37-8187-48D3-8E23-B74C606CDD34}" srcOrd="0" destOrd="0" presId="urn:microsoft.com/office/officeart/2005/8/layout/orgChart1"/>
    <dgm:cxn modelId="{E36AE19D-D23B-4C9F-BA30-273F4796EDFB}" type="presOf" srcId="{3F83CA60-BBDC-4793-82AE-63F609CAF1A7}" destId="{1401BAF8-C49F-4E54-8679-F44F59CA0E1A}" srcOrd="1" destOrd="0" presId="urn:microsoft.com/office/officeart/2005/8/layout/orgChart1"/>
    <dgm:cxn modelId="{85E4D284-2917-4F6A-AD00-A98D3616ABC6}" type="presOf" srcId="{7C6440A4-A85B-44DE-8B5B-235139E693BC}" destId="{D895AF4C-C277-41B6-8377-A8E1562572DB}" srcOrd="1" destOrd="0" presId="urn:microsoft.com/office/officeart/2005/8/layout/orgChart1"/>
    <dgm:cxn modelId="{A2DA4E59-0638-4E6F-AD86-7A179398DD16}" type="presOf" srcId="{857641A1-4407-42E1-BAC0-184011936AD5}" destId="{2ABA8C33-82DC-4B8A-B3EE-0664DF33CAD5}" srcOrd="1" destOrd="0" presId="urn:microsoft.com/office/officeart/2005/8/layout/orgChart1"/>
    <dgm:cxn modelId="{88873DC9-7BCB-4F8B-9AE9-318508F60633}" type="presOf" srcId="{0ABD9C57-B218-417F-BFD7-CAA9992BD4E9}" destId="{A6BF529C-9380-4E92-A456-8D19A5C8736C}" srcOrd="1" destOrd="0" presId="urn:microsoft.com/office/officeart/2005/8/layout/orgChart1"/>
    <dgm:cxn modelId="{4EA79B44-D294-4524-940B-7986CC43B641}" type="presOf" srcId="{E38D39DB-FABD-4C72-8AA7-712B8740AA19}" destId="{4A0B7C16-4085-4013-853F-9074E5DA3D8A}" srcOrd="0" destOrd="0" presId="urn:microsoft.com/office/officeart/2005/8/layout/orgChart1"/>
    <dgm:cxn modelId="{570E92A1-BD24-47DF-9638-D0E4BDD7B11E}" srcId="{E43D2456-FE80-419E-A243-A66A8E845423}" destId="{6882B953-52DD-44FD-BF06-BE50EA2AFEBF}" srcOrd="2" destOrd="0" parTransId="{6D444C26-A6DE-49F0-A45E-9C261FC4E1F6}" sibTransId="{1CDC588D-90AD-46B9-8B11-7FF24C794175}"/>
    <dgm:cxn modelId="{EB6687FA-D534-4424-9439-4BD1E17DC4DE}" srcId="{52D044C3-52B4-4A14-BD83-EFB232B7CCF4}" destId="{0ABD9C57-B218-417F-BFD7-CAA9992BD4E9}" srcOrd="2" destOrd="0" parTransId="{E2E045D4-4C6C-40F9-9068-66F8BBC1462B}" sibTransId="{7DFF9D10-7EAA-45B2-B6BE-31FB80226D7A}"/>
    <dgm:cxn modelId="{9F32C695-144D-4BE2-8D85-C5FBC18C0B82}" type="presOf" srcId="{24FFA17E-2C45-44D9-B01E-753B7758EB21}" destId="{6F9C1AE0-DF60-4EAD-8EDF-1C3FD7E1AF0E}" srcOrd="0" destOrd="0" presId="urn:microsoft.com/office/officeart/2005/8/layout/orgChart1"/>
    <dgm:cxn modelId="{43D32C08-7707-4D59-9986-B5A90F9E6E1F}" type="presOf" srcId="{4C537C1D-0D53-491F-996E-46DED6F10D22}" destId="{BF75C64C-B606-46CB-B4CA-C35552E57045}" srcOrd="0" destOrd="0" presId="urn:microsoft.com/office/officeart/2005/8/layout/orgChart1"/>
    <dgm:cxn modelId="{76A38B76-F2C1-4643-9FA4-07BB385391F4}" type="presOf" srcId="{7AC6BEFA-45E1-4D98-B005-650B0CE2FDB0}" destId="{48BD4668-E36A-4BB1-8141-F8357AAFAABE}" srcOrd="0" destOrd="0" presId="urn:microsoft.com/office/officeart/2005/8/layout/orgChart1"/>
    <dgm:cxn modelId="{1C0E563F-2B4C-4CCD-A780-8F6B9F33EFAE}" type="presOf" srcId="{7C6440A4-A85B-44DE-8B5B-235139E693BC}" destId="{67DE7521-DB04-4F54-9954-4E4E9D4E5C35}" srcOrd="0" destOrd="0" presId="urn:microsoft.com/office/officeart/2005/8/layout/orgChart1"/>
    <dgm:cxn modelId="{3400ED87-D73F-45E8-9AD9-E51996D0ED2C}" type="presOf" srcId="{020776AA-01F3-443B-88DE-4D99DB6E3188}" destId="{3FA82588-D05B-4125-AE4F-80911FD44FD3}" srcOrd="0" destOrd="0" presId="urn:microsoft.com/office/officeart/2005/8/layout/orgChart1"/>
    <dgm:cxn modelId="{95403E6A-82C1-4EC9-968A-A40E5B1E86CD}" srcId="{7AC6BEFA-45E1-4D98-B005-650B0CE2FDB0}" destId="{3CD8FA2A-3899-476F-A418-DA7BAC02B11F}" srcOrd="0" destOrd="0" parTransId="{05886EBD-F722-4F03-9561-20ADEBB8C140}" sibTransId="{705C24B6-598D-44DF-9797-CDCB2FE58045}"/>
    <dgm:cxn modelId="{A7809A67-49A3-4A7F-940B-07CDDA8C257F}" srcId="{01F4AB5D-E663-4652-9396-4C8E3CBED69B}" destId="{7AC6BEFA-45E1-4D98-B005-650B0CE2FDB0}" srcOrd="0" destOrd="0" parTransId="{285B3196-4ED1-46FA-91CF-F9A6601E5B26}" sibTransId="{74A32183-F3E0-4399-8B45-3CAB3DC95C02}"/>
    <dgm:cxn modelId="{2F8BEA1F-DC1B-44FF-8AD6-5BA2DEB3E6B6}" type="presOf" srcId="{AEEC83F5-F92B-49F4-A1EA-9A2EBED5A61C}" destId="{8C23D781-BB08-425B-AD52-FFB4E9308F49}" srcOrd="0" destOrd="0" presId="urn:microsoft.com/office/officeart/2005/8/layout/orgChart1"/>
    <dgm:cxn modelId="{86291B5C-37B1-4A84-9805-374078EACA90}" type="presOf" srcId="{4C537C1D-0D53-491F-996E-46DED6F10D22}" destId="{8C61D7AF-75EC-4F83-94F9-53FC072B92E2}" srcOrd="1" destOrd="0" presId="urn:microsoft.com/office/officeart/2005/8/layout/orgChart1"/>
    <dgm:cxn modelId="{0EF57A3A-7E10-4D65-B1A2-A4305BE85E7F}" type="presOf" srcId="{E30AFC45-B251-4324-9B13-CE7048D7D3E3}" destId="{DC9CC57B-8976-41DE-BF54-F256FE40672A}" srcOrd="0" destOrd="0" presId="urn:microsoft.com/office/officeart/2005/8/layout/orgChart1"/>
    <dgm:cxn modelId="{82E4B83A-1F8F-4F25-B7B1-A2B0CEFAF63C}" srcId="{52D044C3-52B4-4A14-BD83-EFB232B7CCF4}" destId="{09DFFBF8-0828-4A5E-862B-5488DBC82F18}" srcOrd="1" destOrd="0" parTransId="{58CE609B-A363-4BAB-B5FB-B46DFF71A794}" sibTransId="{BABB74EE-D808-4935-81B1-7912F5B17B72}"/>
    <dgm:cxn modelId="{D320293B-C5F1-4B33-AA54-10203EC53BA3}" type="presOf" srcId="{12AA8C61-AB73-4CD2-8BA7-B4720EA7C835}" destId="{8ACA097D-3A1E-4934-B155-FC1D286B4BDC}" srcOrd="1" destOrd="0" presId="urn:microsoft.com/office/officeart/2005/8/layout/orgChart1"/>
    <dgm:cxn modelId="{98440179-7D6A-48AA-BCEC-365CA3B2CB2E}" type="presOf" srcId="{7D3452F7-A485-4AC3-AC7D-FD82A8C98481}" destId="{EA571C3E-DAD8-446B-9E8C-DC496C68C688}" srcOrd="0" destOrd="0" presId="urn:microsoft.com/office/officeart/2005/8/layout/orgChart1"/>
    <dgm:cxn modelId="{5CDD16A1-C693-4D5A-AD05-3DC401BE3639}" type="presOf" srcId="{E2E045D4-4C6C-40F9-9068-66F8BBC1462B}" destId="{8E21AA45-58D6-4679-A883-21A19E612CD2}" srcOrd="0" destOrd="0" presId="urn:microsoft.com/office/officeart/2005/8/layout/orgChart1"/>
    <dgm:cxn modelId="{506C7AC3-6CA3-4750-B91B-4DA71DAB1A7E}" type="presOf" srcId="{09DFFBF8-0828-4A5E-862B-5488DBC82F18}" destId="{045FE386-117A-44DF-9E00-94FB4FD19DAB}" srcOrd="0" destOrd="0" presId="urn:microsoft.com/office/officeart/2005/8/layout/orgChart1"/>
    <dgm:cxn modelId="{5BFED5CF-D1C7-487B-9A77-235BE30C2418}" type="presOf" srcId="{A9F57E9D-F05F-4E8F-BC60-2B3EA6A4D585}" destId="{1A8429FC-589B-43C7-A958-CE97544055C3}" srcOrd="1" destOrd="0" presId="urn:microsoft.com/office/officeart/2005/8/layout/orgChart1"/>
    <dgm:cxn modelId="{866D35EE-2796-4578-9E70-2E8FA69CCA00}" type="presOf" srcId="{857641A1-4407-42E1-BAC0-184011936AD5}" destId="{D230A4CE-2E1A-48E0-8777-4637343E8ED7}" srcOrd="0" destOrd="0" presId="urn:microsoft.com/office/officeart/2005/8/layout/orgChart1"/>
    <dgm:cxn modelId="{0BB5291A-3854-4F6E-8034-B10CD7C2CF18}" srcId="{857641A1-4407-42E1-BAC0-184011936AD5}" destId="{C8F8B41D-FFF0-4D18-AE2F-6958446095C8}" srcOrd="2" destOrd="0" parTransId="{D5401865-15B9-47A0-BE57-E603EB4D1E55}" sibTransId="{818188FD-FCFB-4B6E-864D-C1040026562D}"/>
    <dgm:cxn modelId="{587B2CD3-FFBA-4E66-9178-C88216A92D23}" type="presOf" srcId="{F7BFBE43-B708-47DB-90C9-23117CAF179E}" destId="{EF1DBBF3-E7D9-447E-ACE6-5A26BA8A411D}" srcOrd="1" destOrd="0" presId="urn:microsoft.com/office/officeart/2005/8/layout/orgChart1"/>
    <dgm:cxn modelId="{2AF47A1F-0B09-4BF8-BB4E-50EC4BF92101}" type="presOf" srcId="{24FFA17E-2C45-44D9-B01E-753B7758EB21}" destId="{DF5D09DB-5320-47B8-9DB5-BCDC3EA6552B}" srcOrd="1" destOrd="0" presId="urn:microsoft.com/office/officeart/2005/8/layout/orgChart1"/>
    <dgm:cxn modelId="{AE6728AB-CBFE-43F3-BB97-9A8A6F605FE1}" type="presOf" srcId="{05886EBD-F722-4F03-9561-20ADEBB8C140}" destId="{94FE756E-3C02-4ACA-A923-E95F562B73A1}" srcOrd="0" destOrd="0" presId="urn:microsoft.com/office/officeart/2005/8/layout/orgChart1"/>
    <dgm:cxn modelId="{F2E4C1D8-1307-4B31-8B6A-B533C8BEB8D7}" srcId="{52D044C3-52B4-4A14-BD83-EFB232B7CCF4}" destId="{6ADEFDFB-AF1D-4A55-85B1-707A4F32EE94}" srcOrd="0" destOrd="0" parTransId="{9D560C01-B48F-4CD4-BFB8-84D4C723B399}" sibTransId="{A510EBDA-6FA8-4B27-B6AD-336C36768FAE}"/>
    <dgm:cxn modelId="{1F2230C0-C83E-4A8C-9567-B4867814A399}" type="presOf" srcId="{3F83CA60-BBDC-4793-82AE-63F609CAF1A7}" destId="{3DF64970-FC62-4039-B42E-0F48460C2B74}" srcOrd="0" destOrd="0" presId="urn:microsoft.com/office/officeart/2005/8/layout/orgChart1"/>
    <dgm:cxn modelId="{26F804CF-AA1C-4858-B53B-E96E5A9387C9}" srcId="{E43D2456-FE80-419E-A243-A66A8E845423}" destId="{A9F57E9D-F05F-4E8F-BC60-2B3EA6A4D585}" srcOrd="0" destOrd="0" parTransId="{575FAE2C-6991-4C9F-8FF8-49C0E8295FC6}" sibTransId="{C7A869F8-5074-4888-9ED9-6D6F53DFD1FF}"/>
    <dgm:cxn modelId="{FF9FD17D-4558-49A7-AF72-5FF97E3C794B}" srcId="{E43D2456-FE80-419E-A243-A66A8E845423}" destId="{7C6440A4-A85B-44DE-8B5B-235139E693BC}" srcOrd="3" destOrd="0" parTransId="{22F27FF5-5B04-45A6-A5B4-BA360D6B4D36}" sibTransId="{4B970FC5-C30E-4E4B-9FDF-D7D2EAF386CA}"/>
    <dgm:cxn modelId="{D131459B-4735-444C-9383-68779276EAEC}" srcId="{857641A1-4407-42E1-BAC0-184011936AD5}" destId="{E43D2456-FE80-419E-A243-A66A8E845423}" srcOrd="0" destOrd="0" parTransId="{D1FD6D00-1107-4F32-932C-1CB17715A489}" sibTransId="{F6B71F7C-0101-47A2-9CBA-ABA214099890}"/>
    <dgm:cxn modelId="{5316A474-B0F9-4C98-9DDB-4F021223F07D}" type="presOf" srcId="{6882B953-52DD-44FD-BF06-BE50EA2AFEBF}" destId="{9136C820-3ED8-4818-BF11-22CEA3FD62EE}" srcOrd="1" destOrd="0" presId="urn:microsoft.com/office/officeart/2005/8/layout/orgChart1"/>
    <dgm:cxn modelId="{0FF97FA1-42D1-4970-896F-6E4DDCFD8878}" type="presOf" srcId="{841214CF-13E4-458C-9BE4-13FD48C397FD}" destId="{FDE79C7D-5D4F-4EBA-9598-0477CDA76314}" srcOrd="0" destOrd="0" presId="urn:microsoft.com/office/officeart/2005/8/layout/orgChart1"/>
    <dgm:cxn modelId="{11E9C93F-B721-4208-8CF0-C7FC048672AB}" type="presOf" srcId="{52D044C3-52B4-4A14-BD83-EFB232B7CCF4}" destId="{7BC75D68-71E7-47D8-AA29-7A1DF2D22962}" srcOrd="1" destOrd="0" presId="urn:microsoft.com/office/officeart/2005/8/layout/orgChart1"/>
    <dgm:cxn modelId="{0E0E728D-DD8F-4526-9D8D-B2F18E982050}" type="presOf" srcId="{7AC6BEFA-45E1-4D98-B005-650B0CE2FDB0}" destId="{34EDC0F0-6146-4D02-B5F3-A02304ACB375}" srcOrd="1" destOrd="0" presId="urn:microsoft.com/office/officeart/2005/8/layout/orgChart1"/>
    <dgm:cxn modelId="{762672EE-759C-42DD-ABD0-61DAA499B9D3}" type="presOf" srcId="{AEEC83F5-F92B-49F4-A1EA-9A2EBED5A61C}" destId="{AADE12B6-97EB-41DF-88AB-873087F67F8B}" srcOrd="1" destOrd="0" presId="urn:microsoft.com/office/officeart/2005/8/layout/orgChart1"/>
    <dgm:cxn modelId="{67166105-BC12-4BCA-B0A2-C2F6402BFE3E}" type="presOf" srcId="{E30AFC45-B251-4324-9B13-CE7048D7D3E3}" destId="{6CCF1FDF-B9EE-42C2-8F9F-2ED8796E25EB}" srcOrd="1" destOrd="0" presId="urn:microsoft.com/office/officeart/2005/8/layout/orgChart1"/>
    <dgm:cxn modelId="{BCE3F386-519D-4A13-A4D6-A2150A036D34}" type="presOf" srcId="{4A227251-348E-4ACD-9639-4AC61C512F22}" destId="{0BFCA882-B2FB-47C5-A167-D0DF8740B04B}" srcOrd="0" destOrd="0" presId="urn:microsoft.com/office/officeart/2005/8/layout/orgChart1"/>
    <dgm:cxn modelId="{0D3620D3-044E-4201-9854-5A08AF63C139}" srcId="{857641A1-4407-42E1-BAC0-184011936AD5}" destId="{52D044C3-52B4-4A14-BD83-EFB232B7CCF4}" srcOrd="1" destOrd="0" parTransId="{4A227251-348E-4ACD-9639-4AC61C512F22}" sibTransId="{9DB4B0FF-707B-4178-AA64-3B1BAFCA87CE}"/>
    <dgm:cxn modelId="{413F45F9-94EE-42AC-9E6D-30240872DC51}" type="presOf" srcId="{ECCAC390-B1EE-4BEA-A1CC-3A9F09EC1DDE}" destId="{325D3F05-B182-459F-8B5E-EEADF986C9BE}" srcOrd="0" destOrd="0" presId="urn:microsoft.com/office/officeart/2005/8/layout/orgChart1"/>
    <dgm:cxn modelId="{E860560C-4E38-438B-9DEC-E8321667AAA1}" srcId="{3CD8FA2A-3899-476F-A418-DA7BAC02B11F}" destId="{E30AFC45-B251-4324-9B13-CE7048D7D3E3}" srcOrd="2" destOrd="0" parTransId="{E2C6559A-C3C9-4C87-9B27-9758B77875BA}" sibTransId="{B3A25914-519D-4887-BB7B-14B2DB867500}"/>
    <dgm:cxn modelId="{FCCCB0D9-0A09-4B52-B2E6-96484129A0EC}" type="presOf" srcId="{0ABD9C57-B218-417F-BFD7-CAA9992BD4E9}" destId="{A68AF121-DA88-438D-8B6A-B049FDDD6F8A}" srcOrd="0" destOrd="0" presId="urn:microsoft.com/office/officeart/2005/8/layout/orgChart1"/>
    <dgm:cxn modelId="{DCAAFA9C-F15E-4616-B5C3-49EBABD84206}" type="presOf" srcId="{9CEA19A3-CEDE-461A-AD7C-6E20837DD3F5}" destId="{1A32C186-5A14-430D-AFB6-3AA7A27C0BE7}" srcOrd="0" destOrd="0" presId="urn:microsoft.com/office/officeart/2005/8/layout/orgChart1"/>
    <dgm:cxn modelId="{794BA584-4F1B-4C19-BD76-C1C3D7A3B16D}" type="presOf" srcId="{9D560C01-B48F-4CD4-BFB8-84D4C723B399}" destId="{CB93993E-2FDE-4196-80A8-5934AE6B8C22}" srcOrd="0" destOrd="0" presId="urn:microsoft.com/office/officeart/2005/8/layout/orgChart1"/>
    <dgm:cxn modelId="{78D2B80D-A558-4156-87DC-601EC7765A8C}" type="presOf" srcId="{C8F8B41D-FFF0-4D18-AE2F-6958446095C8}" destId="{34395BA8-61FE-4E3C-8A6A-6A86DFA07936}" srcOrd="0" destOrd="0" presId="urn:microsoft.com/office/officeart/2005/8/layout/orgChart1"/>
    <dgm:cxn modelId="{FC76FF16-9927-41C9-B4D8-ED9D0A0A4A8C}" type="presOf" srcId="{D1FD6D00-1107-4F32-932C-1CB17715A489}" destId="{3F030461-AF20-4EA5-90A4-5DEA46B8569A}" srcOrd="0" destOrd="0" presId="urn:microsoft.com/office/officeart/2005/8/layout/orgChart1"/>
    <dgm:cxn modelId="{FB76E306-6642-40BF-8A1D-21BD76FDE318}" srcId="{C8F8B41D-FFF0-4D18-AE2F-6958446095C8}" destId="{12AA8C61-AB73-4CD2-8BA7-B4720EA7C835}" srcOrd="2" destOrd="0" parTransId="{E38D39DB-FABD-4C72-8AA7-712B8740AA19}" sibTransId="{C9D4EC8E-001C-4AB6-8934-C62462CDE5A1}"/>
    <dgm:cxn modelId="{1FE2132C-42C2-4DF0-8C4B-F87D83C9D638}" srcId="{3CD8FA2A-3899-476F-A418-DA7BAC02B11F}" destId="{4C537C1D-0D53-491F-996E-46DED6F10D22}" srcOrd="1" destOrd="0" parTransId="{7D3452F7-A485-4AC3-AC7D-FD82A8C98481}" sibTransId="{44CAC8DB-04A0-43F9-89FC-0F312B593A87}"/>
    <dgm:cxn modelId="{8EB22A45-E009-4658-B600-ADA23F104B92}" type="presOf" srcId="{C8F8B41D-FFF0-4D18-AE2F-6958446095C8}" destId="{FE961149-978B-40F3-A221-57C718F00877}" srcOrd="1" destOrd="0" presId="urn:microsoft.com/office/officeart/2005/8/layout/orgChart1"/>
    <dgm:cxn modelId="{5FC149D2-3BFC-4166-AC4B-ABC186734148}" type="presOf" srcId="{22F27FF5-5B04-45A6-A5B4-BA360D6B4D36}" destId="{97842A62-A18B-4E42-87DF-0465E56FC35F}" srcOrd="0" destOrd="0" presId="urn:microsoft.com/office/officeart/2005/8/layout/orgChart1"/>
    <dgm:cxn modelId="{218E9190-D7FD-48A3-B66C-E65CDE369169}" type="presOf" srcId="{E2C6559A-C3C9-4C87-9B27-9758B77875BA}" destId="{F58A9754-52E2-462A-A084-1668AE741BE4}" srcOrd="0" destOrd="0" presId="urn:microsoft.com/office/officeart/2005/8/layout/orgChart1"/>
    <dgm:cxn modelId="{281B7E95-DAF5-42CD-B547-8593C84B539D}" srcId="{7AC6BEFA-45E1-4D98-B005-650B0CE2FDB0}" destId="{857641A1-4407-42E1-BAC0-184011936AD5}" srcOrd="1" destOrd="0" parTransId="{020776AA-01F3-443B-88DE-4D99DB6E3188}" sibTransId="{11DBCA37-DE1E-439D-A749-58FB341A983F}"/>
    <dgm:cxn modelId="{C1DD5A08-D1E8-44C9-9A8F-5C9FF6893588}" type="presOf" srcId="{3CD8FA2A-3899-476F-A418-DA7BAC02B11F}" destId="{2B938857-BD9F-4462-AECA-D0652AE28C3F}" srcOrd="1" destOrd="0" presId="urn:microsoft.com/office/officeart/2005/8/layout/orgChart1"/>
    <dgm:cxn modelId="{27E53357-5B33-4BCA-A0BB-6ACE9FE8804E}" type="presOf" srcId="{52D044C3-52B4-4A14-BD83-EFB232B7CCF4}" destId="{1E266D6E-22C8-4E4C-BC30-EEDE50122028}" srcOrd="0" destOrd="0" presId="urn:microsoft.com/office/officeart/2005/8/layout/orgChart1"/>
    <dgm:cxn modelId="{25A6FA1A-AD52-4842-856C-2E0A39D004B4}" srcId="{C8F8B41D-FFF0-4D18-AE2F-6958446095C8}" destId="{F7BFBE43-B708-47DB-90C9-23117CAF179E}" srcOrd="0" destOrd="0" parTransId="{ECCAC390-B1EE-4BEA-A1CC-3A9F09EC1DDE}" sibTransId="{1DF1F93F-9F1C-4F33-B1D5-5878EDB4FAF9}"/>
    <dgm:cxn modelId="{0D505B22-6C2F-4C20-8E92-76F7965FC82F}" type="presOf" srcId="{58CE609B-A363-4BAB-B5FB-B46DFF71A794}" destId="{D6AA4DB6-612C-481F-9FBC-642BFAB228A1}" srcOrd="0" destOrd="0" presId="urn:microsoft.com/office/officeart/2005/8/layout/orgChart1"/>
    <dgm:cxn modelId="{16FF0C99-8B7B-4C03-B285-1C65B8F0E9D1}" type="presOf" srcId="{E43D2456-FE80-419E-A243-A66A8E845423}" destId="{7D05501D-BE0C-468D-80BF-4F78BCF5E69E}" srcOrd="0" destOrd="0" presId="urn:microsoft.com/office/officeart/2005/8/layout/orgChart1"/>
    <dgm:cxn modelId="{6A30BE4E-DDE0-469F-862A-7A8D47BE3FD1}" type="presOf" srcId="{01F4AB5D-E663-4652-9396-4C8E3CBED69B}" destId="{D2D2A7BE-4594-43C4-A5C2-933447DF9947}" srcOrd="0" destOrd="0" presId="urn:microsoft.com/office/officeart/2005/8/layout/orgChart1"/>
    <dgm:cxn modelId="{D2BD8EAE-853E-45AA-85F9-57520461F501}" srcId="{C8F8B41D-FFF0-4D18-AE2F-6958446095C8}" destId="{24FFA17E-2C45-44D9-B01E-753B7758EB21}" srcOrd="1" destOrd="0" parTransId="{841214CF-13E4-458C-9BE4-13FD48C397FD}" sibTransId="{C42934F1-494F-476C-8EE5-43B26B0AAA39}"/>
    <dgm:cxn modelId="{D063AAAC-A850-49FE-B894-55BF056564FA}" type="presOf" srcId="{3CD8FA2A-3899-476F-A418-DA7BAC02B11F}" destId="{71D0AF7E-488B-4C6B-B84B-EDCF307565E3}" srcOrd="0" destOrd="0" presId="urn:microsoft.com/office/officeart/2005/8/layout/orgChart1"/>
    <dgm:cxn modelId="{B5BB391D-FA1D-4F65-9D85-29CC81877A65}" type="presOf" srcId="{D5401865-15B9-47A0-BE57-E603EB4D1E55}" destId="{37110C59-CCB1-4BD3-8F19-0B1066FCC232}" srcOrd="0" destOrd="0" presId="urn:microsoft.com/office/officeart/2005/8/layout/orgChart1"/>
    <dgm:cxn modelId="{573CBEE6-428E-4EC5-AC30-D114E894229A}" type="presParOf" srcId="{D2D2A7BE-4594-43C4-A5C2-933447DF9947}" destId="{AF99CD73-0649-44D5-AED5-20396D2659F0}" srcOrd="0" destOrd="0" presId="urn:microsoft.com/office/officeart/2005/8/layout/orgChart1"/>
    <dgm:cxn modelId="{34635CF7-86CA-4FD9-A0E2-A5362B16CCFA}" type="presParOf" srcId="{AF99CD73-0649-44D5-AED5-20396D2659F0}" destId="{7C31BE0C-84ED-4D98-BCA9-4590A453ABE2}" srcOrd="0" destOrd="0" presId="urn:microsoft.com/office/officeart/2005/8/layout/orgChart1"/>
    <dgm:cxn modelId="{1D955D1B-6633-40FD-9518-6274B0352A1A}" type="presParOf" srcId="{7C31BE0C-84ED-4D98-BCA9-4590A453ABE2}" destId="{48BD4668-E36A-4BB1-8141-F8357AAFAABE}" srcOrd="0" destOrd="0" presId="urn:microsoft.com/office/officeart/2005/8/layout/orgChart1"/>
    <dgm:cxn modelId="{49D20CAD-B37A-4141-A537-A504DE90C220}" type="presParOf" srcId="{7C31BE0C-84ED-4D98-BCA9-4590A453ABE2}" destId="{34EDC0F0-6146-4D02-B5F3-A02304ACB375}" srcOrd="1" destOrd="0" presId="urn:microsoft.com/office/officeart/2005/8/layout/orgChart1"/>
    <dgm:cxn modelId="{859547A6-C6DE-4AA5-9575-EF88C8DE8476}" type="presParOf" srcId="{AF99CD73-0649-44D5-AED5-20396D2659F0}" destId="{7327811B-5F47-4206-B1C8-B547A373F7C7}" srcOrd="1" destOrd="0" presId="urn:microsoft.com/office/officeart/2005/8/layout/orgChart1"/>
    <dgm:cxn modelId="{A3A1D610-B005-41FD-B1AC-11002C0135F0}" type="presParOf" srcId="{7327811B-5F47-4206-B1C8-B547A373F7C7}" destId="{94FE756E-3C02-4ACA-A923-E95F562B73A1}" srcOrd="0" destOrd="0" presId="urn:microsoft.com/office/officeart/2005/8/layout/orgChart1"/>
    <dgm:cxn modelId="{819AEAB4-E57E-49B6-A9F0-4BC1E46F8E0C}" type="presParOf" srcId="{7327811B-5F47-4206-B1C8-B547A373F7C7}" destId="{C5ACAD08-6A96-40E5-8FB7-4FB05C68C597}" srcOrd="1" destOrd="0" presId="urn:microsoft.com/office/officeart/2005/8/layout/orgChart1"/>
    <dgm:cxn modelId="{EC229663-ABF1-4080-ADDF-94446A3728B5}" type="presParOf" srcId="{C5ACAD08-6A96-40E5-8FB7-4FB05C68C597}" destId="{7B1125B1-F1CD-4A38-91C5-0AA1FA7792AC}" srcOrd="0" destOrd="0" presId="urn:microsoft.com/office/officeart/2005/8/layout/orgChart1"/>
    <dgm:cxn modelId="{B6E4C242-25E9-49D1-928B-80036873D401}" type="presParOf" srcId="{7B1125B1-F1CD-4A38-91C5-0AA1FA7792AC}" destId="{71D0AF7E-488B-4C6B-B84B-EDCF307565E3}" srcOrd="0" destOrd="0" presId="urn:microsoft.com/office/officeart/2005/8/layout/orgChart1"/>
    <dgm:cxn modelId="{4396E930-294E-4CE4-8847-75AC9016311C}" type="presParOf" srcId="{7B1125B1-F1CD-4A38-91C5-0AA1FA7792AC}" destId="{2B938857-BD9F-4462-AECA-D0652AE28C3F}" srcOrd="1" destOrd="0" presId="urn:microsoft.com/office/officeart/2005/8/layout/orgChart1"/>
    <dgm:cxn modelId="{C5FA8E9F-BCF5-4903-BF54-9D2D7C609F06}" type="presParOf" srcId="{C5ACAD08-6A96-40E5-8FB7-4FB05C68C597}" destId="{D1F2CFFF-547F-45FA-98C7-8F127B7ABE9A}" srcOrd="1" destOrd="0" presId="urn:microsoft.com/office/officeart/2005/8/layout/orgChart1"/>
    <dgm:cxn modelId="{D8C4918F-E3B0-4A09-B466-69765FCD24CF}" type="presParOf" srcId="{D1F2CFFF-547F-45FA-98C7-8F127B7ABE9A}" destId="{42A459B3-99B1-4E7B-9561-83EDCAA01A7D}" srcOrd="0" destOrd="0" presId="urn:microsoft.com/office/officeart/2005/8/layout/orgChart1"/>
    <dgm:cxn modelId="{639AEF51-5AF0-421D-9E4E-C051C452DB04}" type="presParOf" srcId="{D1F2CFFF-547F-45FA-98C7-8F127B7ABE9A}" destId="{855893F0-483E-4799-90EA-8D3297443A12}" srcOrd="1" destOrd="0" presId="urn:microsoft.com/office/officeart/2005/8/layout/orgChart1"/>
    <dgm:cxn modelId="{6E6EF38A-D149-4418-974C-35AD0D23E339}" type="presParOf" srcId="{855893F0-483E-4799-90EA-8D3297443A12}" destId="{CDF44AB4-3A9D-495E-81E1-835C15222487}" srcOrd="0" destOrd="0" presId="urn:microsoft.com/office/officeart/2005/8/layout/orgChart1"/>
    <dgm:cxn modelId="{2AC0B082-DD3C-4C3C-B443-686497B6812F}" type="presParOf" srcId="{CDF44AB4-3A9D-495E-81E1-835C15222487}" destId="{8C23D781-BB08-425B-AD52-FFB4E9308F49}" srcOrd="0" destOrd="0" presId="urn:microsoft.com/office/officeart/2005/8/layout/orgChart1"/>
    <dgm:cxn modelId="{C5BF6FA8-5BBE-4CD4-9EC9-9E4F75D3B688}" type="presParOf" srcId="{CDF44AB4-3A9D-495E-81E1-835C15222487}" destId="{AADE12B6-97EB-41DF-88AB-873087F67F8B}" srcOrd="1" destOrd="0" presId="urn:microsoft.com/office/officeart/2005/8/layout/orgChart1"/>
    <dgm:cxn modelId="{FDA79A14-B92F-4F06-ADD2-7AE1283BC891}" type="presParOf" srcId="{855893F0-483E-4799-90EA-8D3297443A12}" destId="{4E760EAB-E089-4220-8245-998B014632E5}" srcOrd="1" destOrd="0" presId="urn:microsoft.com/office/officeart/2005/8/layout/orgChart1"/>
    <dgm:cxn modelId="{B1E7F207-C2BF-4780-A52A-E18345FC86EF}" type="presParOf" srcId="{855893F0-483E-4799-90EA-8D3297443A12}" destId="{B0D82B51-2949-460B-84E9-42359482B031}" srcOrd="2" destOrd="0" presId="urn:microsoft.com/office/officeart/2005/8/layout/orgChart1"/>
    <dgm:cxn modelId="{031B4618-16FA-4337-891E-A99785824E18}" type="presParOf" srcId="{D1F2CFFF-547F-45FA-98C7-8F127B7ABE9A}" destId="{EA571C3E-DAD8-446B-9E8C-DC496C68C688}" srcOrd="2" destOrd="0" presId="urn:microsoft.com/office/officeart/2005/8/layout/orgChart1"/>
    <dgm:cxn modelId="{B62D9340-7A0D-4222-9D75-67A2C7CB8473}" type="presParOf" srcId="{D1F2CFFF-547F-45FA-98C7-8F127B7ABE9A}" destId="{B2483928-8295-4788-8344-E7638AD12BE1}" srcOrd="3" destOrd="0" presId="urn:microsoft.com/office/officeart/2005/8/layout/orgChart1"/>
    <dgm:cxn modelId="{6356E659-0156-4D34-AF8F-0E7F03F26070}" type="presParOf" srcId="{B2483928-8295-4788-8344-E7638AD12BE1}" destId="{941F9D75-D22C-45A9-A578-C897DC6387AF}" srcOrd="0" destOrd="0" presId="urn:microsoft.com/office/officeart/2005/8/layout/orgChart1"/>
    <dgm:cxn modelId="{DE22B6AD-F159-42F9-90B8-072CCA7F94B9}" type="presParOf" srcId="{941F9D75-D22C-45A9-A578-C897DC6387AF}" destId="{BF75C64C-B606-46CB-B4CA-C35552E57045}" srcOrd="0" destOrd="0" presId="urn:microsoft.com/office/officeart/2005/8/layout/orgChart1"/>
    <dgm:cxn modelId="{56A82F2A-B333-495A-B03C-4C16FD88D7E0}" type="presParOf" srcId="{941F9D75-D22C-45A9-A578-C897DC6387AF}" destId="{8C61D7AF-75EC-4F83-94F9-53FC072B92E2}" srcOrd="1" destOrd="0" presId="urn:microsoft.com/office/officeart/2005/8/layout/orgChart1"/>
    <dgm:cxn modelId="{5BE54C6F-6A49-42C8-88CC-FE100F93F4DC}" type="presParOf" srcId="{B2483928-8295-4788-8344-E7638AD12BE1}" destId="{760E38E5-0F06-45AC-82B0-315DA00254F1}" srcOrd="1" destOrd="0" presId="urn:microsoft.com/office/officeart/2005/8/layout/orgChart1"/>
    <dgm:cxn modelId="{EB1BE0E2-6C85-44F7-89D6-32BDECC0AA80}" type="presParOf" srcId="{B2483928-8295-4788-8344-E7638AD12BE1}" destId="{2B9E3FCE-1650-4D0C-8A73-7CB22551B610}" srcOrd="2" destOrd="0" presId="urn:microsoft.com/office/officeart/2005/8/layout/orgChart1"/>
    <dgm:cxn modelId="{C5CFC0E6-4CF3-4848-9CE0-94E9449FA17F}" type="presParOf" srcId="{D1F2CFFF-547F-45FA-98C7-8F127B7ABE9A}" destId="{F58A9754-52E2-462A-A084-1668AE741BE4}" srcOrd="4" destOrd="0" presId="urn:microsoft.com/office/officeart/2005/8/layout/orgChart1"/>
    <dgm:cxn modelId="{B75AC498-FEC8-4D34-B419-C6055DF31075}" type="presParOf" srcId="{D1F2CFFF-547F-45FA-98C7-8F127B7ABE9A}" destId="{D883A34B-9FFB-4DD2-9109-076251248973}" srcOrd="5" destOrd="0" presId="urn:microsoft.com/office/officeart/2005/8/layout/orgChart1"/>
    <dgm:cxn modelId="{0C112AC5-649A-460A-8489-248AB566424D}" type="presParOf" srcId="{D883A34B-9FFB-4DD2-9109-076251248973}" destId="{DB1D5978-66C9-4C80-85DF-F074FD7CDE78}" srcOrd="0" destOrd="0" presId="urn:microsoft.com/office/officeart/2005/8/layout/orgChart1"/>
    <dgm:cxn modelId="{1E10B9A1-E9EC-4F4F-B5E4-6A0DB3673549}" type="presParOf" srcId="{DB1D5978-66C9-4C80-85DF-F074FD7CDE78}" destId="{DC9CC57B-8976-41DE-BF54-F256FE40672A}" srcOrd="0" destOrd="0" presId="urn:microsoft.com/office/officeart/2005/8/layout/orgChart1"/>
    <dgm:cxn modelId="{CBA7B933-D6D2-405C-8FED-6D7DB2153F45}" type="presParOf" srcId="{DB1D5978-66C9-4C80-85DF-F074FD7CDE78}" destId="{6CCF1FDF-B9EE-42C2-8F9F-2ED8796E25EB}" srcOrd="1" destOrd="0" presId="urn:microsoft.com/office/officeart/2005/8/layout/orgChart1"/>
    <dgm:cxn modelId="{7899DD45-3853-46B1-82D9-6E0B8EBC8BD8}" type="presParOf" srcId="{D883A34B-9FFB-4DD2-9109-076251248973}" destId="{654556E4-8485-41B8-8E60-09FC50289017}" srcOrd="1" destOrd="0" presId="urn:microsoft.com/office/officeart/2005/8/layout/orgChart1"/>
    <dgm:cxn modelId="{9F1C2C6D-0417-4EC7-B8A5-812F21691937}" type="presParOf" srcId="{D883A34B-9FFB-4DD2-9109-076251248973}" destId="{3293AD02-86C8-41BB-B993-F099CE048D6B}" srcOrd="2" destOrd="0" presId="urn:microsoft.com/office/officeart/2005/8/layout/orgChart1"/>
    <dgm:cxn modelId="{758A7D91-3921-4D3E-B018-12F907B1E2E1}" type="presParOf" srcId="{C5ACAD08-6A96-40E5-8FB7-4FB05C68C597}" destId="{78B39CF7-C730-4ED5-92DC-EFA724D3FD0B}" srcOrd="2" destOrd="0" presId="urn:microsoft.com/office/officeart/2005/8/layout/orgChart1"/>
    <dgm:cxn modelId="{52690D92-237B-422A-BFE1-1AA528315739}" type="presParOf" srcId="{7327811B-5F47-4206-B1C8-B547A373F7C7}" destId="{3FA82588-D05B-4125-AE4F-80911FD44FD3}" srcOrd="2" destOrd="0" presId="urn:microsoft.com/office/officeart/2005/8/layout/orgChart1"/>
    <dgm:cxn modelId="{E916B41F-558A-4921-91D8-C9E002D9214E}" type="presParOf" srcId="{7327811B-5F47-4206-B1C8-B547A373F7C7}" destId="{9E8190F6-AA2E-4666-B027-B770C52B4E4D}" srcOrd="3" destOrd="0" presId="urn:microsoft.com/office/officeart/2005/8/layout/orgChart1"/>
    <dgm:cxn modelId="{7125FDB6-5075-4804-A63F-5738A4ABCA8C}" type="presParOf" srcId="{9E8190F6-AA2E-4666-B027-B770C52B4E4D}" destId="{27A211B7-E3B8-4A86-8170-F1CC2F1C3DB1}" srcOrd="0" destOrd="0" presId="urn:microsoft.com/office/officeart/2005/8/layout/orgChart1"/>
    <dgm:cxn modelId="{5CA6E39B-18B1-4E81-9F50-22B653B3770A}" type="presParOf" srcId="{27A211B7-E3B8-4A86-8170-F1CC2F1C3DB1}" destId="{D230A4CE-2E1A-48E0-8777-4637343E8ED7}" srcOrd="0" destOrd="0" presId="urn:microsoft.com/office/officeart/2005/8/layout/orgChart1"/>
    <dgm:cxn modelId="{BA95D689-38E4-4175-BFDD-EA61CBE84C6F}" type="presParOf" srcId="{27A211B7-E3B8-4A86-8170-F1CC2F1C3DB1}" destId="{2ABA8C33-82DC-4B8A-B3EE-0664DF33CAD5}" srcOrd="1" destOrd="0" presId="urn:microsoft.com/office/officeart/2005/8/layout/orgChart1"/>
    <dgm:cxn modelId="{E44C9112-425C-4591-B6BA-CEB01603740E}" type="presParOf" srcId="{9E8190F6-AA2E-4666-B027-B770C52B4E4D}" destId="{BF948B30-6A0B-453C-97F7-F9130B505672}" srcOrd="1" destOrd="0" presId="urn:microsoft.com/office/officeart/2005/8/layout/orgChart1"/>
    <dgm:cxn modelId="{65C06944-7A1C-4840-8B73-59DB72D278BA}" type="presParOf" srcId="{BF948B30-6A0B-453C-97F7-F9130B505672}" destId="{3F030461-AF20-4EA5-90A4-5DEA46B8569A}" srcOrd="0" destOrd="0" presId="urn:microsoft.com/office/officeart/2005/8/layout/orgChart1"/>
    <dgm:cxn modelId="{5B94D355-A4D1-4D49-9868-5D5D9AB881BF}" type="presParOf" srcId="{BF948B30-6A0B-453C-97F7-F9130B505672}" destId="{716D363B-3EE7-4929-8290-277FAE77FAF5}" srcOrd="1" destOrd="0" presId="urn:microsoft.com/office/officeart/2005/8/layout/orgChart1"/>
    <dgm:cxn modelId="{89050205-EEEB-48A6-BE9C-055736B811F8}" type="presParOf" srcId="{716D363B-3EE7-4929-8290-277FAE77FAF5}" destId="{2082CD86-C8E4-477B-82AE-950F344B1B1C}" srcOrd="0" destOrd="0" presId="urn:microsoft.com/office/officeart/2005/8/layout/orgChart1"/>
    <dgm:cxn modelId="{26107A18-0764-4BE1-9124-BA9E289F3405}" type="presParOf" srcId="{2082CD86-C8E4-477B-82AE-950F344B1B1C}" destId="{7D05501D-BE0C-468D-80BF-4F78BCF5E69E}" srcOrd="0" destOrd="0" presId="urn:microsoft.com/office/officeart/2005/8/layout/orgChart1"/>
    <dgm:cxn modelId="{012A5817-8EFD-415C-A9BC-FB96F0EDF630}" type="presParOf" srcId="{2082CD86-C8E4-477B-82AE-950F344B1B1C}" destId="{5ABFC5D3-6C44-4E8D-A6B0-102C15B81908}" srcOrd="1" destOrd="0" presId="urn:microsoft.com/office/officeart/2005/8/layout/orgChart1"/>
    <dgm:cxn modelId="{840712B7-9B59-46F9-B7D3-147469CCDFEB}" type="presParOf" srcId="{716D363B-3EE7-4929-8290-277FAE77FAF5}" destId="{DBA83D90-569D-4C4B-9225-73D205BC5354}" srcOrd="1" destOrd="0" presId="urn:microsoft.com/office/officeart/2005/8/layout/orgChart1"/>
    <dgm:cxn modelId="{30FB6203-C463-4442-9096-6DBEFCFA13FD}" type="presParOf" srcId="{DBA83D90-569D-4C4B-9225-73D205BC5354}" destId="{47578DD6-35C1-4455-A504-8D538A3C8DF2}" srcOrd="0" destOrd="0" presId="urn:microsoft.com/office/officeart/2005/8/layout/orgChart1"/>
    <dgm:cxn modelId="{EA6572FF-07EB-4ECB-AA9A-943DFE710023}" type="presParOf" srcId="{DBA83D90-569D-4C4B-9225-73D205BC5354}" destId="{B0ADAD6C-62F6-44B2-A21B-D4F780A4A67F}" srcOrd="1" destOrd="0" presId="urn:microsoft.com/office/officeart/2005/8/layout/orgChart1"/>
    <dgm:cxn modelId="{20711316-B8DC-44C7-A9E9-A2FA4AA94CAF}" type="presParOf" srcId="{B0ADAD6C-62F6-44B2-A21B-D4F780A4A67F}" destId="{23AA74DD-E8C6-46A7-ADB7-65EF2A065962}" srcOrd="0" destOrd="0" presId="urn:microsoft.com/office/officeart/2005/8/layout/orgChart1"/>
    <dgm:cxn modelId="{5A565B96-9633-4711-970A-78202BA3BFEC}" type="presParOf" srcId="{23AA74DD-E8C6-46A7-ADB7-65EF2A065962}" destId="{57123D51-AB7A-405F-8210-21B24842E8F1}" srcOrd="0" destOrd="0" presId="urn:microsoft.com/office/officeart/2005/8/layout/orgChart1"/>
    <dgm:cxn modelId="{52A2C106-5DC0-46EB-BC02-128911E0D400}" type="presParOf" srcId="{23AA74DD-E8C6-46A7-ADB7-65EF2A065962}" destId="{1A8429FC-589B-43C7-A958-CE97544055C3}" srcOrd="1" destOrd="0" presId="urn:microsoft.com/office/officeart/2005/8/layout/orgChart1"/>
    <dgm:cxn modelId="{3F40B1F3-A2DA-419C-9D6F-29F9D8E36011}" type="presParOf" srcId="{B0ADAD6C-62F6-44B2-A21B-D4F780A4A67F}" destId="{3B374B33-7F43-4703-ABD6-EC2B644902CF}" srcOrd="1" destOrd="0" presId="urn:microsoft.com/office/officeart/2005/8/layout/orgChart1"/>
    <dgm:cxn modelId="{E75E156A-92BE-4FA4-ABDC-122D69EB3F98}" type="presParOf" srcId="{B0ADAD6C-62F6-44B2-A21B-D4F780A4A67F}" destId="{4AA8DC78-3E1E-47D7-BCAB-3DA396089C66}" srcOrd="2" destOrd="0" presId="urn:microsoft.com/office/officeart/2005/8/layout/orgChart1"/>
    <dgm:cxn modelId="{5268B827-7380-4AFB-B8D4-CBD9EA516A5B}" type="presParOf" srcId="{DBA83D90-569D-4C4B-9225-73D205BC5354}" destId="{1A32C186-5A14-430D-AFB6-3AA7A27C0BE7}" srcOrd="2" destOrd="0" presId="urn:microsoft.com/office/officeart/2005/8/layout/orgChart1"/>
    <dgm:cxn modelId="{6159A143-68CD-4876-ACF6-BB1AFDD1F2A4}" type="presParOf" srcId="{DBA83D90-569D-4C4B-9225-73D205BC5354}" destId="{C03627D2-3364-4295-8808-7468C5C6CBCD}" srcOrd="3" destOrd="0" presId="urn:microsoft.com/office/officeart/2005/8/layout/orgChart1"/>
    <dgm:cxn modelId="{E082ADD7-0D0A-4090-B5E5-4F1B2E37322C}" type="presParOf" srcId="{C03627D2-3364-4295-8808-7468C5C6CBCD}" destId="{BF8E51D5-626A-45DE-B9CF-C8E037B3A615}" srcOrd="0" destOrd="0" presId="urn:microsoft.com/office/officeart/2005/8/layout/orgChart1"/>
    <dgm:cxn modelId="{91C34D43-59D1-473E-82E6-1D71761CCDCD}" type="presParOf" srcId="{BF8E51D5-626A-45DE-B9CF-C8E037B3A615}" destId="{3DF64970-FC62-4039-B42E-0F48460C2B74}" srcOrd="0" destOrd="0" presId="urn:microsoft.com/office/officeart/2005/8/layout/orgChart1"/>
    <dgm:cxn modelId="{A37A9ADA-3024-4FF6-B115-C1248BC971EF}" type="presParOf" srcId="{BF8E51D5-626A-45DE-B9CF-C8E037B3A615}" destId="{1401BAF8-C49F-4E54-8679-F44F59CA0E1A}" srcOrd="1" destOrd="0" presId="urn:microsoft.com/office/officeart/2005/8/layout/orgChart1"/>
    <dgm:cxn modelId="{0880C8EE-0068-467B-AFDF-58822071BF65}" type="presParOf" srcId="{C03627D2-3364-4295-8808-7468C5C6CBCD}" destId="{25593ADA-46E4-4D52-9343-56F4A8AA4917}" srcOrd="1" destOrd="0" presId="urn:microsoft.com/office/officeart/2005/8/layout/orgChart1"/>
    <dgm:cxn modelId="{935939B6-BF01-4FBC-A703-7345DEB46593}" type="presParOf" srcId="{C03627D2-3364-4295-8808-7468C5C6CBCD}" destId="{4C85DF23-D585-4635-BF0E-75F2B914E81F}" srcOrd="2" destOrd="0" presId="urn:microsoft.com/office/officeart/2005/8/layout/orgChart1"/>
    <dgm:cxn modelId="{575E47D5-E984-4535-A0A9-94E2DE19370A}" type="presParOf" srcId="{DBA83D90-569D-4C4B-9225-73D205BC5354}" destId="{434519C5-45E1-4603-85FF-406CCC80ED8E}" srcOrd="4" destOrd="0" presId="urn:microsoft.com/office/officeart/2005/8/layout/orgChart1"/>
    <dgm:cxn modelId="{9DD89379-C9C0-4A6F-9975-3F069EF874AF}" type="presParOf" srcId="{DBA83D90-569D-4C4B-9225-73D205BC5354}" destId="{82FBC49D-D9AE-4D60-9F25-47FF551A0E75}" srcOrd="5" destOrd="0" presId="urn:microsoft.com/office/officeart/2005/8/layout/orgChart1"/>
    <dgm:cxn modelId="{8ED711CD-A9AB-473E-A747-33F3A90508F3}" type="presParOf" srcId="{82FBC49D-D9AE-4D60-9F25-47FF551A0E75}" destId="{E8A10892-C345-4B3A-ADE7-9996358888B4}" srcOrd="0" destOrd="0" presId="urn:microsoft.com/office/officeart/2005/8/layout/orgChart1"/>
    <dgm:cxn modelId="{EBC46378-C339-403B-85C1-FF0498A35695}" type="presParOf" srcId="{E8A10892-C345-4B3A-ADE7-9996358888B4}" destId="{E720CD37-8187-48D3-8E23-B74C606CDD34}" srcOrd="0" destOrd="0" presId="urn:microsoft.com/office/officeart/2005/8/layout/orgChart1"/>
    <dgm:cxn modelId="{6040676E-D349-42D3-A9EF-1ADDDF09F34C}" type="presParOf" srcId="{E8A10892-C345-4B3A-ADE7-9996358888B4}" destId="{9136C820-3ED8-4818-BF11-22CEA3FD62EE}" srcOrd="1" destOrd="0" presId="urn:microsoft.com/office/officeart/2005/8/layout/orgChart1"/>
    <dgm:cxn modelId="{4FB3D768-F5E3-44E9-9477-48D22872A0A0}" type="presParOf" srcId="{82FBC49D-D9AE-4D60-9F25-47FF551A0E75}" destId="{FD428072-385F-4A7F-839E-8ED0E4151F2A}" srcOrd="1" destOrd="0" presId="urn:microsoft.com/office/officeart/2005/8/layout/orgChart1"/>
    <dgm:cxn modelId="{30DBE16A-ED92-4F1A-92B4-0BA8DAB498E8}" type="presParOf" srcId="{82FBC49D-D9AE-4D60-9F25-47FF551A0E75}" destId="{CC197636-B8A3-48BF-85BD-EA9E65E03DF5}" srcOrd="2" destOrd="0" presId="urn:microsoft.com/office/officeart/2005/8/layout/orgChart1"/>
    <dgm:cxn modelId="{3F529F0A-CCC4-4F78-8684-0C90876E88DB}" type="presParOf" srcId="{DBA83D90-569D-4C4B-9225-73D205BC5354}" destId="{97842A62-A18B-4E42-87DF-0465E56FC35F}" srcOrd="6" destOrd="0" presId="urn:microsoft.com/office/officeart/2005/8/layout/orgChart1"/>
    <dgm:cxn modelId="{071FB2E6-C39D-4DC7-8795-F8F08224507B}" type="presParOf" srcId="{DBA83D90-569D-4C4B-9225-73D205BC5354}" destId="{6720E2D1-ADBD-49EC-A47D-E2259F5A232C}" srcOrd="7" destOrd="0" presId="urn:microsoft.com/office/officeart/2005/8/layout/orgChart1"/>
    <dgm:cxn modelId="{8839F2F4-4A17-452A-B6C9-55983D7ACBBA}" type="presParOf" srcId="{6720E2D1-ADBD-49EC-A47D-E2259F5A232C}" destId="{045C8EB1-404B-4031-90AD-D83D9E3B9C43}" srcOrd="0" destOrd="0" presId="urn:microsoft.com/office/officeart/2005/8/layout/orgChart1"/>
    <dgm:cxn modelId="{84935C83-35F1-484E-946F-AD1448FA0BD9}" type="presParOf" srcId="{045C8EB1-404B-4031-90AD-D83D9E3B9C43}" destId="{67DE7521-DB04-4F54-9954-4E4E9D4E5C35}" srcOrd="0" destOrd="0" presId="urn:microsoft.com/office/officeart/2005/8/layout/orgChart1"/>
    <dgm:cxn modelId="{C4753398-0272-4E64-894A-E5004358EE06}" type="presParOf" srcId="{045C8EB1-404B-4031-90AD-D83D9E3B9C43}" destId="{D895AF4C-C277-41B6-8377-A8E1562572DB}" srcOrd="1" destOrd="0" presId="urn:microsoft.com/office/officeart/2005/8/layout/orgChart1"/>
    <dgm:cxn modelId="{44DB0CEB-6BC4-4D07-BF68-D5F2EE2CB0B7}" type="presParOf" srcId="{6720E2D1-ADBD-49EC-A47D-E2259F5A232C}" destId="{55E419F7-4E34-4A61-9A3D-7927C428A1F1}" srcOrd="1" destOrd="0" presId="urn:microsoft.com/office/officeart/2005/8/layout/orgChart1"/>
    <dgm:cxn modelId="{2AC4E0DF-9CAF-41B3-B3AE-3967ED4CC475}" type="presParOf" srcId="{6720E2D1-ADBD-49EC-A47D-E2259F5A232C}" destId="{5C9FA7C6-45D2-47B2-B78B-BBA502B48025}" srcOrd="2" destOrd="0" presId="urn:microsoft.com/office/officeart/2005/8/layout/orgChart1"/>
    <dgm:cxn modelId="{DD712689-803A-47A8-8056-6C053FFB549A}" type="presParOf" srcId="{716D363B-3EE7-4929-8290-277FAE77FAF5}" destId="{B3B48DF9-16D5-470C-92AE-CEDCBD37943A}" srcOrd="2" destOrd="0" presId="urn:microsoft.com/office/officeart/2005/8/layout/orgChart1"/>
    <dgm:cxn modelId="{EEAB3B33-CD75-4334-9BEF-02272757459A}" type="presParOf" srcId="{BF948B30-6A0B-453C-97F7-F9130B505672}" destId="{0BFCA882-B2FB-47C5-A167-D0DF8740B04B}" srcOrd="2" destOrd="0" presId="urn:microsoft.com/office/officeart/2005/8/layout/orgChart1"/>
    <dgm:cxn modelId="{065B98F2-0835-426D-932C-432CC208B36D}" type="presParOf" srcId="{BF948B30-6A0B-453C-97F7-F9130B505672}" destId="{9D625125-BBB4-45AD-ADC8-AB8BFDC28AA5}" srcOrd="3" destOrd="0" presId="urn:microsoft.com/office/officeart/2005/8/layout/orgChart1"/>
    <dgm:cxn modelId="{256C10CC-F3D6-4749-9E2E-66B3FCC478B5}" type="presParOf" srcId="{9D625125-BBB4-45AD-ADC8-AB8BFDC28AA5}" destId="{50849389-8A42-4711-A419-6E68C7BD1CF6}" srcOrd="0" destOrd="0" presId="urn:microsoft.com/office/officeart/2005/8/layout/orgChart1"/>
    <dgm:cxn modelId="{E3D5BCEA-8710-4BAC-9B5E-661BB63C224C}" type="presParOf" srcId="{50849389-8A42-4711-A419-6E68C7BD1CF6}" destId="{1E266D6E-22C8-4E4C-BC30-EEDE50122028}" srcOrd="0" destOrd="0" presId="urn:microsoft.com/office/officeart/2005/8/layout/orgChart1"/>
    <dgm:cxn modelId="{B47BF828-2D75-4C01-9CC1-AD52868720A7}" type="presParOf" srcId="{50849389-8A42-4711-A419-6E68C7BD1CF6}" destId="{7BC75D68-71E7-47D8-AA29-7A1DF2D22962}" srcOrd="1" destOrd="0" presId="urn:microsoft.com/office/officeart/2005/8/layout/orgChart1"/>
    <dgm:cxn modelId="{E3C7B9C0-FF94-44EB-A1BE-A9E73F0052DC}" type="presParOf" srcId="{9D625125-BBB4-45AD-ADC8-AB8BFDC28AA5}" destId="{36514BE0-D72A-490E-B8A9-2E5FFED22955}" srcOrd="1" destOrd="0" presId="urn:microsoft.com/office/officeart/2005/8/layout/orgChart1"/>
    <dgm:cxn modelId="{A4D19D02-706B-460E-93A8-C053BC196178}" type="presParOf" srcId="{36514BE0-D72A-490E-B8A9-2E5FFED22955}" destId="{CB93993E-2FDE-4196-80A8-5934AE6B8C22}" srcOrd="0" destOrd="0" presId="urn:microsoft.com/office/officeart/2005/8/layout/orgChart1"/>
    <dgm:cxn modelId="{99DE2642-0181-4EBE-AB47-F63566DA6D4C}" type="presParOf" srcId="{36514BE0-D72A-490E-B8A9-2E5FFED22955}" destId="{83452C70-07B3-4AFA-A6BB-29538BB1F656}" srcOrd="1" destOrd="0" presId="urn:microsoft.com/office/officeart/2005/8/layout/orgChart1"/>
    <dgm:cxn modelId="{D6A3237C-8F78-445B-ABEC-397BC1CA3876}" type="presParOf" srcId="{83452C70-07B3-4AFA-A6BB-29538BB1F656}" destId="{6D85DF37-7981-45DB-89FC-1F6434E9086F}" srcOrd="0" destOrd="0" presId="urn:microsoft.com/office/officeart/2005/8/layout/orgChart1"/>
    <dgm:cxn modelId="{85A275A2-FB23-4F6B-83CC-1ACDA37D999F}" type="presParOf" srcId="{6D85DF37-7981-45DB-89FC-1F6434E9086F}" destId="{A4756781-E5AD-4C38-9764-DFF86AC24122}" srcOrd="0" destOrd="0" presId="urn:microsoft.com/office/officeart/2005/8/layout/orgChart1"/>
    <dgm:cxn modelId="{87023C0D-71EA-4986-B5EE-C5A5FAF0783F}" type="presParOf" srcId="{6D85DF37-7981-45DB-89FC-1F6434E9086F}" destId="{FF752DFF-966A-4840-85E0-2DE7C6E368FE}" srcOrd="1" destOrd="0" presId="urn:microsoft.com/office/officeart/2005/8/layout/orgChart1"/>
    <dgm:cxn modelId="{481D3D8E-9F25-4118-A060-E7A0D5185CFA}" type="presParOf" srcId="{83452C70-07B3-4AFA-A6BB-29538BB1F656}" destId="{5F132F6D-0AFD-4B28-B357-1ECA887DC824}" srcOrd="1" destOrd="0" presId="urn:microsoft.com/office/officeart/2005/8/layout/orgChart1"/>
    <dgm:cxn modelId="{B1BB9F18-D32B-4EDB-AADD-C5A138FF68AE}" type="presParOf" srcId="{83452C70-07B3-4AFA-A6BB-29538BB1F656}" destId="{424FABA6-9013-40B1-8BD4-B34CB165B349}" srcOrd="2" destOrd="0" presId="urn:microsoft.com/office/officeart/2005/8/layout/orgChart1"/>
    <dgm:cxn modelId="{CD6B7E51-2379-43F4-AE72-053662DFD99F}" type="presParOf" srcId="{36514BE0-D72A-490E-B8A9-2E5FFED22955}" destId="{D6AA4DB6-612C-481F-9FBC-642BFAB228A1}" srcOrd="2" destOrd="0" presId="urn:microsoft.com/office/officeart/2005/8/layout/orgChart1"/>
    <dgm:cxn modelId="{9AD51AA2-7F8C-4F91-BEC2-E122E33DF02E}" type="presParOf" srcId="{36514BE0-D72A-490E-B8A9-2E5FFED22955}" destId="{A0FC0717-D5D8-481B-BBD4-10A604914C5F}" srcOrd="3" destOrd="0" presId="urn:microsoft.com/office/officeart/2005/8/layout/orgChart1"/>
    <dgm:cxn modelId="{777EC9FD-0A89-4B7E-91E3-FA4DBA4FC18D}" type="presParOf" srcId="{A0FC0717-D5D8-481B-BBD4-10A604914C5F}" destId="{5379792B-20A7-4DDF-B7E5-E800FD577FD6}" srcOrd="0" destOrd="0" presId="urn:microsoft.com/office/officeart/2005/8/layout/orgChart1"/>
    <dgm:cxn modelId="{CC0226B2-709E-4820-9FFB-9F2060072AD5}" type="presParOf" srcId="{5379792B-20A7-4DDF-B7E5-E800FD577FD6}" destId="{045FE386-117A-44DF-9E00-94FB4FD19DAB}" srcOrd="0" destOrd="0" presId="urn:microsoft.com/office/officeart/2005/8/layout/orgChart1"/>
    <dgm:cxn modelId="{A47D5826-7E4B-440F-807D-00843700A24F}" type="presParOf" srcId="{5379792B-20A7-4DDF-B7E5-E800FD577FD6}" destId="{0F64F0A6-E4D3-4BE2-BB35-F97C53F3EB68}" srcOrd="1" destOrd="0" presId="urn:microsoft.com/office/officeart/2005/8/layout/orgChart1"/>
    <dgm:cxn modelId="{1449B1CD-7D95-4CF1-8245-C214D5AA3CA9}" type="presParOf" srcId="{A0FC0717-D5D8-481B-BBD4-10A604914C5F}" destId="{878CE1EE-3D67-49C1-B65D-51297E93D57A}" srcOrd="1" destOrd="0" presId="urn:microsoft.com/office/officeart/2005/8/layout/orgChart1"/>
    <dgm:cxn modelId="{12F669D8-05A6-4730-BFFC-EC44441735D6}" type="presParOf" srcId="{A0FC0717-D5D8-481B-BBD4-10A604914C5F}" destId="{4F4EF128-0ACA-4EBD-A0DE-B5A62C6ACCFA}" srcOrd="2" destOrd="0" presId="urn:microsoft.com/office/officeart/2005/8/layout/orgChart1"/>
    <dgm:cxn modelId="{8348F0C5-12EA-47E6-9812-687C7E06A5C9}" type="presParOf" srcId="{36514BE0-D72A-490E-B8A9-2E5FFED22955}" destId="{8E21AA45-58D6-4679-A883-21A19E612CD2}" srcOrd="4" destOrd="0" presId="urn:microsoft.com/office/officeart/2005/8/layout/orgChart1"/>
    <dgm:cxn modelId="{3F289C1F-900F-49C5-B9AE-35E6A892EDFA}" type="presParOf" srcId="{36514BE0-D72A-490E-B8A9-2E5FFED22955}" destId="{C61EFC67-967D-49E4-B66A-0ED8B04A2B7C}" srcOrd="5" destOrd="0" presId="urn:microsoft.com/office/officeart/2005/8/layout/orgChart1"/>
    <dgm:cxn modelId="{D71D2A50-2866-4409-B765-2E26BFDB9C2B}" type="presParOf" srcId="{C61EFC67-967D-49E4-B66A-0ED8B04A2B7C}" destId="{09E95ADB-5495-4654-A54E-39E8EA5A1977}" srcOrd="0" destOrd="0" presId="urn:microsoft.com/office/officeart/2005/8/layout/orgChart1"/>
    <dgm:cxn modelId="{106F77E7-0E01-4476-94DC-3588E36875F5}" type="presParOf" srcId="{09E95ADB-5495-4654-A54E-39E8EA5A1977}" destId="{A68AF121-DA88-438D-8B6A-B049FDDD6F8A}" srcOrd="0" destOrd="0" presId="urn:microsoft.com/office/officeart/2005/8/layout/orgChart1"/>
    <dgm:cxn modelId="{94E5430E-B0D6-4C32-A1F3-A96769AD6A24}" type="presParOf" srcId="{09E95ADB-5495-4654-A54E-39E8EA5A1977}" destId="{A6BF529C-9380-4E92-A456-8D19A5C8736C}" srcOrd="1" destOrd="0" presId="urn:microsoft.com/office/officeart/2005/8/layout/orgChart1"/>
    <dgm:cxn modelId="{EAC034EE-1790-4986-8278-796DA87BA010}" type="presParOf" srcId="{C61EFC67-967D-49E4-B66A-0ED8B04A2B7C}" destId="{372C754C-28FD-421A-B516-12CC1F0D5A49}" srcOrd="1" destOrd="0" presId="urn:microsoft.com/office/officeart/2005/8/layout/orgChart1"/>
    <dgm:cxn modelId="{7D7E95FE-4D4B-468C-888C-5AEACC192ACE}" type="presParOf" srcId="{C61EFC67-967D-49E4-B66A-0ED8B04A2B7C}" destId="{5CFD7C09-A337-40A1-AAC8-6013EFA8B81A}" srcOrd="2" destOrd="0" presId="urn:microsoft.com/office/officeart/2005/8/layout/orgChart1"/>
    <dgm:cxn modelId="{62A802C4-8D02-4078-A765-7DED0CBB70EC}" type="presParOf" srcId="{9D625125-BBB4-45AD-ADC8-AB8BFDC28AA5}" destId="{CB4E34CA-8A29-44E0-B086-3A2EE56F62C6}" srcOrd="2" destOrd="0" presId="urn:microsoft.com/office/officeart/2005/8/layout/orgChart1"/>
    <dgm:cxn modelId="{8BD49BB7-068C-4F9F-8E85-89910A490DDB}" type="presParOf" srcId="{BF948B30-6A0B-453C-97F7-F9130B505672}" destId="{37110C59-CCB1-4BD3-8F19-0B1066FCC232}" srcOrd="4" destOrd="0" presId="urn:microsoft.com/office/officeart/2005/8/layout/orgChart1"/>
    <dgm:cxn modelId="{9BF92CB4-6457-481D-BF0C-3C707F8F5A8C}" type="presParOf" srcId="{BF948B30-6A0B-453C-97F7-F9130B505672}" destId="{987CAD3A-E746-4401-AFAE-5075FFD4518B}" srcOrd="5" destOrd="0" presId="urn:microsoft.com/office/officeart/2005/8/layout/orgChart1"/>
    <dgm:cxn modelId="{D5BB03A5-4E6E-4428-84FE-A5C6D566AB00}" type="presParOf" srcId="{987CAD3A-E746-4401-AFAE-5075FFD4518B}" destId="{A3107A4E-938A-427D-8CBB-5A4F37E93C92}" srcOrd="0" destOrd="0" presId="urn:microsoft.com/office/officeart/2005/8/layout/orgChart1"/>
    <dgm:cxn modelId="{D5B57088-9C60-4F5C-B1FE-1115047985DB}" type="presParOf" srcId="{A3107A4E-938A-427D-8CBB-5A4F37E93C92}" destId="{34395BA8-61FE-4E3C-8A6A-6A86DFA07936}" srcOrd="0" destOrd="0" presId="urn:microsoft.com/office/officeart/2005/8/layout/orgChart1"/>
    <dgm:cxn modelId="{2C795E74-CA68-4BF9-A8A8-153476F5C4B5}" type="presParOf" srcId="{A3107A4E-938A-427D-8CBB-5A4F37E93C92}" destId="{FE961149-978B-40F3-A221-57C718F00877}" srcOrd="1" destOrd="0" presId="urn:microsoft.com/office/officeart/2005/8/layout/orgChart1"/>
    <dgm:cxn modelId="{0E47CCEF-B6B0-4FBA-ABC6-CE28127A1132}" type="presParOf" srcId="{987CAD3A-E746-4401-AFAE-5075FFD4518B}" destId="{CA9F72BF-389A-461D-AB56-7B22A0512490}" srcOrd="1" destOrd="0" presId="urn:microsoft.com/office/officeart/2005/8/layout/orgChart1"/>
    <dgm:cxn modelId="{240BC585-1F77-4D5C-98D3-700C6D742B9E}" type="presParOf" srcId="{CA9F72BF-389A-461D-AB56-7B22A0512490}" destId="{325D3F05-B182-459F-8B5E-EEADF986C9BE}" srcOrd="0" destOrd="0" presId="urn:microsoft.com/office/officeart/2005/8/layout/orgChart1"/>
    <dgm:cxn modelId="{415806C8-1782-4A6E-85FB-B27FDEB6CED9}" type="presParOf" srcId="{CA9F72BF-389A-461D-AB56-7B22A0512490}" destId="{00590E5A-6B71-434F-A8EF-FE1B46D6FA5D}" srcOrd="1" destOrd="0" presId="urn:microsoft.com/office/officeart/2005/8/layout/orgChart1"/>
    <dgm:cxn modelId="{454A377A-3E66-4F1A-8A4E-8D374FD38AF6}" type="presParOf" srcId="{00590E5A-6B71-434F-A8EF-FE1B46D6FA5D}" destId="{FFF89639-C07D-42DE-95F5-DBD300751741}" srcOrd="0" destOrd="0" presId="urn:microsoft.com/office/officeart/2005/8/layout/orgChart1"/>
    <dgm:cxn modelId="{490420E7-A72C-445A-A303-0A3096C2D5F9}" type="presParOf" srcId="{FFF89639-C07D-42DE-95F5-DBD300751741}" destId="{A53034B7-664D-418B-A217-3BF103E117C0}" srcOrd="0" destOrd="0" presId="urn:microsoft.com/office/officeart/2005/8/layout/orgChart1"/>
    <dgm:cxn modelId="{CEE5C5AB-69D6-4DCC-99C4-4F81E19F55B0}" type="presParOf" srcId="{FFF89639-C07D-42DE-95F5-DBD300751741}" destId="{EF1DBBF3-E7D9-447E-ACE6-5A26BA8A411D}" srcOrd="1" destOrd="0" presId="urn:microsoft.com/office/officeart/2005/8/layout/orgChart1"/>
    <dgm:cxn modelId="{BDA13F75-8F08-4861-A532-F7B023941846}" type="presParOf" srcId="{00590E5A-6B71-434F-A8EF-FE1B46D6FA5D}" destId="{3C43DF7F-B958-4766-BD6E-F93E3F51FFB1}" srcOrd="1" destOrd="0" presId="urn:microsoft.com/office/officeart/2005/8/layout/orgChart1"/>
    <dgm:cxn modelId="{8B9767DE-F870-4720-BE1A-D7044E47745A}" type="presParOf" srcId="{00590E5A-6B71-434F-A8EF-FE1B46D6FA5D}" destId="{5493C4E0-CE9E-4520-8235-261C17590C1A}" srcOrd="2" destOrd="0" presId="urn:microsoft.com/office/officeart/2005/8/layout/orgChart1"/>
    <dgm:cxn modelId="{6EA4A3DA-E304-41B7-B3D0-67F7D37377BB}" type="presParOf" srcId="{CA9F72BF-389A-461D-AB56-7B22A0512490}" destId="{FDE79C7D-5D4F-4EBA-9598-0477CDA76314}" srcOrd="2" destOrd="0" presId="urn:microsoft.com/office/officeart/2005/8/layout/orgChart1"/>
    <dgm:cxn modelId="{A0D5003C-DD36-469D-A35F-12E82666038B}" type="presParOf" srcId="{CA9F72BF-389A-461D-AB56-7B22A0512490}" destId="{75A86777-8FEC-432B-9436-0FCA6EDDB752}" srcOrd="3" destOrd="0" presId="urn:microsoft.com/office/officeart/2005/8/layout/orgChart1"/>
    <dgm:cxn modelId="{CC0E7A53-6436-4A9F-86E9-D3EFF1424DA9}" type="presParOf" srcId="{75A86777-8FEC-432B-9436-0FCA6EDDB752}" destId="{BF3123C3-477E-47FB-A2CE-436C406A5172}" srcOrd="0" destOrd="0" presId="urn:microsoft.com/office/officeart/2005/8/layout/orgChart1"/>
    <dgm:cxn modelId="{6CDB68F3-A567-4734-A978-61F42A7B596C}" type="presParOf" srcId="{BF3123C3-477E-47FB-A2CE-436C406A5172}" destId="{6F9C1AE0-DF60-4EAD-8EDF-1C3FD7E1AF0E}" srcOrd="0" destOrd="0" presId="urn:microsoft.com/office/officeart/2005/8/layout/orgChart1"/>
    <dgm:cxn modelId="{8281604B-1424-42E9-B8E5-FBE90153B23B}" type="presParOf" srcId="{BF3123C3-477E-47FB-A2CE-436C406A5172}" destId="{DF5D09DB-5320-47B8-9DB5-BCDC3EA6552B}" srcOrd="1" destOrd="0" presId="urn:microsoft.com/office/officeart/2005/8/layout/orgChart1"/>
    <dgm:cxn modelId="{B4B42F1E-1682-4FED-9F2F-2699A41DC2C7}" type="presParOf" srcId="{75A86777-8FEC-432B-9436-0FCA6EDDB752}" destId="{0F594BBA-7621-4B04-914A-1D4020AD043B}" srcOrd="1" destOrd="0" presId="urn:microsoft.com/office/officeart/2005/8/layout/orgChart1"/>
    <dgm:cxn modelId="{723F3A79-B704-46B1-8AA1-DB09074B3BF3}" type="presParOf" srcId="{75A86777-8FEC-432B-9436-0FCA6EDDB752}" destId="{ABC49E42-DB10-460E-8568-94801AE185CB}" srcOrd="2" destOrd="0" presId="urn:microsoft.com/office/officeart/2005/8/layout/orgChart1"/>
    <dgm:cxn modelId="{A719C11C-98DB-44A3-A6F3-D1DCB9C68777}" type="presParOf" srcId="{CA9F72BF-389A-461D-AB56-7B22A0512490}" destId="{4A0B7C16-4085-4013-853F-9074E5DA3D8A}" srcOrd="4" destOrd="0" presId="urn:microsoft.com/office/officeart/2005/8/layout/orgChart1"/>
    <dgm:cxn modelId="{1A41F49B-EB9E-4F48-9978-D914A271525F}" type="presParOf" srcId="{CA9F72BF-389A-461D-AB56-7B22A0512490}" destId="{6D8AC8F4-EC2E-421B-A581-1BBE8B3A604B}" srcOrd="5" destOrd="0" presId="urn:microsoft.com/office/officeart/2005/8/layout/orgChart1"/>
    <dgm:cxn modelId="{531E6635-AD91-44F5-A2C0-A36A34771805}" type="presParOf" srcId="{6D8AC8F4-EC2E-421B-A581-1BBE8B3A604B}" destId="{C5F99DD3-1B74-4E8F-B7B5-81770A358B5A}" srcOrd="0" destOrd="0" presId="urn:microsoft.com/office/officeart/2005/8/layout/orgChart1"/>
    <dgm:cxn modelId="{ED915645-A5ED-4AC8-95FF-293ED48A7F7C}" type="presParOf" srcId="{C5F99DD3-1B74-4E8F-B7B5-81770A358B5A}" destId="{D67CBCC8-DD19-4D3B-BDD2-76B0D26DB7F3}" srcOrd="0" destOrd="0" presId="urn:microsoft.com/office/officeart/2005/8/layout/orgChart1"/>
    <dgm:cxn modelId="{8D21B7C4-F00C-434A-B662-D18170BEED1D}" type="presParOf" srcId="{C5F99DD3-1B74-4E8F-B7B5-81770A358B5A}" destId="{8ACA097D-3A1E-4934-B155-FC1D286B4BDC}" srcOrd="1" destOrd="0" presId="urn:microsoft.com/office/officeart/2005/8/layout/orgChart1"/>
    <dgm:cxn modelId="{29B12E12-9563-422F-88B4-AC99CCF1171D}" type="presParOf" srcId="{6D8AC8F4-EC2E-421B-A581-1BBE8B3A604B}" destId="{F3B19B7E-2050-47E7-8ACC-81E0DA5F9714}" srcOrd="1" destOrd="0" presId="urn:microsoft.com/office/officeart/2005/8/layout/orgChart1"/>
    <dgm:cxn modelId="{4A548996-7D95-4C0F-9787-9F7E155E36BC}" type="presParOf" srcId="{6D8AC8F4-EC2E-421B-A581-1BBE8B3A604B}" destId="{2B309DFF-2056-484F-8A77-4A17D4DC09CF}" srcOrd="2" destOrd="0" presId="urn:microsoft.com/office/officeart/2005/8/layout/orgChart1"/>
    <dgm:cxn modelId="{F4B36C4C-F3A3-4016-BCEE-B1E2BB4842EA}" type="presParOf" srcId="{987CAD3A-E746-4401-AFAE-5075FFD4518B}" destId="{F9D6A0B1-E05C-4517-B4BA-C61397C55C5B}" srcOrd="2" destOrd="0" presId="urn:microsoft.com/office/officeart/2005/8/layout/orgChart1"/>
    <dgm:cxn modelId="{544498EE-2BE6-453A-8AEE-878CE8DA707E}" type="presParOf" srcId="{9E8190F6-AA2E-4666-B027-B770C52B4E4D}" destId="{FE8A2917-7D8E-4428-8ED3-830CB1CBE1EE}" srcOrd="2" destOrd="0" presId="urn:microsoft.com/office/officeart/2005/8/layout/orgChart1"/>
    <dgm:cxn modelId="{B0382561-DE51-40C2-8051-FD5FA4D8401E}" type="presParOf" srcId="{AF99CD73-0649-44D5-AED5-20396D2659F0}" destId="{B462F79C-28B8-49EB-AE90-5E1B79F2399D}" srcOrd="2" destOrd="0" presId="urn:microsoft.com/office/officeart/2005/8/layout/orgChart1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BD0BB-A001-4A75-BA84-FC72D8EEDCC1}" type="datetimeFigureOut">
              <a:rPr lang="en-US" smtClean="0"/>
              <a:pPr/>
              <a:t>12-Sep-18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1BA75-02BB-474E-BE1B-1DFDBC63C4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BD0BB-A001-4A75-BA84-FC72D8EEDCC1}" type="datetimeFigureOut">
              <a:rPr lang="en-US" smtClean="0"/>
              <a:pPr/>
              <a:t>12-Sep-18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1BA75-02BB-474E-BE1B-1DFDBC63C4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BD0BB-A001-4A75-BA84-FC72D8EEDCC1}" type="datetimeFigureOut">
              <a:rPr lang="en-US" smtClean="0"/>
              <a:pPr/>
              <a:t>12-Sep-18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1BA75-02BB-474E-BE1B-1DFDBC63C4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BD0BB-A001-4A75-BA84-FC72D8EEDCC1}" type="datetimeFigureOut">
              <a:rPr lang="en-US" smtClean="0"/>
              <a:pPr/>
              <a:t>12-Sep-18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1BA75-02BB-474E-BE1B-1DFDBC63C4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BD0BB-A001-4A75-BA84-FC72D8EEDCC1}" type="datetimeFigureOut">
              <a:rPr lang="en-US" smtClean="0"/>
              <a:pPr/>
              <a:t>12-Sep-18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1BA75-02BB-474E-BE1B-1DFDBC63C4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BD0BB-A001-4A75-BA84-FC72D8EEDCC1}" type="datetimeFigureOut">
              <a:rPr lang="en-US" smtClean="0"/>
              <a:pPr/>
              <a:t>12-Sep-18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1BA75-02BB-474E-BE1B-1DFDBC63C4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BD0BB-A001-4A75-BA84-FC72D8EEDCC1}" type="datetimeFigureOut">
              <a:rPr lang="en-US" smtClean="0"/>
              <a:pPr/>
              <a:t>12-Sep-18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1BA75-02BB-474E-BE1B-1DFDBC63C4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BD0BB-A001-4A75-BA84-FC72D8EEDCC1}" type="datetimeFigureOut">
              <a:rPr lang="en-US" smtClean="0"/>
              <a:pPr/>
              <a:t>12-Sep-18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1BA75-02BB-474E-BE1B-1DFDBC63C4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BD0BB-A001-4A75-BA84-FC72D8EEDCC1}" type="datetimeFigureOut">
              <a:rPr lang="en-US" smtClean="0"/>
              <a:pPr/>
              <a:t>12-Sep-18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1BA75-02BB-474E-BE1B-1DFDBC63C4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BD0BB-A001-4A75-BA84-FC72D8EEDCC1}" type="datetimeFigureOut">
              <a:rPr lang="en-US" smtClean="0"/>
              <a:pPr/>
              <a:t>12-Sep-18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1BA75-02BB-474E-BE1B-1DFDBC63C4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BD0BB-A001-4A75-BA84-FC72D8EEDCC1}" type="datetimeFigureOut">
              <a:rPr lang="en-US" smtClean="0"/>
              <a:pPr/>
              <a:t>12-Sep-18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1BA75-02BB-474E-BE1B-1DFDBC63C4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50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FBD0BB-A001-4A75-BA84-FC72D8EEDCC1}" type="datetimeFigureOut">
              <a:rPr lang="en-US" smtClean="0"/>
              <a:pPr/>
              <a:t>12-Sep-18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B1BA75-02BB-474E-BE1B-1DFDBC63C45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60" y="392885"/>
            <a:ext cx="8858280" cy="60722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1" dirty="0"/>
              <a:t>Room-and-pillar</a:t>
            </a:r>
            <a:r>
              <a:rPr lang="en-US" b="1" dirty="0" smtClean="0"/>
              <a:t>/</a:t>
            </a:r>
            <a:br>
              <a:rPr lang="en-US" b="1" dirty="0" smtClean="0"/>
            </a:br>
            <a:r>
              <a:rPr lang="en-US" b="1" dirty="0" smtClean="0"/>
              <a:t>Stope-and-pillar </a:t>
            </a:r>
            <a:r>
              <a:rPr lang="en-US" b="1" dirty="0"/>
              <a:t>mining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Maximum part of ore body is excavated. </a:t>
            </a:r>
          </a:p>
          <a:p>
            <a:r>
              <a:rPr lang="en-US" sz="2800" dirty="0" smtClean="0"/>
              <a:t>Sections of ore is left as pillars to support the hanging wall.</a:t>
            </a:r>
          </a:p>
          <a:p>
            <a:r>
              <a:rPr lang="en-US" sz="2800" dirty="0" smtClean="0"/>
              <a:t>They can be circular, square or shaped as elongated walls, separating the </a:t>
            </a:r>
            <a:r>
              <a:rPr lang="en-US" sz="2800" dirty="0" err="1" smtClean="0"/>
              <a:t>stopes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The ore remaining in the pillars can be extracted by robbing.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427037"/>
            <a:ext cx="8229600" cy="5973763"/>
          </a:xfrm>
        </p:spPr>
        <p:txBody>
          <a:bodyPr/>
          <a:lstStyle/>
          <a:p>
            <a:pPr>
              <a:buNone/>
            </a:pPr>
            <a:r>
              <a:rPr lang="en-US" b="1" dirty="0" smtClean="0"/>
              <a:t>    Applications</a:t>
            </a:r>
            <a:r>
              <a:rPr lang="en-US" b="1" dirty="0"/>
              <a:t>: </a:t>
            </a:r>
            <a:endParaRPr lang="en-US" dirty="0"/>
          </a:p>
          <a:p>
            <a:pPr lvl="0"/>
            <a:r>
              <a:rPr lang="en-IN" sz="2700" dirty="0"/>
              <a:t>Ore bodies with horizontal or flat dip, inclination not exceeding 30⁰.</a:t>
            </a:r>
            <a:endParaRPr lang="en-US" sz="2700" dirty="0"/>
          </a:p>
          <a:p>
            <a:pPr lvl="0"/>
            <a:r>
              <a:rPr lang="en-IN" sz="2700" dirty="0"/>
              <a:t>Competent rock in the hanging wall and ore</a:t>
            </a:r>
            <a:r>
              <a:rPr lang="en-IN" sz="2700" dirty="0" smtClean="0"/>
              <a:t>.</a:t>
            </a:r>
          </a:p>
          <a:p>
            <a:endParaRPr lang="en-US" b="1" dirty="0" smtClean="0"/>
          </a:p>
          <a:p>
            <a:endParaRPr lang="en-US" b="1" dirty="0"/>
          </a:p>
          <a:p>
            <a:pPr>
              <a:buNone/>
            </a:pPr>
            <a:r>
              <a:rPr lang="en-US" b="1" dirty="0" smtClean="0"/>
              <a:t>    Types</a:t>
            </a:r>
            <a:r>
              <a:rPr lang="en-US" b="1" dirty="0"/>
              <a:t>:</a:t>
            </a:r>
            <a:r>
              <a:rPr lang="en-US" dirty="0"/>
              <a:t> </a:t>
            </a:r>
          </a:p>
          <a:p>
            <a:r>
              <a:rPr lang="en-US" sz="2800" dirty="0"/>
              <a:t>Flat room-and-pillar </a:t>
            </a:r>
            <a:r>
              <a:rPr lang="en-US" sz="2800" dirty="0" smtClean="0"/>
              <a:t>mining</a:t>
            </a:r>
            <a:endParaRPr lang="en-US" sz="2800" dirty="0"/>
          </a:p>
          <a:p>
            <a:r>
              <a:rPr lang="en-US" sz="2800" dirty="0"/>
              <a:t>Inclined room-and-pillar </a:t>
            </a:r>
            <a:r>
              <a:rPr lang="en-US" sz="2800" dirty="0" smtClean="0"/>
              <a:t>mining </a:t>
            </a:r>
            <a:endParaRPr lang="en-US" sz="2800" dirty="0"/>
          </a:p>
          <a:p>
            <a:r>
              <a:rPr lang="en-US" sz="2800" dirty="0"/>
              <a:t>Step room-and-pillar </a:t>
            </a:r>
            <a:r>
              <a:rPr lang="en-US" sz="2800" dirty="0" smtClean="0"/>
              <a:t>mining</a:t>
            </a:r>
            <a:endParaRPr lang="en-US" sz="2800" dirty="0"/>
          </a:p>
          <a:p>
            <a:pPr lvl="0"/>
            <a:endParaRPr lang="en-US" sz="27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IN" sz="3200" b="1" dirty="0"/>
              <a:t>Flat room-and-pillar mining</a:t>
            </a:r>
            <a:r>
              <a:rPr lang="en-IN" sz="3200" b="1" dirty="0" smtClean="0"/>
              <a:t>:</a:t>
            </a:r>
            <a:endParaRPr lang="en-US" sz="3200" dirty="0"/>
          </a:p>
        </p:txBody>
      </p:sp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9650" y="1752601"/>
            <a:ext cx="676275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990600" y="1752600"/>
            <a:ext cx="6781800" cy="434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IN" sz="3200" b="1" dirty="0"/>
              <a:t>Inclined room-and-pillar mining</a:t>
            </a:r>
            <a:r>
              <a:rPr lang="en-IN" sz="3200" b="1" dirty="0" smtClean="0"/>
              <a:t>:</a:t>
            </a:r>
            <a:endParaRPr lang="en-US" sz="3200" dirty="0"/>
          </a:p>
        </p:txBody>
      </p:sp>
      <p:grpSp>
        <p:nvGrpSpPr>
          <p:cNvPr id="6" name="Group 5"/>
          <p:cNvGrpSpPr/>
          <p:nvPr/>
        </p:nvGrpSpPr>
        <p:grpSpPr>
          <a:xfrm>
            <a:off x="1905000" y="1567067"/>
            <a:ext cx="5334000" cy="3723866"/>
            <a:chOff x="1905000" y="1567067"/>
            <a:chExt cx="5334000" cy="3723866"/>
          </a:xfrm>
        </p:grpSpPr>
        <p:pic>
          <p:nvPicPr>
            <p:cNvPr id="4" name="Picture 3" descr="C:\Users\U.V\Desktop\Untitled-1.jpg"/>
            <p:cNvPicPr/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909762" y="1567067"/>
              <a:ext cx="5324475" cy="37238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" name="Rectangle 4"/>
            <p:cNvSpPr/>
            <p:nvPr/>
          </p:nvSpPr>
          <p:spPr>
            <a:xfrm>
              <a:off x="1905000" y="1600200"/>
              <a:ext cx="5334000" cy="36576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IN" sz="3200" b="1" dirty="0"/>
              <a:t>Step room-and-pillar mining</a:t>
            </a:r>
            <a:r>
              <a:rPr lang="en-IN" sz="3200" b="1" dirty="0" smtClean="0"/>
              <a:t>:</a:t>
            </a:r>
            <a:endParaRPr lang="en-US" sz="3200" dirty="0"/>
          </a:p>
        </p:txBody>
      </p:sp>
      <p:grpSp>
        <p:nvGrpSpPr>
          <p:cNvPr id="6" name="Group 5"/>
          <p:cNvGrpSpPr/>
          <p:nvPr/>
        </p:nvGrpSpPr>
        <p:grpSpPr>
          <a:xfrm>
            <a:off x="1143000" y="1524000"/>
            <a:ext cx="6705600" cy="4724400"/>
            <a:chOff x="1143000" y="1524000"/>
            <a:chExt cx="6705600" cy="4724400"/>
          </a:xfrm>
        </p:grpSpPr>
        <p:pic>
          <p:nvPicPr>
            <p:cNvPr id="4" name="Picture 3"/>
            <p:cNvPicPr/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143000" y="1524000"/>
              <a:ext cx="6705600" cy="4724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" name="Rectangle 4"/>
            <p:cNvSpPr/>
            <p:nvPr/>
          </p:nvSpPr>
          <p:spPr>
            <a:xfrm>
              <a:off x="1143000" y="1524000"/>
              <a:ext cx="6705600" cy="472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Shrinkage stoping mining method: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The ore is excavated in horizontal slices, starting from the bottom of the </a:t>
            </a:r>
            <a:r>
              <a:rPr lang="en-US" sz="2800" dirty="0" err="1" smtClean="0"/>
              <a:t>stope</a:t>
            </a:r>
            <a:r>
              <a:rPr lang="en-US" sz="2800" dirty="0" smtClean="0"/>
              <a:t> and advancing upwards. </a:t>
            </a:r>
          </a:p>
          <a:p>
            <a:r>
              <a:rPr lang="en-US" sz="2800" dirty="0" smtClean="0"/>
              <a:t>Part of the broken ore is left  to support the </a:t>
            </a:r>
            <a:r>
              <a:rPr lang="en-US" sz="2800" dirty="0" err="1" smtClean="0"/>
              <a:t>stope</a:t>
            </a:r>
            <a:r>
              <a:rPr lang="en-US" sz="2800" dirty="0" smtClean="0"/>
              <a:t> walls.</a:t>
            </a:r>
          </a:p>
          <a:p>
            <a:r>
              <a:rPr lang="en-US" sz="2800" dirty="0" smtClean="0"/>
              <a:t>Smaller ore bodies can be mined with a single </a:t>
            </a:r>
            <a:r>
              <a:rPr lang="en-US" sz="2800" dirty="0" err="1" smtClean="0"/>
              <a:t>stope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Larger ore bodies are divided into separate </a:t>
            </a:r>
            <a:r>
              <a:rPr lang="en-US" sz="2800" dirty="0" err="1" smtClean="0"/>
              <a:t>stopes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Pillars can be recovered upon completion of the regular mining.</a:t>
            </a:r>
          </a:p>
          <a:p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143000"/>
            <a:ext cx="8229600" cy="5181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    Applications: </a:t>
            </a:r>
          </a:p>
          <a:p>
            <a:pPr>
              <a:buNone/>
            </a:pPr>
            <a:r>
              <a:rPr lang="en-US" sz="2800" b="1" dirty="0" smtClean="0"/>
              <a:t>    </a:t>
            </a:r>
            <a:r>
              <a:rPr lang="en-US" sz="2800" dirty="0" smtClean="0"/>
              <a:t>Shrinkage stoping can be used in ore bodies with:-</a:t>
            </a:r>
          </a:p>
          <a:p>
            <a:pPr lvl="0"/>
            <a:r>
              <a:rPr lang="en-IN" sz="2800" dirty="0" smtClean="0"/>
              <a:t>Steep dip; dip mist exceed the angle of repose</a:t>
            </a:r>
            <a:endParaRPr lang="en-US" sz="2800" dirty="0" smtClean="0"/>
          </a:p>
          <a:p>
            <a:pPr lvl="0"/>
            <a:r>
              <a:rPr lang="en-IN" sz="2800" dirty="0" smtClean="0"/>
              <a:t>Firm ore</a:t>
            </a:r>
            <a:endParaRPr lang="en-US" sz="2800" dirty="0" smtClean="0"/>
          </a:p>
          <a:p>
            <a:pPr lvl="0"/>
            <a:r>
              <a:rPr lang="en-IN" sz="2800" dirty="0" smtClean="0"/>
              <a:t>Comparatively stable hanging wall and footwall</a:t>
            </a:r>
            <a:endParaRPr lang="en-US" sz="2800" dirty="0" smtClean="0"/>
          </a:p>
          <a:p>
            <a:pPr lvl="0"/>
            <a:r>
              <a:rPr lang="en-IN" sz="2800" dirty="0" smtClean="0"/>
              <a:t>Regular ore boundaries</a:t>
            </a:r>
            <a:endParaRPr lang="en-US" sz="2800" dirty="0" smtClean="0"/>
          </a:p>
          <a:p>
            <a:pPr lvl="0"/>
            <a:r>
              <a:rPr lang="en-IN" sz="2800" dirty="0" smtClean="0"/>
              <a:t>Ore that is not affected by storage in the </a:t>
            </a:r>
            <a:r>
              <a:rPr lang="en-IN" sz="2800" dirty="0" err="1" smtClean="0"/>
              <a:t>stope</a:t>
            </a:r>
            <a:r>
              <a:rPr lang="en-IN" sz="2800" dirty="0" smtClean="0"/>
              <a:t> (certain sulphide ores tend to oxidize and decompose when exposed to the atmosphere).</a:t>
            </a:r>
            <a:endParaRPr lang="en-US" sz="2800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9436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3800" b="1" dirty="0" smtClean="0"/>
              <a:t>    </a:t>
            </a:r>
            <a:r>
              <a:rPr lang="en-US" b="1" dirty="0" smtClean="0"/>
              <a:t>Development: </a:t>
            </a:r>
          </a:p>
          <a:p>
            <a:pPr>
              <a:buNone/>
            </a:pPr>
            <a:r>
              <a:rPr lang="en-US" sz="3000" b="1" dirty="0" smtClean="0"/>
              <a:t>   </a:t>
            </a:r>
            <a:r>
              <a:rPr lang="en-US" sz="3000" dirty="0" smtClean="0"/>
              <a:t>The development for shrinkage stoping consists of:-</a:t>
            </a:r>
          </a:p>
          <a:p>
            <a:pPr lvl="0"/>
            <a:r>
              <a:rPr lang="en-IN" sz="3000" dirty="0" smtClean="0"/>
              <a:t>Haulage drift along the bottom of the </a:t>
            </a:r>
            <a:r>
              <a:rPr lang="en-IN" sz="3000" dirty="0" err="1" smtClean="0"/>
              <a:t>stope</a:t>
            </a:r>
            <a:endParaRPr lang="en-US" sz="3000" dirty="0" smtClean="0"/>
          </a:p>
          <a:p>
            <a:pPr lvl="0"/>
            <a:r>
              <a:rPr lang="en-IN" sz="3000" dirty="0" smtClean="0"/>
              <a:t>Crosscuts into the ore underneath the </a:t>
            </a:r>
            <a:r>
              <a:rPr lang="en-IN" sz="3000" dirty="0" err="1" smtClean="0"/>
              <a:t>stope</a:t>
            </a:r>
            <a:endParaRPr lang="en-US" sz="3000" dirty="0" smtClean="0"/>
          </a:p>
          <a:p>
            <a:pPr lvl="0"/>
            <a:r>
              <a:rPr lang="en-IN" sz="3000" dirty="0" smtClean="0"/>
              <a:t>Finger raises and cones from the crosscuts to the undercuts</a:t>
            </a:r>
            <a:endParaRPr lang="en-US" sz="3000" dirty="0" smtClean="0"/>
          </a:p>
          <a:p>
            <a:pPr lvl="0"/>
            <a:r>
              <a:rPr lang="en-IN" sz="3000" dirty="0" smtClean="0"/>
              <a:t>An undercut or complete bottom slice of the </a:t>
            </a:r>
            <a:r>
              <a:rPr lang="en-IN" sz="3000" dirty="0" err="1" smtClean="0"/>
              <a:t>stope</a:t>
            </a:r>
            <a:r>
              <a:rPr lang="en-IN" sz="3000" dirty="0" smtClean="0"/>
              <a:t> at a level of 5-10m above the haulage drift</a:t>
            </a:r>
            <a:endParaRPr lang="en-US" sz="3000" dirty="0" smtClean="0"/>
          </a:p>
          <a:p>
            <a:pPr lvl="0"/>
            <a:r>
              <a:rPr lang="en-IN" sz="3000" dirty="0" smtClean="0"/>
              <a:t>Raise from haulage level passing through the undercut up to the main level above, to provide access and ventilation to the </a:t>
            </a:r>
            <a:r>
              <a:rPr lang="en-IN" sz="3000" dirty="0" err="1" smtClean="0"/>
              <a:t>stope</a:t>
            </a:r>
            <a:r>
              <a:rPr lang="en-IN" sz="3000" dirty="0" smtClean="0"/>
              <a:t>.</a:t>
            </a:r>
            <a:endParaRPr lang="en-US" sz="3000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609600"/>
            <a:ext cx="64008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1371600" y="609600"/>
            <a:ext cx="6400800" cy="5029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143000" y="5867400"/>
            <a:ext cx="688361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/>
              <a:t>Shrinkage stoping with cross-cut loading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Sublevel stoping mining method: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The ore body is divided vertically by driving crosscuts and haulage levels every 150 to 400ft (45 to 120m).</a:t>
            </a:r>
          </a:p>
          <a:p>
            <a:r>
              <a:rPr lang="en-US" sz="2800" dirty="0" smtClean="0"/>
              <a:t>A collection system is constructed, during which time the </a:t>
            </a:r>
            <a:r>
              <a:rPr lang="en-US" sz="2800" dirty="0" err="1" smtClean="0"/>
              <a:t>stope</a:t>
            </a:r>
            <a:r>
              <a:rPr lang="en-US" sz="2800" dirty="0" smtClean="0"/>
              <a:t> block is all or partially undercut.</a:t>
            </a:r>
          </a:p>
          <a:p>
            <a:r>
              <a:rPr lang="en-US" sz="2800" dirty="0" smtClean="0"/>
              <a:t>Sublevels are driven through the proposed </a:t>
            </a:r>
            <a:r>
              <a:rPr lang="en-US" sz="2800" dirty="0" err="1" smtClean="0"/>
              <a:t>stope</a:t>
            </a:r>
            <a:r>
              <a:rPr lang="en-US" sz="2800" dirty="0" smtClean="0"/>
              <a:t> block every 30 to 180ft (10 to 55m).</a:t>
            </a:r>
          </a:p>
          <a:p>
            <a:r>
              <a:rPr lang="en-US" sz="2800" dirty="0" smtClean="0"/>
              <a:t>Shrinkage </a:t>
            </a:r>
            <a:r>
              <a:rPr lang="en-US" sz="2800" dirty="0" err="1" smtClean="0"/>
              <a:t>stoping</a:t>
            </a:r>
            <a:r>
              <a:rPr lang="en-US" sz="2800" dirty="0" smtClean="0"/>
              <a:t> has also been used to form the starting slot that may be developed at the end or middle of the </a:t>
            </a:r>
            <a:r>
              <a:rPr lang="en-US" sz="2800" dirty="0" err="1" smtClean="0"/>
              <a:t>stope</a:t>
            </a:r>
            <a:r>
              <a:rPr lang="en-US" sz="2800" dirty="0" smtClean="0"/>
              <a:t>.</a:t>
            </a:r>
          </a:p>
          <a:p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UNDERGROUND MINING METHODS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533400"/>
            <a:ext cx="67818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1219200" y="533400"/>
            <a:ext cx="6781800" cy="4800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2590800" y="5715000"/>
            <a:ext cx="4032001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Sublevel stoping layout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Cut and fill method: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Ore is extracted in horizontal slices starting from the bottom of a </a:t>
            </a:r>
            <a:r>
              <a:rPr lang="en-US" sz="2800" dirty="0" err="1" smtClean="0"/>
              <a:t>stope</a:t>
            </a:r>
            <a:r>
              <a:rPr lang="en-US" sz="2800" dirty="0" smtClean="0"/>
              <a:t> and advancing upwards.</a:t>
            </a:r>
          </a:p>
          <a:p>
            <a:r>
              <a:rPr lang="en-US" sz="2800" dirty="0" smtClean="0"/>
              <a:t>After excavating the ore the corresponding volume is filled with waste material like waste rock etc.</a:t>
            </a:r>
          </a:p>
          <a:p>
            <a:r>
              <a:rPr lang="en-US" sz="2800" dirty="0" smtClean="0"/>
              <a:t>The filling material can be mixed with cement to produce a harder surface.</a:t>
            </a:r>
          </a:p>
          <a:p>
            <a:r>
              <a:rPr lang="en-US" sz="2800" dirty="0" smtClean="0"/>
              <a:t>Cut and fill mining can be applied in steeply dipping ore bodies with reasonably firm ore.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3428999"/>
          </a:xfrm>
        </p:spPr>
        <p:txBody>
          <a:bodyPr/>
          <a:lstStyle/>
          <a:p>
            <a:pPr>
              <a:buNone/>
            </a:pPr>
            <a:r>
              <a:rPr lang="en-US" b="1" dirty="0" smtClean="0"/>
              <a:t>   Development: </a:t>
            </a:r>
          </a:p>
          <a:p>
            <a:pPr>
              <a:buNone/>
            </a:pPr>
            <a:r>
              <a:rPr lang="en-US" b="1" dirty="0" smtClean="0"/>
              <a:t>    </a:t>
            </a:r>
            <a:r>
              <a:rPr lang="en-US" sz="2800" dirty="0" smtClean="0"/>
              <a:t>It consists of:</a:t>
            </a:r>
          </a:p>
          <a:p>
            <a:pPr lvl="0"/>
            <a:r>
              <a:rPr lang="en-IN" sz="2800" dirty="0" smtClean="0"/>
              <a:t>Haulage drifts along the ore body at the main level.</a:t>
            </a:r>
            <a:endParaRPr lang="en-US" sz="2800" dirty="0" smtClean="0"/>
          </a:p>
          <a:p>
            <a:pPr lvl="0"/>
            <a:r>
              <a:rPr lang="en-IN" sz="2800" dirty="0" smtClean="0"/>
              <a:t>Short raises and </a:t>
            </a:r>
            <a:r>
              <a:rPr lang="en-IN" sz="2800" dirty="0" err="1" smtClean="0"/>
              <a:t>manways</a:t>
            </a:r>
            <a:r>
              <a:rPr lang="en-IN" sz="2800" dirty="0" smtClean="0"/>
              <a:t> to an undercut, 5-10m above the haulage drift level.</a:t>
            </a:r>
            <a:endParaRPr lang="en-US" sz="2800" dirty="0" smtClean="0"/>
          </a:p>
          <a:p>
            <a:pPr lvl="0"/>
            <a:r>
              <a:rPr lang="en-IN" sz="2800" dirty="0" smtClean="0"/>
              <a:t>Undercut of the complete </a:t>
            </a:r>
            <a:r>
              <a:rPr lang="en-IN" sz="2800" dirty="0" err="1" smtClean="0"/>
              <a:t>stope</a:t>
            </a:r>
            <a:r>
              <a:rPr lang="en-IN" sz="2800" dirty="0" smtClean="0"/>
              <a:t> area.</a:t>
            </a:r>
            <a:endParaRPr lang="en-US" sz="2800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533400"/>
            <a:ext cx="73152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914400" y="533400"/>
            <a:ext cx="7315200" cy="4648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981200" y="5562600"/>
            <a:ext cx="481612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/>
              <a:t>Layout of cut and fill mining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Stull supporting system: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Stull sets are applicable to Ore bodies that dip 70 degree Or more, have very weak walls, and are not more than 20 ft in width.</a:t>
            </a:r>
          </a:p>
          <a:p>
            <a:r>
              <a:rPr lang="en-US" sz="2800" dirty="0" smtClean="0"/>
              <a:t>The </a:t>
            </a:r>
            <a:r>
              <a:rPr lang="en-US" sz="2800" dirty="0" err="1" smtClean="0"/>
              <a:t>stull</a:t>
            </a:r>
            <a:r>
              <a:rPr lang="en-US" sz="2800" dirty="0" smtClean="0"/>
              <a:t> sets prevent movement of the walls on the mining floor until sand fill can be poured.</a:t>
            </a:r>
          </a:p>
          <a:p>
            <a:r>
              <a:rPr lang="en-US" sz="2800" dirty="0" smtClean="0"/>
              <a:t>The </a:t>
            </a:r>
            <a:r>
              <a:rPr lang="en-US" sz="2800" dirty="0" err="1" smtClean="0"/>
              <a:t>stull</a:t>
            </a:r>
            <a:r>
              <a:rPr lang="en-US" sz="2800" dirty="0" smtClean="0"/>
              <a:t> consists of two posts, a cap and two squeeze headings.</a:t>
            </a:r>
          </a:p>
          <a:p>
            <a:r>
              <a:rPr lang="en-US" sz="2800" dirty="0" smtClean="0"/>
              <a:t>The caps are round timber, 12 to 24 inches in Diameter, depending upon the span. 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Square sets: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This method is primarily used where the walls of the </a:t>
            </a:r>
            <a:r>
              <a:rPr lang="en-US" sz="2800" dirty="0" err="1" smtClean="0"/>
              <a:t>stope</a:t>
            </a:r>
            <a:r>
              <a:rPr lang="en-US" sz="2800" dirty="0" smtClean="0"/>
              <a:t> are weak, or if the ore body is too wide for </a:t>
            </a:r>
            <a:r>
              <a:rPr lang="en-US" sz="2800" dirty="0" err="1" smtClean="0"/>
              <a:t>stull</a:t>
            </a:r>
            <a:r>
              <a:rPr lang="en-US" sz="2800" dirty="0" smtClean="0"/>
              <a:t> timbering.</a:t>
            </a:r>
          </a:p>
          <a:p>
            <a:r>
              <a:rPr lang="en-US" sz="2800" dirty="0" smtClean="0"/>
              <a:t>The ore is excavated in blocks of approximately the same size, ranging from 5 to5 by7 ft to 6 to6 by 8 ft.</a:t>
            </a:r>
          </a:p>
          <a:p>
            <a:r>
              <a:rPr lang="en-US" sz="2800" dirty="0" smtClean="0"/>
              <a:t>A square set is composed of a vertical post and the horizontal members, cap and girt.</a:t>
            </a:r>
          </a:p>
          <a:p>
            <a:r>
              <a:rPr lang="en-US" sz="2800" dirty="0" smtClean="0"/>
              <a:t>The cap is laid in the direction of maximum lateral pressure and is the main load bearing member.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2769" name="Picture 2" descr="Untitled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685800"/>
            <a:ext cx="7924800" cy="4660900"/>
          </a:xfrm>
          <a:prstGeom prst="rect">
            <a:avLst/>
          </a:prstGeom>
          <a:noFill/>
        </p:spPr>
      </p:pic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0" y="39528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95325" algn="l"/>
              </a:tabLst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09600" y="685800"/>
            <a:ext cx="7772400" cy="4648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772" name="Rectangle 4"/>
          <p:cNvSpPr>
            <a:spLocks noChangeArrowheads="1"/>
          </p:cNvSpPr>
          <p:nvPr/>
        </p:nvSpPr>
        <p:spPr bwMode="auto">
          <a:xfrm>
            <a:off x="3124200" y="5715000"/>
            <a:ext cx="325743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95325" algn="l"/>
              </a:tabLst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Square set stoping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Caving methods: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Caving mining methods that are based on a planned caving of rocks above and/or at times surrounding the material being mined can be classified in three broad</a:t>
            </a:r>
            <a:r>
              <a:rPr lang="en-US" b="1" dirty="0" smtClean="0"/>
              <a:t> </a:t>
            </a:r>
            <a:r>
              <a:rPr lang="en-US" dirty="0" smtClean="0"/>
              <a:t>categories:</a:t>
            </a:r>
          </a:p>
          <a:p>
            <a:pPr lvl="0"/>
            <a:r>
              <a:rPr lang="en-IN" dirty="0" smtClean="0"/>
              <a:t>Sublevel Caving</a:t>
            </a:r>
            <a:endParaRPr lang="en-US" dirty="0" smtClean="0"/>
          </a:p>
          <a:p>
            <a:pPr lvl="0"/>
            <a:r>
              <a:rPr lang="en-IN" dirty="0" smtClean="0"/>
              <a:t>Block Caving</a:t>
            </a:r>
            <a:endParaRPr lang="en-US" dirty="0" smtClean="0"/>
          </a:p>
          <a:p>
            <a:pPr lvl="0"/>
            <a:r>
              <a:rPr lang="en-IN" dirty="0" smtClean="0"/>
              <a:t>Longwall mining method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Sublevel caving method: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Sublevel caving is a mass mining method based upon gravity flow of blasted ore and caved waste rock.</a:t>
            </a:r>
          </a:p>
          <a:p>
            <a:r>
              <a:rPr lang="en-US" sz="2800" dirty="0" smtClean="0"/>
              <a:t>Its major advantage is safety.</a:t>
            </a:r>
          </a:p>
          <a:p>
            <a:r>
              <a:rPr lang="en-US" sz="2800" dirty="0" smtClean="0"/>
              <a:t>There is relatively high dilution of ore by caved waste.</a:t>
            </a:r>
          </a:p>
          <a:p>
            <a:r>
              <a:rPr lang="en-US" sz="2800" dirty="0" smtClean="0"/>
              <a:t>Some ore is lost in passive zones between those of active flow. 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457200"/>
            <a:ext cx="68580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1143000" y="457200"/>
            <a:ext cx="6858000" cy="5105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913" name="Rectangle 1"/>
          <p:cNvSpPr>
            <a:spLocks noChangeArrowheads="1"/>
          </p:cNvSpPr>
          <p:nvPr/>
        </p:nvSpPr>
        <p:spPr bwMode="auto">
          <a:xfrm>
            <a:off x="2133600" y="5943600"/>
            <a:ext cx="505997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Typical sublevel caving layout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76200"/>
          <a:ext cx="8229600" cy="6705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Block caving method: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2800" dirty="0" smtClean="0"/>
              <a:t>Block caving is usually used to mine large ore bodies that have consistent grade throughout. </a:t>
            </a:r>
          </a:p>
          <a:p>
            <a:pPr lvl="0"/>
            <a:r>
              <a:rPr lang="en-US" sz="2800" dirty="0" smtClean="0"/>
              <a:t>BLOCK CAVING is the lowest cost of all mining methods.</a:t>
            </a:r>
          </a:p>
          <a:p>
            <a:pPr lvl="0"/>
            <a:r>
              <a:rPr lang="en-US" sz="2800" dirty="0" smtClean="0"/>
              <a:t>It is a mass mining method where the extraction and breaking of ore depends largely on gravity. </a:t>
            </a:r>
          </a:p>
          <a:p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mahesh\Desktop\5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609600"/>
            <a:ext cx="73152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838200" y="609600"/>
            <a:ext cx="7315200" cy="4800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985" name="Rectangle 1"/>
          <p:cNvSpPr>
            <a:spLocks noChangeArrowheads="1"/>
          </p:cNvSpPr>
          <p:nvPr/>
        </p:nvSpPr>
        <p:spPr bwMode="auto">
          <a:xfrm>
            <a:off x="2217511" y="5791200"/>
            <a:ext cx="4869089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Block caving mining method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486400"/>
          </a:xfrm>
        </p:spPr>
        <p:txBody>
          <a:bodyPr>
            <a:noAutofit/>
          </a:bodyPr>
          <a:lstStyle/>
          <a:p>
            <a:r>
              <a:rPr lang="en-US" sz="2800" dirty="0" smtClean="0"/>
              <a:t>There are three major systems of recovering the broken ore from the block cave:-</a:t>
            </a:r>
          </a:p>
          <a:p>
            <a:pPr>
              <a:buNone/>
            </a:pPr>
            <a:endParaRPr lang="en-US" sz="2800" dirty="0" smtClean="0"/>
          </a:p>
          <a:p>
            <a:pPr lvl="0"/>
            <a:r>
              <a:rPr lang="en-US" sz="2800" dirty="0" smtClean="0"/>
              <a:t>THE GRIZZLY SYSTEM- it is a full gravity system wherein ore from the draw points flows directly to transfer raises after sizing at the grizzly.</a:t>
            </a:r>
          </a:p>
          <a:p>
            <a:r>
              <a:rPr lang="en-US" sz="2800" dirty="0" smtClean="0"/>
              <a:t>THE SLUSHER SYSTEM- it uses a </a:t>
            </a:r>
            <a:r>
              <a:rPr lang="en-US" sz="2800" dirty="0" err="1" smtClean="0"/>
              <a:t>slusher</a:t>
            </a:r>
            <a:r>
              <a:rPr lang="en-US" sz="2800" dirty="0" smtClean="0"/>
              <a:t> scraper for the main production unit. It is used where rock breaks into moderate-sized fragments.</a:t>
            </a:r>
          </a:p>
          <a:p>
            <a:r>
              <a:rPr lang="en-IN" sz="2800" dirty="0" smtClean="0"/>
              <a:t>LHD SYSTEM –it </a:t>
            </a:r>
            <a:r>
              <a:rPr lang="en-US" sz="2800" dirty="0" smtClean="0"/>
              <a:t>is used where rock breaks into relatively large fragments..</a:t>
            </a:r>
          </a:p>
          <a:p>
            <a:pPr lvl="0"/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U.V\Downloads\caving\Untitled 3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457200"/>
            <a:ext cx="77724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685800" y="457200"/>
            <a:ext cx="7772400" cy="518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mahesh\Desktop\Untitled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762000"/>
            <a:ext cx="7696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685800" y="762000"/>
            <a:ext cx="7696200" cy="411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033" name="Rectangle 1"/>
          <p:cNvSpPr>
            <a:spLocks noChangeArrowheads="1"/>
          </p:cNvSpPr>
          <p:nvPr/>
        </p:nvSpPr>
        <p:spPr bwMode="auto">
          <a:xfrm>
            <a:off x="2133600" y="5257800"/>
            <a:ext cx="446705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LHD system-typical layout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477962"/>
          </a:xfrm>
        </p:spPr>
        <p:txBody>
          <a:bodyPr>
            <a:normAutofit/>
          </a:bodyPr>
          <a:lstStyle/>
          <a:p>
            <a:r>
              <a:rPr lang="en-US" dirty="0" smtClean="0"/>
              <a:t>Factors which affects the selection </a:t>
            </a:r>
            <a:br>
              <a:rPr lang="en-US" dirty="0" smtClean="0"/>
            </a:br>
            <a:r>
              <a:rPr lang="en-US" dirty="0" smtClean="0"/>
              <a:t>of mining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221163"/>
          </a:xfrm>
        </p:spPr>
        <p:txBody>
          <a:bodyPr>
            <a:normAutofit lnSpcReduction="10000"/>
          </a:bodyPr>
          <a:lstStyle/>
          <a:p>
            <a:r>
              <a:rPr lang="en-US" sz="2800" dirty="0" smtClean="0"/>
              <a:t>Spatial characteristics of the deposit:-</a:t>
            </a:r>
          </a:p>
          <a:p>
            <a:pPr>
              <a:buNone/>
            </a:pPr>
            <a:r>
              <a:rPr lang="en-US" sz="2800" dirty="0" smtClean="0"/>
              <a:t>           a. Size (especially height, thickness, and overall         dimensions)      </a:t>
            </a:r>
          </a:p>
          <a:p>
            <a:pPr>
              <a:buNone/>
            </a:pPr>
            <a:r>
              <a:rPr lang="en-US" sz="2800" dirty="0" smtClean="0"/>
              <a:t>           b. Shape (tabular, </a:t>
            </a:r>
            <a:r>
              <a:rPr lang="en-US" sz="2800" dirty="0" err="1" smtClean="0"/>
              <a:t>lenticular</a:t>
            </a:r>
            <a:r>
              <a:rPr lang="en-US" sz="2800" dirty="0" smtClean="0"/>
              <a:t>, massive, or irregular)</a:t>
            </a:r>
          </a:p>
          <a:p>
            <a:pPr>
              <a:buNone/>
            </a:pPr>
            <a:r>
              <a:rPr lang="en-US" sz="2800" dirty="0" smtClean="0"/>
              <a:t>           c. Attitude (inclination or dip)</a:t>
            </a:r>
          </a:p>
          <a:p>
            <a:pPr>
              <a:buNone/>
            </a:pPr>
            <a:r>
              <a:rPr lang="en-US" sz="2800" dirty="0" smtClean="0"/>
              <a:t>           d. Depth (mean and extreme values, </a:t>
            </a:r>
            <a:r>
              <a:rPr lang="en-US" sz="2800" dirty="0" err="1" smtClean="0"/>
              <a:t>strpping</a:t>
            </a:r>
            <a:r>
              <a:rPr lang="en-US" sz="2800" dirty="0" smtClean="0"/>
              <a:t>  ratio)</a:t>
            </a:r>
          </a:p>
          <a:p>
            <a:pPr>
              <a:buNone/>
            </a:pPr>
            <a:r>
              <a:rPr lang="en-US" sz="2800" dirty="0" smtClean="0"/>
              <a:t>            e. Regularities of the ore boundaries</a:t>
            </a:r>
          </a:p>
          <a:p>
            <a:pPr>
              <a:buNone/>
            </a:pPr>
            <a:r>
              <a:rPr lang="en-US" sz="2800" dirty="0" smtClean="0"/>
              <a:t>             f. Existence of previous mining</a:t>
            </a:r>
            <a:endParaRPr lang="en-US" sz="2800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440363"/>
          </a:xfrm>
        </p:spPr>
        <p:txBody>
          <a:bodyPr>
            <a:normAutofit lnSpcReduction="10000"/>
          </a:bodyPr>
          <a:lstStyle/>
          <a:p>
            <a:r>
              <a:rPr lang="en-US" sz="2800" dirty="0" smtClean="0"/>
              <a:t>Geological  and hydrologic conditions:-</a:t>
            </a:r>
          </a:p>
          <a:p>
            <a:pPr>
              <a:buNone/>
            </a:pPr>
            <a:r>
              <a:rPr lang="en-US" sz="2800" dirty="0" smtClean="0"/>
              <a:t>           a. Mineralogy and petrography (e.g., </a:t>
            </a:r>
            <a:r>
              <a:rPr lang="en-US" sz="2800" dirty="0" err="1" smtClean="0"/>
              <a:t>sulphides</a:t>
            </a:r>
            <a:r>
              <a:rPr lang="en-US" sz="2800" dirty="0" smtClean="0"/>
              <a:t> vs. oxides in copper)</a:t>
            </a:r>
          </a:p>
          <a:p>
            <a:pPr>
              <a:buNone/>
            </a:pPr>
            <a:r>
              <a:rPr lang="en-US" sz="2800" dirty="0" smtClean="0"/>
              <a:t>            b. Chemical composition (primary and secondary minerals)</a:t>
            </a:r>
          </a:p>
          <a:p>
            <a:pPr>
              <a:buNone/>
            </a:pPr>
            <a:r>
              <a:rPr lang="en-US" sz="2800" dirty="0" smtClean="0"/>
              <a:t>            c. Deposit structure  (folds, faults, discontinuities, intrusions)</a:t>
            </a:r>
          </a:p>
          <a:p>
            <a:pPr>
              <a:buNone/>
            </a:pPr>
            <a:r>
              <a:rPr lang="en-US" sz="2800" dirty="0" smtClean="0"/>
              <a:t>            d. Planes of weakness (joints, fractures, shear zones, cleavage in minerals, cleat in coal)</a:t>
            </a:r>
          </a:p>
          <a:p>
            <a:pPr>
              <a:buNone/>
            </a:pPr>
            <a:r>
              <a:rPr lang="en-US" sz="2800" dirty="0" smtClean="0"/>
              <a:t>            e. Uniformity of grade</a:t>
            </a:r>
          </a:p>
          <a:p>
            <a:pPr>
              <a:buNone/>
            </a:pPr>
            <a:r>
              <a:rPr lang="en-US" sz="2800" dirty="0" smtClean="0"/>
              <a:t>            f.  Alteration and weathered zones</a:t>
            </a:r>
          </a:p>
          <a:p>
            <a:pPr>
              <a:buNone/>
            </a:pPr>
            <a:r>
              <a:rPr lang="en-US" sz="2800" dirty="0" smtClean="0"/>
              <a:t>            g. Existence of strata gases</a:t>
            </a:r>
            <a:endParaRPr lang="en-US" sz="2800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Geotechnical (soil and rock mechanics) properties:-</a:t>
            </a:r>
          </a:p>
          <a:p>
            <a:pPr>
              <a:buNone/>
            </a:pPr>
            <a:r>
              <a:rPr lang="en-US" sz="2800" dirty="0" smtClean="0"/>
              <a:t>        a. Elastic properties (strength, modulus of elasticity, </a:t>
            </a:r>
            <a:r>
              <a:rPr lang="en-US" sz="2800" dirty="0" err="1" smtClean="0"/>
              <a:t>poisson’s</a:t>
            </a:r>
            <a:r>
              <a:rPr lang="en-US" sz="2800" dirty="0" smtClean="0"/>
              <a:t> ratio etc.)</a:t>
            </a:r>
          </a:p>
          <a:p>
            <a:pPr>
              <a:buNone/>
            </a:pPr>
            <a:r>
              <a:rPr lang="en-US" sz="2800" dirty="0" smtClean="0"/>
              <a:t>        b. Plastic or </a:t>
            </a:r>
            <a:r>
              <a:rPr lang="en-US" sz="2800" dirty="0" err="1" smtClean="0"/>
              <a:t>viscoelastic</a:t>
            </a:r>
            <a:r>
              <a:rPr lang="en-US" sz="2800" dirty="0" smtClean="0"/>
              <a:t> behavior (flow, creep)</a:t>
            </a:r>
          </a:p>
          <a:p>
            <a:pPr>
              <a:buNone/>
            </a:pPr>
            <a:r>
              <a:rPr lang="en-US" sz="2800" dirty="0" smtClean="0"/>
              <a:t>        c. State of stress (</a:t>
            </a:r>
            <a:r>
              <a:rPr lang="en-US" sz="2800" dirty="0" err="1" smtClean="0"/>
              <a:t>premining</a:t>
            </a:r>
            <a:r>
              <a:rPr lang="en-US" sz="2800" dirty="0" smtClean="0"/>
              <a:t>, </a:t>
            </a:r>
            <a:r>
              <a:rPr lang="en-US" sz="2800" dirty="0" err="1" smtClean="0"/>
              <a:t>postmining</a:t>
            </a:r>
            <a:r>
              <a:rPr lang="en-US" sz="2800" dirty="0" smtClean="0"/>
              <a:t>)</a:t>
            </a:r>
          </a:p>
          <a:p>
            <a:pPr>
              <a:buNone/>
            </a:pPr>
            <a:r>
              <a:rPr lang="en-US" sz="2800" dirty="0" smtClean="0"/>
              <a:t>        d. Rock mass rating (overall ability of openings to stand unsupported or with support)</a:t>
            </a:r>
          </a:p>
          <a:p>
            <a:pPr>
              <a:buNone/>
            </a:pPr>
            <a:r>
              <a:rPr lang="en-US" sz="2800" dirty="0" smtClean="0"/>
              <a:t>        e. Other physical properties affecting competence (specific gravity, voids, porosity, permeability,  moisture content, etc.)</a:t>
            </a:r>
            <a:endParaRPr lang="en-US" sz="2800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Economic considerations:-</a:t>
            </a:r>
          </a:p>
          <a:p>
            <a:pPr>
              <a:buNone/>
            </a:pPr>
            <a:r>
              <a:rPr lang="en-US" sz="2800" dirty="0" smtClean="0"/>
              <a:t>         a. Reserves (tonnage and grade)</a:t>
            </a:r>
          </a:p>
          <a:p>
            <a:pPr>
              <a:buNone/>
            </a:pPr>
            <a:r>
              <a:rPr lang="en-US" sz="2800" dirty="0" smtClean="0"/>
              <a:t>         b. Production rate (output per unit time)</a:t>
            </a:r>
          </a:p>
          <a:p>
            <a:pPr>
              <a:buNone/>
            </a:pPr>
            <a:r>
              <a:rPr lang="en-US" sz="2800" dirty="0" smtClean="0"/>
              <a:t>         c.  Mine life (total operating period for development and exploitation)</a:t>
            </a:r>
          </a:p>
          <a:p>
            <a:pPr>
              <a:buNone/>
            </a:pPr>
            <a:r>
              <a:rPr lang="en-US" sz="2800" dirty="0" smtClean="0"/>
              <a:t>         d. Productivity (tons or </a:t>
            </a:r>
            <a:r>
              <a:rPr lang="en-US" sz="2800" dirty="0" err="1" smtClean="0"/>
              <a:t>tonnes</a:t>
            </a:r>
            <a:r>
              <a:rPr lang="en-US" sz="2800" dirty="0" smtClean="0"/>
              <a:t>/employee hour)</a:t>
            </a:r>
          </a:p>
          <a:p>
            <a:pPr>
              <a:buNone/>
            </a:pPr>
            <a:r>
              <a:rPr lang="en-US" sz="2800" dirty="0" smtClean="0"/>
              <a:t>          e. Comparative mining costs of suitable methods</a:t>
            </a:r>
          </a:p>
          <a:p>
            <a:pPr>
              <a:buNone/>
            </a:pPr>
            <a:r>
              <a:rPr lang="en-US" sz="2800" dirty="0" smtClean="0"/>
              <a:t>           f. Comparative capital costs of suitable methods</a:t>
            </a:r>
            <a:endParaRPr lang="en-US" sz="2800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>
            <a:normAutofit lnSpcReduction="10000"/>
          </a:bodyPr>
          <a:lstStyle/>
          <a:p>
            <a:r>
              <a:rPr lang="en-US" sz="2800" dirty="0" smtClean="0"/>
              <a:t>Technological factors:-</a:t>
            </a:r>
          </a:p>
          <a:p>
            <a:pPr>
              <a:buNone/>
            </a:pPr>
            <a:r>
              <a:rPr lang="en-US" sz="2800" dirty="0" smtClean="0"/>
              <a:t>         a. Recovery (proportion of the ore that is extracted)</a:t>
            </a:r>
          </a:p>
          <a:p>
            <a:pPr>
              <a:buNone/>
            </a:pPr>
            <a:r>
              <a:rPr lang="en-US" sz="2800" dirty="0" smtClean="0"/>
              <a:t>         b. Dilution (amount of waste that must be produced with the ore)</a:t>
            </a:r>
          </a:p>
          <a:p>
            <a:pPr>
              <a:buNone/>
            </a:pPr>
            <a:r>
              <a:rPr lang="en-US" sz="2800" dirty="0" smtClean="0"/>
              <a:t>         c. Flexibility of the method to changing conditions</a:t>
            </a:r>
          </a:p>
          <a:p>
            <a:pPr>
              <a:buNone/>
            </a:pPr>
            <a:r>
              <a:rPr lang="en-US" sz="2800" dirty="0" smtClean="0"/>
              <a:t>         d. Selectivity of the method (ability to extract ore and leave waste)</a:t>
            </a:r>
          </a:p>
          <a:p>
            <a:pPr>
              <a:buNone/>
            </a:pPr>
            <a:r>
              <a:rPr lang="en-US" sz="2800" dirty="0" smtClean="0"/>
              <a:t>         e. Concentration or dispersion of workings</a:t>
            </a:r>
          </a:p>
          <a:p>
            <a:pPr>
              <a:buNone/>
            </a:pPr>
            <a:r>
              <a:rPr lang="en-US" sz="2800" dirty="0" smtClean="0"/>
              <a:t>          f.  Ability to mechanize and automate</a:t>
            </a:r>
          </a:p>
          <a:p>
            <a:pPr>
              <a:buNone/>
            </a:pPr>
            <a:r>
              <a:rPr lang="en-US" sz="2800" dirty="0" smtClean="0"/>
              <a:t>          g. Capital and labor intensities</a:t>
            </a:r>
            <a:endParaRPr lang="en-US" sz="2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Longwall </a:t>
            </a:r>
            <a:r>
              <a:rPr lang="en-US" b="1" dirty="0"/>
              <a:t>mining method: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3886200"/>
          </a:xfrm>
        </p:spPr>
        <p:txBody>
          <a:bodyPr anchor="t"/>
          <a:lstStyle/>
          <a:p>
            <a:r>
              <a:rPr lang="en-US" dirty="0" smtClean="0"/>
              <a:t>Complete </a:t>
            </a:r>
            <a:r>
              <a:rPr lang="en-US" dirty="0"/>
              <a:t>removal of the entire seam in one operation </a:t>
            </a:r>
            <a:r>
              <a:rPr lang="en-US" dirty="0" smtClean="0"/>
              <a:t>.</a:t>
            </a:r>
          </a:p>
          <a:p>
            <a:r>
              <a:rPr lang="en-US" dirty="0" smtClean="0"/>
              <a:t>Leaving </a:t>
            </a:r>
            <a:r>
              <a:rPr lang="en-US" dirty="0"/>
              <a:t>no pillars and allowing the roof to cave behind the face</a:t>
            </a:r>
            <a:r>
              <a:rPr lang="en-US" dirty="0" smtClean="0"/>
              <a:t>.</a:t>
            </a:r>
          </a:p>
          <a:p>
            <a:r>
              <a:rPr lang="en-US" dirty="0" smtClean="0"/>
              <a:t>Provides </a:t>
            </a:r>
            <a:r>
              <a:rPr lang="en-US" dirty="0"/>
              <a:t>continuous production and full potential for </a:t>
            </a:r>
            <a:r>
              <a:rPr lang="en-US" dirty="0" smtClean="0"/>
              <a:t>automation.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4403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Environmental concerns:-</a:t>
            </a:r>
          </a:p>
          <a:p>
            <a:pPr>
              <a:buNone/>
            </a:pPr>
            <a:r>
              <a:rPr lang="en-US" sz="2800" dirty="0" smtClean="0"/>
              <a:t>          a. Ground control to maintain integrity of openings</a:t>
            </a:r>
          </a:p>
          <a:p>
            <a:pPr>
              <a:buNone/>
            </a:pPr>
            <a:r>
              <a:rPr lang="en-US" sz="2800" dirty="0" smtClean="0"/>
              <a:t>          b. Subsidence, or caving effects at the surface</a:t>
            </a:r>
          </a:p>
          <a:p>
            <a:pPr>
              <a:buNone/>
            </a:pPr>
            <a:r>
              <a:rPr lang="en-US" sz="2800" dirty="0" smtClean="0"/>
              <a:t>          c.  Atmospheric control (ventilation, air quality control, heat and humidity control)</a:t>
            </a:r>
          </a:p>
          <a:p>
            <a:pPr>
              <a:buNone/>
            </a:pPr>
            <a:r>
              <a:rPr lang="en-US" sz="2800" dirty="0" smtClean="0"/>
              <a:t>           d. Availability of suitable waste disposal areas</a:t>
            </a:r>
          </a:p>
          <a:p>
            <a:pPr>
              <a:buNone/>
            </a:pPr>
            <a:r>
              <a:rPr lang="en-US" sz="2800" dirty="0" smtClean="0"/>
              <a:t>           e. Workforce (availability, training, living, community conditions)</a:t>
            </a:r>
          </a:p>
          <a:p>
            <a:pPr>
              <a:buNone/>
            </a:pPr>
            <a:r>
              <a:rPr lang="en-US" sz="2800" dirty="0" smtClean="0"/>
              <a:t>            f. Comparative safety conditions of the suitable </a:t>
            </a:r>
            <a:r>
              <a:rPr lang="en-US" sz="2800" smtClean="0"/>
              <a:t>mining methods</a:t>
            </a:r>
            <a:endParaRPr lang="en-US" sz="2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C:\Users\mahesh\Desktop\Untitled.jp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19200" y="381000"/>
            <a:ext cx="66294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1219200" y="5092005"/>
            <a:ext cx="3429000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1. Drift for men and materials access</a:t>
            </a:r>
            <a:endParaRPr kumimoji="0" 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2. Shaft winder house</a:t>
            </a:r>
            <a:endParaRPr kumimoji="0" 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3. Bathhouse and administration building</a:t>
            </a:r>
            <a:endParaRPr kumimoji="0" 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4. Workshops</a:t>
            </a:r>
            <a:endParaRPr kumimoji="0" 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5. Coal preparation plant</a:t>
            </a:r>
            <a:endParaRPr kumimoji="0" 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6. Coal storage bins</a:t>
            </a:r>
            <a:endParaRPr kumimoji="0" 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7. Gas drainage system</a:t>
            </a:r>
            <a:endParaRPr kumimoji="0" 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219200" y="381000"/>
            <a:ext cx="6629400" cy="4572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953000" y="5059740"/>
            <a:ext cx="3048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8. Longwall face equipment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9. Coal seam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10. Continuous miner unit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11. Coal pillar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12. Underground coal bin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13. Main roadway or heading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Calibri" pitchFamily="34" charset="0"/>
              <a:cs typeface="Times New Roman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14. Coal skips to carry coal to the surface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  <a:p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01000" cy="715962"/>
          </a:xfrm>
        </p:spPr>
        <p:txBody>
          <a:bodyPr>
            <a:normAutofit/>
          </a:bodyPr>
          <a:lstStyle/>
          <a:p>
            <a:r>
              <a:rPr lang="en-IN" sz="3200" b="1" dirty="0"/>
              <a:t>Types of </a:t>
            </a:r>
            <a:r>
              <a:rPr lang="en-IN" sz="3200" b="1" dirty="0" err="1"/>
              <a:t>longwall</a:t>
            </a:r>
            <a:r>
              <a:rPr lang="en-IN" sz="3200" b="1" dirty="0"/>
              <a:t> mining methods</a:t>
            </a:r>
            <a:r>
              <a:rPr lang="en-IN" sz="3200" b="1" dirty="0" smtClean="0"/>
              <a:t>: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5943600" cy="1295400"/>
          </a:xfrm>
        </p:spPr>
        <p:txBody>
          <a:bodyPr>
            <a:normAutofit/>
          </a:bodyPr>
          <a:lstStyle/>
          <a:p>
            <a:pPr lvl="0"/>
            <a:r>
              <a:rPr lang="en-IN" sz="2800" dirty="0"/>
              <a:t>Retreat </a:t>
            </a:r>
            <a:r>
              <a:rPr lang="en-IN" sz="2800" dirty="0" err="1"/>
              <a:t>longwall</a:t>
            </a:r>
            <a:r>
              <a:rPr lang="en-IN" sz="2800" dirty="0"/>
              <a:t> mining  method</a:t>
            </a:r>
            <a:endParaRPr lang="en-US" sz="2800" dirty="0"/>
          </a:p>
          <a:p>
            <a:pPr lvl="0"/>
            <a:r>
              <a:rPr lang="en-IN" sz="2800" dirty="0"/>
              <a:t>Advance </a:t>
            </a:r>
            <a:r>
              <a:rPr lang="en-IN" sz="2800" dirty="0" err="1"/>
              <a:t>longwall</a:t>
            </a:r>
            <a:r>
              <a:rPr lang="en-IN" sz="2800" dirty="0"/>
              <a:t> mining </a:t>
            </a:r>
            <a:r>
              <a:rPr lang="en-IN" sz="2800" dirty="0" smtClean="0"/>
              <a:t>method</a:t>
            </a:r>
            <a:endParaRPr lang="en-US" sz="28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81000" y="2286000"/>
          <a:ext cx="8458200" cy="4419600"/>
        </p:xfrm>
        <a:graphic>
          <a:graphicData uri="http://schemas.openxmlformats.org/drawingml/2006/table">
            <a:tbl>
              <a:tblPr/>
              <a:tblGrid>
                <a:gridCol w="4229100"/>
                <a:gridCol w="4229100"/>
              </a:tblGrid>
              <a:tr h="44969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u="none" dirty="0">
                          <a:latin typeface="Calibri"/>
                          <a:ea typeface="Calibri"/>
                          <a:cs typeface="Times New Roman"/>
                        </a:rPr>
                        <a:t>Advance longwall mining method</a:t>
                      </a:r>
                      <a:endParaRPr lang="en-US" sz="2000" u="none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u="none" dirty="0">
                          <a:latin typeface="Calibri"/>
                          <a:ea typeface="Calibri"/>
                          <a:cs typeface="Times New Roman"/>
                        </a:rPr>
                        <a:t>Retreat longwall mining method</a:t>
                      </a:r>
                      <a:endParaRPr lang="en-US" sz="2000" u="none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710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latin typeface="Calibri"/>
                          <a:ea typeface="Calibri"/>
                          <a:cs typeface="Times New Roman"/>
                        </a:rPr>
                        <a:t>Requires small outlay for development return         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latin typeface="Calibri"/>
                          <a:ea typeface="Calibri"/>
                          <a:cs typeface="Times New Roman"/>
                        </a:rPr>
                        <a:t>Larger initial outlay with no intermediate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8181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latin typeface="Calibri"/>
                          <a:ea typeface="Calibri"/>
                          <a:cs typeface="Times New Roman"/>
                        </a:rPr>
                        <a:t>Mine produces coal in a relatively short time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Calibri"/>
                          <a:ea typeface="Calibri"/>
                          <a:cs typeface="Times New Roman"/>
                        </a:rPr>
                        <a:t>Extensive development opening must be maintained during the life of the </a:t>
                      </a:r>
                      <a:r>
                        <a:rPr lang="en-US" sz="1800" b="1" dirty="0" smtClean="0">
                          <a:latin typeface="Calibri"/>
                          <a:ea typeface="Calibri"/>
                          <a:cs typeface="Times New Roman"/>
                        </a:rPr>
                        <a:t>mine</a:t>
                      </a:r>
                      <a:endParaRPr lang="en-US" sz="18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3974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latin typeface="Calibri"/>
                          <a:ea typeface="Calibri"/>
                          <a:cs typeface="Times New Roman"/>
                        </a:rPr>
                        <a:t>Ventilation is less effective                                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latin typeface="+mn-lt"/>
                          <a:ea typeface="Calibri"/>
                          <a:cs typeface="Times New Roman"/>
                        </a:rPr>
                        <a:t>Ventilation is more effective</a:t>
                      </a:r>
                      <a:endParaRPr lang="en-US" sz="18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3124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latin typeface="Calibri"/>
                          <a:ea typeface="Calibri"/>
                          <a:cs typeface="Times New Roman"/>
                        </a:rPr>
                        <a:t>Maintenance of haulage and airways is difficult, these opening pass through caved ground and the packwalls supporting them often give trouble from settlement. 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latin typeface="Calibri"/>
                          <a:ea typeface="Calibri"/>
                          <a:cs typeface="Times New Roman"/>
                        </a:rPr>
                        <a:t>                        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latin typeface="+mn-lt"/>
                          <a:ea typeface="Calibri"/>
                          <a:cs typeface="Times New Roman"/>
                        </a:rPr>
                        <a:t>Avoids cost of building and maintaining packwalls .  </a:t>
                      </a:r>
                      <a:endParaRPr lang="en-US" sz="1800" b="1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Blasting gallery method: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700" dirty="0" smtClean="0"/>
              <a:t>Induced caving by blasting during depillaring of panels in underground mines</a:t>
            </a:r>
          </a:p>
          <a:p>
            <a:r>
              <a:rPr lang="en-US" sz="2700" dirty="0" smtClean="0"/>
              <a:t>BG method is a semi mechanized caving method, which involves retreating along level galleries, while extracting the maximum possible thickness of the seam</a:t>
            </a:r>
          </a:p>
          <a:p>
            <a:r>
              <a:rPr lang="en-US" sz="2700" dirty="0" smtClean="0"/>
              <a:t>BG method involves splitting along the level of developed pillars in the bottom section into two rectangular </a:t>
            </a:r>
            <a:r>
              <a:rPr lang="en-US" sz="2700" dirty="0" err="1" smtClean="0"/>
              <a:t>stooks</a:t>
            </a:r>
            <a:r>
              <a:rPr lang="en-US" sz="2700" dirty="0" smtClean="0"/>
              <a:t> and adequately supporting the widened galleries by hydraulic props and roof bars at least two pillars ahead of the pillar under extraction</a:t>
            </a:r>
            <a:r>
              <a:rPr lang="en-US" sz="2800" dirty="0" smtClean="0"/>
              <a:t>. </a:t>
            </a:r>
            <a:endParaRPr lang="en-US" sz="27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3200" b="1" dirty="0"/>
              <a:t>Advantages of blasting gallery method</a:t>
            </a:r>
            <a:r>
              <a:rPr lang="en-US" sz="3200" b="1" dirty="0" smtClean="0"/>
              <a:t>: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562600"/>
          </a:xfrm>
        </p:spPr>
        <p:txBody>
          <a:bodyPr>
            <a:noAutofit/>
          </a:bodyPr>
          <a:lstStyle/>
          <a:p>
            <a:pPr lvl="0"/>
            <a:r>
              <a:rPr lang="en-IN" sz="2700" dirty="0"/>
              <a:t>Less capital intensive as compared to </a:t>
            </a:r>
            <a:r>
              <a:rPr lang="en-IN" sz="2700" dirty="0" err="1"/>
              <a:t>longwall</a:t>
            </a:r>
            <a:endParaRPr lang="en-US" sz="2700" dirty="0"/>
          </a:p>
          <a:p>
            <a:pPr lvl="0"/>
            <a:r>
              <a:rPr lang="en-IN" sz="2700" dirty="0"/>
              <a:t>Less skilled manpower needed compare to </a:t>
            </a:r>
            <a:r>
              <a:rPr lang="en-IN" sz="2700" dirty="0" err="1"/>
              <a:t>longwall</a:t>
            </a:r>
            <a:endParaRPr lang="en-US" sz="2700" dirty="0"/>
          </a:p>
          <a:p>
            <a:pPr lvl="0"/>
            <a:r>
              <a:rPr lang="en-IN" sz="2700" dirty="0"/>
              <a:t> Higher production (400-500 t/day/panel) and productivity</a:t>
            </a:r>
            <a:endParaRPr lang="en-US" sz="2700" dirty="0"/>
          </a:p>
          <a:p>
            <a:pPr lvl="0"/>
            <a:r>
              <a:rPr lang="en-IN" sz="2700" dirty="0"/>
              <a:t> Extraction of hard coal not suitable for ploughs and shearer</a:t>
            </a:r>
            <a:endParaRPr lang="en-US" sz="2700" dirty="0"/>
          </a:p>
          <a:p>
            <a:pPr lvl="0"/>
            <a:r>
              <a:rPr lang="en-IN" sz="2700" dirty="0"/>
              <a:t>Extraction of small size panels not suitable for </a:t>
            </a:r>
            <a:r>
              <a:rPr lang="en-IN" sz="2700" dirty="0" err="1"/>
              <a:t>longwall</a:t>
            </a:r>
            <a:r>
              <a:rPr lang="en-IN" sz="2700" dirty="0"/>
              <a:t> method</a:t>
            </a:r>
            <a:endParaRPr lang="en-US" sz="2700" dirty="0"/>
          </a:p>
          <a:p>
            <a:pPr lvl="0"/>
            <a:r>
              <a:rPr lang="en-IN" sz="2700" dirty="0"/>
              <a:t>In case of BG failure, equipments can be used for heading </a:t>
            </a:r>
            <a:r>
              <a:rPr lang="en-IN" sz="2700" dirty="0" err="1"/>
              <a:t>drivages</a:t>
            </a:r>
            <a:endParaRPr lang="en-US" sz="2700" dirty="0"/>
          </a:p>
          <a:p>
            <a:pPr lvl="0"/>
            <a:r>
              <a:rPr lang="en-IN" sz="2700" dirty="0"/>
              <a:t>The workers/operators are always under the supported </a:t>
            </a:r>
            <a:r>
              <a:rPr lang="en-IN" sz="2700" dirty="0" smtClean="0"/>
              <a:t>roof</a:t>
            </a:r>
            <a:endParaRPr lang="en-US" sz="27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676400" y="5715000"/>
            <a:ext cx="6172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Depillaring layout and LHD tramming in blasting gallery method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143000" y="381000"/>
            <a:ext cx="7010400" cy="5029200"/>
            <a:chOff x="1143000" y="381000"/>
            <a:chExt cx="7010400" cy="5029200"/>
          </a:xfrm>
        </p:grpSpPr>
        <p:pic>
          <p:nvPicPr>
            <p:cNvPr id="4" name="Picture 3"/>
            <p:cNvPicPr/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143000" y="381000"/>
              <a:ext cx="7010400" cy="5029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Rectangle 5"/>
            <p:cNvSpPr/>
            <p:nvPr/>
          </p:nvSpPr>
          <p:spPr>
            <a:xfrm>
              <a:off x="1143000" y="381000"/>
              <a:ext cx="7010400" cy="5029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</TotalTime>
  <Words>1811</Words>
  <Application>Microsoft Office PowerPoint</Application>
  <PresentationFormat>On-screen Show (4:3)</PresentationFormat>
  <Paragraphs>197</Paragraphs>
  <Slides>40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Office Theme</vt:lpstr>
      <vt:lpstr>Slide 1</vt:lpstr>
      <vt:lpstr>UNDERGROUND MINING METHODS</vt:lpstr>
      <vt:lpstr>Slide 3</vt:lpstr>
      <vt:lpstr>Longwall mining method:</vt:lpstr>
      <vt:lpstr>Slide 5</vt:lpstr>
      <vt:lpstr>Types of longwall mining methods:</vt:lpstr>
      <vt:lpstr>Blasting gallery method:</vt:lpstr>
      <vt:lpstr>Advantages of blasting gallery method:</vt:lpstr>
      <vt:lpstr>Slide 9</vt:lpstr>
      <vt:lpstr>Room-and-pillar/ Stope-and-pillar mining</vt:lpstr>
      <vt:lpstr>Slide 11</vt:lpstr>
      <vt:lpstr>Flat room-and-pillar mining:</vt:lpstr>
      <vt:lpstr>Inclined room-and-pillar mining:</vt:lpstr>
      <vt:lpstr>Step room-and-pillar mining:</vt:lpstr>
      <vt:lpstr>Shrinkage stoping mining method: </vt:lpstr>
      <vt:lpstr>Slide 16</vt:lpstr>
      <vt:lpstr>Slide 17</vt:lpstr>
      <vt:lpstr>Slide 18</vt:lpstr>
      <vt:lpstr>Sublevel stoping mining method:</vt:lpstr>
      <vt:lpstr>Slide 20</vt:lpstr>
      <vt:lpstr>Cut and fill method:</vt:lpstr>
      <vt:lpstr>Slide 22</vt:lpstr>
      <vt:lpstr>Slide 23</vt:lpstr>
      <vt:lpstr>Stull supporting system: </vt:lpstr>
      <vt:lpstr>Square sets: </vt:lpstr>
      <vt:lpstr>Slide 26</vt:lpstr>
      <vt:lpstr>Caving methods:</vt:lpstr>
      <vt:lpstr>Sublevel caving method:</vt:lpstr>
      <vt:lpstr>Slide 29</vt:lpstr>
      <vt:lpstr>Block caving method:</vt:lpstr>
      <vt:lpstr>Slide 31</vt:lpstr>
      <vt:lpstr>Slide 32</vt:lpstr>
      <vt:lpstr>Slide 33</vt:lpstr>
      <vt:lpstr>Slide 34</vt:lpstr>
      <vt:lpstr>Factors which affects the selection  of mining method</vt:lpstr>
      <vt:lpstr>Slide 36</vt:lpstr>
      <vt:lpstr>Slide 37</vt:lpstr>
      <vt:lpstr>Slide 38</vt:lpstr>
      <vt:lpstr>Slide 39</vt:lpstr>
      <vt:lpstr>Slide 40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Underground Mining Method</dc:title>
  <dc:creator>U.V</dc:creator>
  <cp:lastModifiedBy>rcc</cp:lastModifiedBy>
  <cp:revision>36</cp:revision>
  <dcterms:created xsi:type="dcterms:W3CDTF">2009-03-23T11:22:01Z</dcterms:created>
  <dcterms:modified xsi:type="dcterms:W3CDTF">2018-09-12T09:06:19Z</dcterms:modified>
</cp:coreProperties>
</file>