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4B565A-DCD9-4AC3-B0BA-A02D6282940B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D1E5F8-4499-47DA-AB29-C77631FDFA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54" y="71432"/>
            <a:ext cx="9286908" cy="671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 FORECASTING.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future environment conditions.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Additional information.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Consultants.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Hind casting.</a:t>
            </a:r>
          </a:p>
          <a:p>
            <a:endParaRPr lang="en-US" dirty="0" smtClean="0"/>
          </a:p>
          <a:p>
            <a:r>
              <a:rPr lang="en-US" dirty="0" smtClean="0"/>
              <a:t>Observation methods are not standard.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NAVIGATION AND SURVEY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 maps and Charts.</a:t>
            </a:r>
          </a:p>
          <a:p>
            <a:endParaRPr lang="en-US" dirty="0" smtClean="0"/>
          </a:p>
          <a:p>
            <a:r>
              <a:rPr lang="en-US" dirty="0" smtClean="0"/>
              <a:t>Instrument used.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EPS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GPS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Traditional instruments.</a:t>
            </a:r>
          </a:p>
          <a:p>
            <a:endParaRPr lang="en-US" dirty="0" smtClean="0"/>
          </a:p>
          <a:p>
            <a:r>
              <a:rPr lang="en-US" dirty="0" smtClean="0"/>
              <a:t>Positioning transponders.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POSITIONING </a:t>
            </a:r>
            <a:r>
              <a:rPr lang="en-US" dirty="0"/>
              <a:t>AND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Requirements.</a:t>
            </a:r>
          </a:p>
          <a:p>
            <a:endParaRPr lang="en-US" dirty="0" smtClean="0"/>
          </a:p>
          <a:p>
            <a:r>
              <a:rPr lang="en-US" dirty="0" smtClean="0"/>
              <a:t>Sea state.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Sea-floor </a:t>
            </a:r>
            <a:r>
              <a:rPr lang="en-US" dirty="0" smtClean="0"/>
              <a:t>properties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Weather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Anchor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Mooring lines.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Vessel propulsion </a:t>
            </a:r>
            <a:r>
              <a:rPr lang="en-US" dirty="0" smtClean="0"/>
              <a:t>system.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Vessel characteristics.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Tensions in mooring lines.</a:t>
            </a:r>
          </a:p>
          <a:p>
            <a:endParaRPr lang="en-US" dirty="0" smtClean="0"/>
          </a:p>
          <a:p>
            <a:r>
              <a:rPr lang="en-US" dirty="0" smtClean="0"/>
              <a:t> Currents.</a:t>
            </a:r>
          </a:p>
          <a:p>
            <a:endParaRPr lang="en-US" dirty="0" smtClean="0"/>
          </a:p>
          <a:p>
            <a:r>
              <a:rPr lang="en-US" dirty="0" smtClean="0"/>
              <a:t>Electronic equipment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 </a:t>
            </a:r>
            <a:r>
              <a:rPr lang="en-US" dirty="0"/>
              <a:t>AND DATA PROCESSING.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Satellite.</a:t>
            </a:r>
          </a:p>
          <a:p>
            <a:endParaRPr lang="en-US" dirty="0" smtClean="0"/>
          </a:p>
          <a:p>
            <a:r>
              <a:rPr lang="en-US" dirty="0" err="1" smtClean="0"/>
              <a:t>Fibre</a:t>
            </a:r>
            <a:r>
              <a:rPr lang="en-US" dirty="0" smtClean="0"/>
              <a:t> optics.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97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ENVIRONMENTAL FORECASTING.</vt:lpstr>
      <vt:lpstr> </vt:lpstr>
      <vt:lpstr> </vt:lpstr>
      <vt:lpstr> </vt:lpstr>
      <vt:lpstr> </vt:lpstr>
      <vt:lpstr> </vt:lpstr>
      <vt:lpstr> </vt:lpstr>
      <vt:lpstr>   COMMUNICATION AND DATA PROCESSING.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FORECASTING.</dc:title>
  <dc:creator>Sudhakar</dc:creator>
  <cp:lastModifiedBy>rcc</cp:lastModifiedBy>
  <cp:revision>4</cp:revision>
  <dcterms:created xsi:type="dcterms:W3CDTF">2009-11-10T18:26:08Z</dcterms:created>
  <dcterms:modified xsi:type="dcterms:W3CDTF">2018-09-12T10:47:27Z</dcterms:modified>
</cp:coreProperties>
</file>