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02A6-7D0A-4FBB-AB57-3FBD8CAA3FF7}" type="datetimeFigureOut">
              <a:rPr lang="en-US" smtClean="0"/>
              <a:pPr/>
              <a:t>9/21/2018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186B-8A71-4C4F-B98B-CC686DEE1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357166"/>
          </a:xfrm>
        </p:spPr>
        <p:txBody>
          <a:bodyPr>
            <a:noAutofit/>
          </a:bodyPr>
          <a:lstStyle/>
          <a:p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Laser and its 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mining applications</a:t>
            </a:r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b="1" u="sng" dirty="0">
                <a:latin typeface="Times New Roman" pitchFamily="18" charset="0"/>
                <a:cs typeface="Times New Roman" pitchFamily="18" charset="0"/>
              </a:rPr>
            </a:br>
            <a:endParaRPr lang="en-GB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Autofit/>
          </a:bodyPr>
          <a:lstStyle/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No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scientific discovery of the 20th century has been demonstrated with so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exciting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as laser acronym for (</a:t>
            </a:r>
            <a:r>
              <a:rPr lang="en-GB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Amplification by Stimulated </a:t>
            </a:r>
            <a:r>
              <a:rPr lang="en-GB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Emission of </a:t>
            </a:r>
            <a:r>
              <a:rPr lang="en-GB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Radiation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The basic concepts of laser were first given by an American scientist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Charles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Townes and two Soviet scientists, Alexander </a:t>
            </a:r>
            <a:r>
              <a:rPr lang="en-GB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Mikhailovich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Prokhorov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Nikolai </a:t>
            </a:r>
            <a:r>
              <a:rPr lang="en-GB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Gennediyevich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Basov who shared the coveted Nobel Prize (1964). However,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GB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Maiman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Hughes Research Laboratory, California, was the first scientist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experimentally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demonstrated laser by flashing light through a ruby crystal, in 1960.</a:t>
            </a:r>
          </a:p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powerful source of light having extraordinary properties which are not found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light sources like tungsten lamps, mercury lamps, etc.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 property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laser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that its light waves travel very long distances with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very little divergence.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conventional e source of light, the light is emitted in a jumble of e separate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waves that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cancel each other at random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 can travel very short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distances only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analogy can be made with a situation where a large number of pebbles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thrown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into a pool at the same time. Each pebble generates a wave of its own. Since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pebbles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thrown at random, the waves generated by all the pebbles cancel each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and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 result they travel a very short distance only.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other hand, if the pebbles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thrown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into a pool one by one at the same place and also at constant intervals of time,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waves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generated strengthen each other and travel long distances.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case,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waves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said to travel coherently.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laser, the light waves are exactly in step with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other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thus have a fixed phase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relationship.</a:t>
            </a:r>
            <a:endParaRPr lang="en-GB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428603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does a Laser work?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b="1" dirty="0"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71480"/>
            <a:ext cx="8358246" cy="6000792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is based on well-established principles of quantum theory. Albert Einstein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greatest modern physicist, enunciated that an excited atom or a molecule,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stimulated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 electromagnetic wave (i.e., light), would emit photons (packets of light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having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wavelength as that of the impinging electromagnetic wave.</a:t>
            </a:r>
          </a:p>
          <a:p>
            <a:pPr algn="just"/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Charles Townes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the first person who took advantage of this stimulated emission process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amplifier by conceiving and fabricating the first maser (acronym for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Microwave Amplification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Stimulated Emission of Radiation). The first maser was produced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ammonia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vapour at a wavelength of 1.25 cm. </a:t>
            </a: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Extending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maser principle to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wavelengths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Townes along with Arthur Leonard Schawlow developed the concept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using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laser amplifier and an optical mirror cavity to provide the multiple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reflections necessary </a:t>
            </a: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rapid growth of light signal into an intense visible beam.</a:t>
            </a:r>
          </a:p>
          <a:p>
            <a:pPr algn="just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 of laser action</a:t>
            </a:r>
            <a:endParaRPr lang="en-GB" sz="18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191000"/>
            <a:ext cx="5419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290"/>
            <a:ext cx="8429684" cy="6357982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Every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atom, according to the quantum theory, can have energies only in certain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states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energy levels. Normally, the atoms are in the lowest energy state or ground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state. When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from a powerful source like a flash lamp or a mercury arc falls on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substance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atoms in the ground state can be excited to go to one of the higher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levels. This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is called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absorption. [</a:t>
            </a:r>
            <a:r>
              <a:rPr lang="en-GB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(a)]</a:t>
            </a:r>
            <a:endParaRPr lang="en-GB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After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staying in that level for a very short duration (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of 10-8 second), the atom returns to its initial ground state, emitting a photon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process, This process is called spontaneous or a emission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[Fig. (b)]</a:t>
            </a:r>
          </a:p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processes, namely, absorption and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spontaneous emission, take place in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conventional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source.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case the atom, still in Its urns to excited state, is struck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outside photon having precisely the energy necessary for spontaneous emission,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outside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photon is augmented by the one given up by the excited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atom. Moreover, both the photons are released from the same excited state in the same phase, This process, called stimulated emission, is fundamental for laser action . </a:t>
            </a:r>
            <a:r>
              <a:rPr lang="en-GB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[Fig. (c)]</a:t>
            </a:r>
            <a:endParaRPr lang="en-GB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atom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stimulated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induced to give up its photon earlier than it would have done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ordinarily under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spontaneous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emission. 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is thus analogous to a spring that is wound up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cocked. </a:t>
            </a:r>
          </a:p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needs a key to release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it. </a:t>
            </a:r>
          </a:p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process, the key is the photon having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exactly 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 wavelength as that of the light to be emitted.</a:t>
            </a:r>
          </a:p>
          <a:p>
            <a:pPr algn="just"/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85728"/>
            <a:ext cx="8429684" cy="635798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Amplification &amp; Population Inversion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favorable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conditions are created for the stimulated emission, more an more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atoms are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forced to give up photons thereby initiating a chain reaction and releasing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vast amount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energy.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results in rapid build up of energy of emitting one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particular wavelength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(monochromatic light),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traveling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coherently in a precise, fixed direction.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process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called amplification by stimulated emission.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number of atoms in any level at a given time is called the population of that level.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Normally, when the material is not excited externally, the population of the lower level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ground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is greater than that of the upper level.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population of the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upper level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exceeds that of the lower level, which is a reversal of the normal occupancy,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process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called population inversion. This situation is essential for a laser action.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any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stimulated emission, It is necessary that the upper energy level or met stable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should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 long life time, i.e., the atoms should pause at the met stable state for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time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 at the lower level.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for laser action, pumping mechanism (exciting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external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source) should be from a such, as to maintain a higher population of atoms in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upper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level relative to that in the lower level.</a:t>
            </a:r>
          </a:p>
          <a:p>
            <a:pPr algn="just"/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5728"/>
            <a:ext cx="8643998" cy="635798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Lasers -Their Types &amp; Characteristics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laser action was demonstrated in a ruby crystal by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Maiman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1960. Since then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number of materials in various media have been found to give laser action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wavelengths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visible, ultraviolet and infrared regions.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 various gases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solids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liquid, glasses, plastics, semiconductors, and dyes. In addition to the ruby crystal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many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crystals doped (introduced as an impurity) with rare earth ions have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been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found to give extremely good laser output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crystals are grown in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specially designed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furnaces with the desired compositions and then cut and polished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into cylindrical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rods with the faces optically flat and parallel to each other.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numerous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and designs of lasers are steadily increasing and can be broadly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classified according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their production techniques. The broad categories are: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Optically Pumped Solid-State Lasers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Liquid (Dye) Lasers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(iii) Gas Lasers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(iv) Semiconductor Lasers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(v) Free Electron Lasers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(vi) X-ray Lasers, and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(vii) Chemical Lasers</a:t>
            </a:r>
          </a:p>
          <a:p>
            <a:pPr algn="just"/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572560" cy="6429420"/>
          </a:xfrm>
        </p:spPr>
        <p:txBody>
          <a:bodyPr>
            <a:normAutofit/>
          </a:bodyPr>
          <a:lstStyle/>
          <a:p>
            <a:r>
              <a:rPr lang="en-US" sz="24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Applications</a:t>
            </a:r>
          </a:p>
          <a:p>
            <a:pPr marL="342900" indent="-342900" algn="just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Range finder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Underwater laser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guided anti-tank missile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radar (LIDAR)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Ring laser gyroscope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Air reconnaissance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Communications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Anti-missile defense system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proximity fuse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Beacon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Weapon firing simulator</a:t>
            </a:r>
          </a:p>
          <a:p>
            <a:pPr marL="342900" indent="-342900" algn="just">
              <a:buAutoNum type="arabicPeriod" startAt="2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Civil</a:t>
            </a:r>
            <a:endParaRPr lang="en-GB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drilling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micromachining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cutting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Metrology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Laser for surveying (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Geodimeter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501122" cy="642942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Civil engineering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Optical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communications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Data storage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Holography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Medical Applications of laser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Miscellaneous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Laser printing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Seismograph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High speed photograph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Scientific research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Environmental studies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Nuclear fusion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Fire detection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Intrusion alarm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Mining Applications</a:t>
            </a:r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501122" cy="635798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Mining Applications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Airborne laser scanning technology for the detection of mine subsidence over a broad area (Australian underground mining industry)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 D laser scanning in underground to make digitized mine plan (Anglo American mines)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Laser are very much used in distance measurement between two points when it is not possible to measure the distance because of some hindrance.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Laser is also used in shaft deepening.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Laser also finds application in the measurement of depth of the shaft and surface underground correlation survey.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Laser is also used in large hole drilling and keeping them in the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desired orientation.</a:t>
            </a:r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303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www.MINEPORTAL.in</vt:lpstr>
      <vt:lpstr>Laser and its mining applications </vt:lpstr>
      <vt:lpstr>How does a Laser work?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and its mining applications </dc:title>
  <dc:creator>Tarun Verma</dc:creator>
  <cp:lastModifiedBy>ranjan kumar</cp:lastModifiedBy>
  <cp:revision>40</cp:revision>
  <dcterms:created xsi:type="dcterms:W3CDTF">2012-10-31T16:32:47Z</dcterms:created>
  <dcterms:modified xsi:type="dcterms:W3CDTF">2018-09-21T13:22:59Z</dcterms:modified>
</cp:coreProperties>
</file>