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688FD78-A9FB-4071-AF15-D3AA7E60AAAD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5C5F1C-18CF-44E3-A0C6-0091DF035B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571767"/>
          </a:xfrm>
        </p:spPr>
        <p:txBody>
          <a:bodyPr>
            <a:normAutofit/>
          </a:bodyPr>
          <a:lstStyle/>
          <a:p>
            <a:r>
              <a:rPr lang="en-US" dirty="0" smtClean="0"/>
              <a:t>SEQUENCE CONTROL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CONVEYOR BELTS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Stoping</a:t>
            </a:r>
            <a:r>
              <a:rPr lang="en-US" dirty="0" smtClean="0"/>
              <a:t> of the </a:t>
            </a:r>
            <a:r>
              <a:rPr lang="en-US" dirty="0" err="1" smtClean="0"/>
              <a:t>outbye</a:t>
            </a:r>
            <a:r>
              <a:rPr lang="en-US" dirty="0" smtClean="0"/>
              <a:t> belt may cause piling up of the </a:t>
            </a:r>
            <a:r>
              <a:rPr lang="en-US" dirty="0" err="1" smtClean="0"/>
              <a:t>inbye</a:t>
            </a:r>
            <a:r>
              <a:rPr lang="en-US" dirty="0" smtClean="0"/>
              <a:t> belt, leading to overload and the subsequent friction may cause fire.</a:t>
            </a:r>
          </a:p>
          <a:p>
            <a:r>
              <a:rPr lang="en-US" dirty="0" smtClean="0"/>
              <a:t>Sequence control in conveyor is to avoid any belt damage as result of the </a:t>
            </a:r>
            <a:r>
              <a:rPr lang="en-US" dirty="0" err="1" smtClean="0"/>
              <a:t>outbye</a:t>
            </a:r>
            <a:r>
              <a:rPr lang="en-US" dirty="0" smtClean="0"/>
              <a:t> belt being stalled.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inbye</a:t>
            </a:r>
            <a:r>
              <a:rPr lang="en-US" dirty="0" smtClean="0"/>
              <a:t> cannot be set in motion unless </a:t>
            </a:r>
            <a:r>
              <a:rPr lang="en-US" dirty="0" err="1" smtClean="0"/>
              <a:t>outbye</a:t>
            </a:r>
            <a:r>
              <a:rPr lang="en-US" dirty="0" smtClean="0"/>
              <a:t> is </a:t>
            </a:r>
            <a:r>
              <a:rPr lang="en-US" dirty="0" err="1" smtClean="0"/>
              <a:t>upto</a:t>
            </a:r>
            <a:r>
              <a:rPr lang="en-US" dirty="0" smtClean="0"/>
              <a:t> 60%-70% of normal speed.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</a:t>
            </a:r>
            <a:r>
              <a:rPr lang="en-US" dirty="0" err="1" smtClean="0"/>
              <a:t>outbye</a:t>
            </a:r>
            <a:r>
              <a:rPr lang="en-US" dirty="0" smtClean="0"/>
              <a:t> stops for a reason the </a:t>
            </a:r>
            <a:r>
              <a:rPr lang="en-US" dirty="0" err="1" smtClean="0"/>
              <a:t>inbye</a:t>
            </a:r>
            <a:r>
              <a:rPr lang="en-US" dirty="0" smtClean="0"/>
              <a:t> stops automatically.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SEQUENCE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Automatic sequence control: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This is operated by and interlocked by the motion of </a:t>
            </a:r>
            <a:r>
              <a:rPr lang="en-US" dirty="0" err="1" smtClean="0"/>
              <a:t>outbye</a:t>
            </a:r>
            <a:r>
              <a:rPr lang="en-US" dirty="0" smtClean="0"/>
              <a:t> belt. </a:t>
            </a:r>
            <a:r>
              <a:rPr lang="en-US" dirty="0" err="1" smtClean="0"/>
              <a:t>Swich</a:t>
            </a:r>
            <a:r>
              <a:rPr lang="en-US" dirty="0" smtClean="0"/>
              <a:t> of B is controlled by a governor functioning by the motion of belt A. If A is not started B cannot move. To start  A is allowed to get </a:t>
            </a:r>
            <a:r>
              <a:rPr lang="en-US" dirty="0" err="1" smtClean="0"/>
              <a:t>upto</a:t>
            </a:r>
            <a:r>
              <a:rPr lang="en-US" dirty="0" smtClean="0"/>
              <a:t> 70% of normal speed after which the governor switch </a:t>
            </a:r>
            <a:r>
              <a:rPr lang="en-US" dirty="0" err="1" smtClean="0"/>
              <a:t>closses</a:t>
            </a:r>
            <a:r>
              <a:rPr lang="en-US" dirty="0" smtClean="0"/>
              <a:t> the connector switch of B hence it can be started.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dirty="0" smtClean="0"/>
              <a:t>Pilot sequence control: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There is pilot cable throughout the system and only pilot cable is control. The supply of </a:t>
            </a:r>
            <a:r>
              <a:rPr lang="en-US" dirty="0" err="1" smtClean="0"/>
              <a:t>inbye</a:t>
            </a:r>
            <a:r>
              <a:rPr lang="en-US" dirty="0" smtClean="0"/>
              <a:t> is controlled by </a:t>
            </a:r>
            <a:r>
              <a:rPr lang="en-US" dirty="0" err="1" smtClean="0"/>
              <a:t>auxilliary</a:t>
            </a:r>
            <a:r>
              <a:rPr lang="en-US" dirty="0" smtClean="0"/>
              <a:t> contacts on each contactor. The disadvantage is to use pilot cable throughout hence increasing the cost.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/>
              <a:t>Remote control of conveyors: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On conveyor system the remote control switch </a:t>
            </a:r>
            <a:r>
              <a:rPr lang="en-US" dirty="0" err="1" smtClean="0"/>
              <a:t>connnected</a:t>
            </a:r>
            <a:r>
              <a:rPr lang="en-US" dirty="0" smtClean="0"/>
              <a:t> at the delivery point can be connected in parallel to a cable running the length of the conveyor for press buttons inserted for local control. Pull wire is connected all along the circuit and a pull at the wire stops the conveyor.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7290" y="2000240"/>
            <a:ext cx="685804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267</TotalTime>
  <Words>300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www.MINEPORTAL.in</vt:lpstr>
      <vt:lpstr>SEQUENCE CONTROL OF  CONVEYOR BELTS</vt:lpstr>
      <vt:lpstr>INTRODUCTION</vt:lpstr>
      <vt:lpstr>PRINCIPLE</vt:lpstr>
      <vt:lpstr>TYPES OF SEQUENCE CONTROL</vt:lpstr>
      <vt:lpstr>PowerPoint Presentation</vt:lpstr>
      <vt:lpstr>Remote control of conveyors: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ranjan kumar</cp:lastModifiedBy>
  <cp:revision>22</cp:revision>
  <dcterms:created xsi:type="dcterms:W3CDTF">2012-02-28T14:29:22Z</dcterms:created>
  <dcterms:modified xsi:type="dcterms:W3CDTF">2018-09-21T16:01:29Z</dcterms:modified>
</cp:coreProperties>
</file>