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5" r:id="rId2"/>
    <p:sldId id="263" r:id="rId3"/>
    <p:sldId id="257" r:id="rId4"/>
    <p:sldId id="258" r:id="rId5"/>
    <p:sldId id="259" r:id="rId6"/>
    <p:sldId id="261" r:id="rId7"/>
    <p:sldId id="260"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AF8749-FBC0-40DB-8FF7-D10514CD4ED2}"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05C4C50D-E6C9-4542-A46B-203F7D570063}">
      <dgm:prSet phldrT="[Text]" custT="1"/>
      <dgm:spPr/>
      <dgm:t>
        <a:bodyPr/>
        <a:lstStyle/>
        <a:p>
          <a:r>
            <a:rPr lang="en-US" sz="7200" dirty="0" smtClean="0"/>
            <a:t>TH</a:t>
          </a:r>
          <a:endParaRPr lang="en-US" sz="7200" dirty="0"/>
        </a:p>
      </dgm:t>
    </dgm:pt>
    <dgm:pt modelId="{269B01A7-5966-4E24-8AA3-EC71615FB9AB}" type="parTrans" cxnId="{716523CE-392B-41CB-9BA8-E58C7C056522}">
      <dgm:prSet/>
      <dgm:spPr/>
      <dgm:t>
        <a:bodyPr/>
        <a:lstStyle/>
        <a:p>
          <a:endParaRPr lang="en-US"/>
        </a:p>
      </dgm:t>
    </dgm:pt>
    <dgm:pt modelId="{B0233E82-180C-4F02-967B-6BDF642E473D}" type="sibTrans" cxnId="{716523CE-392B-41CB-9BA8-E58C7C056522}">
      <dgm:prSet/>
      <dgm:spPr/>
      <dgm:t>
        <a:bodyPr/>
        <a:lstStyle/>
        <a:p>
          <a:endParaRPr lang="en-US"/>
        </a:p>
      </dgm:t>
    </dgm:pt>
    <dgm:pt modelId="{0F2CFAF5-15F9-4BF1-B85E-037958F93332}">
      <dgm:prSet phldrT="[Text]"/>
      <dgm:spPr/>
      <dgm:t>
        <a:bodyPr/>
        <a:lstStyle/>
        <a:p>
          <a:r>
            <a:rPr lang="en-US" dirty="0" smtClean="0"/>
            <a:t>KS</a:t>
          </a:r>
          <a:endParaRPr lang="en-US" dirty="0"/>
        </a:p>
      </dgm:t>
    </dgm:pt>
    <dgm:pt modelId="{66A9D040-425B-4B25-8472-9672165CC091}" type="parTrans" cxnId="{052DBD37-8349-47A5-ABE3-5E2BA1653E61}">
      <dgm:prSet/>
      <dgm:spPr/>
      <dgm:t>
        <a:bodyPr/>
        <a:lstStyle/>
        <a:p>
          <a:endParaRPr lang="en-US"/>
        </a:p>
      </dgm:t>
    </dgm:pt>
    <dgm:pt modelId="{FDC6B415-1469-4C83-8C1E-58485D187787}" type="sibTrans" cxnId="{052DBD37-8349-47A5-ABE3-5E2BA1653E61}">
      <dgm:prSet/>
      <dgm:spPr/>
      <dgm:t>
        <a:bodyPr/>
        <a:lstStyle/>
        <a:p>
          <a:endParaRPr lang="en-US"/>
        </a:p>
      </dgm:t>
    </dgm:pt>
    <dgm:pt modelId="{E212466E-62BB-450D-BB23-A5DBEA2BAA26}">
      <dgm:prSet phldrT="[Text]" custT="1"/>
      <dgm:spPr/>
      <dgm:t>
        <a:bodyPr/>
        <a:lstStyle/>
        <a:p>
          <a:r>
            <a:rPr lang="en-US" sz="5400" dirty="0" smtClean="0"/>
            <a:t>AN</a:t>
          </a:r>
          <a:endParaRPr lang="en-US" sz="5600" dirty="0"/>
        </a:p>
      </dgm:t>
    </dgm:pt>
    <dgm:pt modelId="{8568E29D-CCF7-4FB7-8088-6635B8AEB621}" type="sibTrans" cxnId="{96F0C399-DBA5-46A3-AB71-ED5E2EF6F2CB}">
      <dgm:prSet/>
      <dgm:spPr/>
      <dgm:t>
        <a:bodyPr/>
        <a:lstStyle/>
        <a:p>
          <a:endParaRPr lang="en-US"/>
        </a:p>
      </dgm:t>
    </dgm:pt>
    <dgm:pt modelId="{97D6D632-4B57-41E7-968B-07FD8A6DD7AD}" type="parTrans" cxnId="{96F0C399-DBA5-46A3-AB71-ED5E2EF6F2CB}">
      <dgm:prSet/>
      <dgm:spPr/>
      <dgm:t>
        <a:bodyPr/>
        <a:lstStyle/>
        <a:p>
          <a:endParaRPr lang="en-US"/>
        </a:p>
      </dgm:t>
    </dgm:pt>
    <dgm:pt modelId="{339B8542-6DFC-4336-BB77-B3C9EE4E58F7}" type="pres">
      <dgm:prSet presAssocID="{BEAF8749-FBC0-40DB-8FF7-D10514CD4ED2}" presName="Name0" presStyleCnt="0">
        <dgm:presLayoutVars>
          <dgm:dir/>
          <dgm:resizeHandles val="exact"/>
        </dgm:presLayoutVars>
      </dgm:prSet>
      <dgm:spPr/>
      <dgm:t>
        <a:bodyPr/>
        <a:lstStyle/>
        <a:p>
          <a:endParaRPr lang="en-IN"/>
        </a:p>
      </dgm:t>
    </dgm:pt>
    <dgm:pt modelId="{59EBE7C9-B329-4197-97A7-486606B08199}" type="pres">
      <dgm:prSet presAssocID="{05C4C50D-E6C9-4542-A46B-203F7D570063}" presName="node" presStyleLbl="node1" presStyleIdx="0" presStyleCnt="3" custAng="0" custScaleX="90752" custLinFactX="30492" custLinFactNeighborX="100000" custLinFactNeighborY="0">
        <dgm:presLayoutVars>
          <dgm:bulletEnabled val="1"/>
        </dgm:presLayoutVars>
      </dgm:prSet>
      <dgm:spPr/>
      <dgm:t>
        <a:bodyPr/>
        <a:lstStyle/>
        <a:p>
          <a:endParaRPr lang="en-US"/>
        </a:p>
      </dgm:t>
    </dgm:pt>
    <dgm:pt modelId="{439AA540-6CA4-46C5-9AFC-D839DEE76DC7}" type="pres">
      <dgm:prSet presAssocID="{B0233E82-180C-4F02-967B-6BDF642E473D}" presName="sibTrans" presStyleCnt="0"/>
      <dgm:spPr/>
    </dgm:pt>
    <dgm:pt modelId="{E73D44B0-7C54-4F0D-B68D-5F9289070BE2}" type="pres">
      <dgm:prSet presAssocID="{E212466E-62BB-450D-BB23-A5DBEA2BAA26}" presName="node" presStyleLbl="node1" presStyleIdx="1" presStyleCnt="3" custFlipVert="0" custScaleX="73453" custLinFactNeighborX="42468" custLinFactNeighborY="-4615">
        <dgm:presLayoutVars>
          <dgm:bulletEnabled val="1"/>
        </dgm:presLayoutVars>
      </dgm:prSet>
      <dgm:spPr/>
      <dgm:t>
        <a:bodyPr/>
        <a:lstStyle/>
        <a:p>
          <a:endParaRPr lang="en-US"/>
        </a:p>
      </dgm:t>
    </dgm:pt>
    <dgm:pt modelId="{B8E0C38A-2D6C-4E2F-B53C-7288E51AAE57}" type="pres">
      <dgm:prSet presAssocID="{8568E29D-CCF7-4FB7-8088-6635B8AEB621}" presName="sibTrans" presStyleCnt="0"/>
      <dgm:spPr/>
    </dgm:pt>
    <dgm:pt modelId="{781393BD-3994-44DB-8E98-751DE1DD8279}" type="pres">
      <dgm:prSet presAssocID="{0F2CFAF5-15F9-4BF1-B85E-037958F93332}" presName="node" presStyleLbl="node1" presStyleIdx="2" presStyleCnt="3" custAng="0" custScaleX="62266" custLinFactX="-15282" custLinFactNeighborX="-100000" custLinFactNeighborY="0">
        <dgm:presLayoutVars>
          <dgm:bulletEnabled val="1"/>
        </dgm:presLayoutVars>
      </dgm:prSet>
      <dgm:spPr/>
      <dgm:t>
        <a:bodyPr/>
        <a:lstStyle/>
        <a:p>
          <a:endParaRPr lang="en-US"/>
        </a:p>
      </dgm:t>
    </dgm:pt>
  </dgm:ptLst>
  <dgm:cxnLst>
    <dgm:cxn modelId="{CFAD03E3-D80C-4380-897D-A8CBF62E53BF}" type="presOf" srcId="{BEAF8749-FBC0-40DB-8FF7-D10514CD4ED2}" destId="{339B8542-6DFC-4336-BB77-B3C9EE4E58F7}" srcOrd="0" destOrd="0" presId="urn:microsoft.com/office/officeart/2005/8/layout/hList6"/>
    <dgm:cxn modelId="{96F0C399-DBA5-46A3-AB71-ED5E2EF6F2CB}" srcId="{BEAF8749-FBC0-40DB-8FF7-D10514CD4ED2}" destId="{E212466E-62BB-450D-BB23-A5DBEA2BAA26}" srcOrd="1" destOrd="0" parTransId="{97D6D632-4B57-41E7-968B-07FD8A6DD7AD}" sibTransId="{8568E29D-CCF7-4FB7-8088-6635B8AEB621}"/>
    <dgm:cxn modelId="{D07EF7CE-3DA7-42B8-A0DD-E0D6C6F8D11B}" type="presOf" srcId="{E212466E-62BB-450D-BB23-A5DBEA2BAA26}" destId="{E73D44B0-7C54-4F0D-B68D-5F9289070BE2}" srcOrd="0" destOrd="0" presId="urn:microsoft.com/office/officeart/2005/8/layout/hList6"/>
    <dgm:cxn modelId="{052DBD37-8349-47A5-ABE3-5E2BA1653E61}" srcId="{BEAF8749-FBC0-40DB-8FF7-D10514CD4ED2}" destId="{0F2CFAF5-15F9-4BF1-B85E-037958F93332}" srcOrd="2" destOrd="0" parTransId="{66A9D040-425B-4B25-8472-9672165CC091}" sibTransId="{FDC6B415-1469-4C83-8C1E-58485D187787}"/>
    <dgm:cxn modelId="{716523CE-392B-41CB-9BA8-E58C7C056522}" srcId="{BEAF8749-FBC0-40DB-8FF7-D10514CD4ED2}" destId="{05C4C50D-E6C9-4542-A46B-203F7D570063}" srcOrd="0" destOrd="0" parTransId="{269B01A7-5966-4E24-8AA3-EC71615FB9AB}" sibTransId="{B0233E82-180C-4F02-967B-6BDF642E473D}"/>
    <dgm:cxn modelId="{92D90067-07E4-4688-8A00-136D1833D18E}" type="presOf" srcId="{05C4C50D-E6C9-4542-A46B-203F7D570063}" destId="{59EBE7C9-B329-4197-97A7-486606B08199}" srcOrd="0" destOrd="0" presId="urn:microsoft.com/office/officeart/2005/8/layout/hList6"/>
    <dgm:cxn modelId="{EE29985C-53A6-4EE7-898F-E2FDF78971AC}" type="presOf" srcId="{0F2CFAF5-15F9-4BF1-B85E-037958F93332}" destId="{781393BD-3994-44DB-8E98-751DE1DD8279}" srcOrd="0" destOrd="0" presId="urn:microsoft.com/office/officeart/2005/8/layout/hList6"/>
    <dgm:cxn modelId="{972584CF-CFE0-41BD-9E5C-A8E3039BC641}" type="presParOf" srcId="{339B8542-6DFC-4336-BB77-B3C9EE4E58F7}" destId="{59EBE7C9-B329-4197-97A7-486606B08199}" srcOrd="0" destOrd="0" presId="urn:microsoft.com/office/officeart/2005/8/layout/hList6"/>
    <dgm:cxn modelId="{24E78830-6FCC-49A0-8F98-CD3A53EF5AAF}" type="presParOf" srcId="{339B8542-6DFC-4336-BB77-B3C9EE4E58F7}" destId="{439AA540-6CA4-46C5-9AFC-D839DEE76DC7}" srcOrd="1" destOrd="0" presId="urn:microsoft.com/office/officeart/2005/8/layout/hList6"/>
    <dgm:cxn modelId="{F0685CCE-2978-4656-A9BA-0F65104E0DFE}" type="presParOf" srcId="{339B8542-6DFC-4336-BB77-B3C9EE4E58F7}" destId="{E73D44B0-7C54-4F0D-B68D-5F9289070BE2}" srcOrd="2" destOrd="0" presId="urn:microsoft.com/office/officeart/2005/8/layout/hList6"/>
    <dgm:cxn modelId="{0F3EAFC2-3419-410E-9308-EAF0292E2382}" type="presParOf" srcId="{339B8542-6DFC-4336-BB77-B3C9EE4E58F7}" destId="{B8E0C38A-2D6C-4E2F-B53C-7288E51AAE57}" srcOrd="3" destOrd="0" presId="urn:microsoft.com/office/officeart/2005/8/layout/hList6"/>
    <dgm:cxn modelId="{6013E920-3A0B-449A-AB3B-D90FF0DA2CCD}" type="presParOf" srcId="{339B8542-6DFC-4336-BB77-B3C9EE4E58F7}" destId="{781393BD-3994-44DB-8E98-751DE1DD8279}"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9/21/2018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9/21/2018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9/21/2018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9/21/2018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9/21/2018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9/21/2018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9/21/2018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mineportal.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dirty="0" smtClean="0">
                <a:solidFill>
                  <a:srgbClr val="00B0F0"/>
                </a:solidFill>
                <a:latin typeface="Bahnschrift" panose="020B0502040204020203" pitchFamily="34" charset="0"/>
              </a:rPr>
              <a:t>www.MINEPORTAL.in</a:t>
            </a:r>
            <a:endParaRPr lang="en-IN" sz="6000" dirty="0">
              <a:solidFill>
                <a:srgbClr val="00B0F0"/>
              </a:solidFill>
              <a:latin typeface="Bahnschrift" panose="020B0502040204020203" pitchFamily="34" charset="0"/>
            </a:endParaRPr>
          </a:p>
        </p:txBody>
      </p:sp>
      <p:sp>
        <p:nvSpPr>
          <p:cNvPr id="3" name="Content Placeholder 2"/>
          <p:cNvSpPr>
            <a:spLocks noGrp="1"/>
          </p:cNvSpPr>
          <p:nvPr>
            <p:ph idx="1"/>
          </p:nvPr>
        </p:nvSpPr>
        <p:spPr/>
        <p:txBody>
          <a:bodyPr/>
          <a:lstStyle/>
          <a:p>
            <a:pPr marL="114300" indent="0">
              <a:buNone/>
            </a:pPr>
            <a:r>
              <a:rPr lang="en-IN" b="1" dirty="0" smtClean="0">
                <a:solidFill>
                  <a:schemeClr val="accent2"/>
                </a:solidFill>
              </a:rPr>
              <a:t>ONLINE TEST SERIES FOR</a:t>
            </a:r>
          </a:p>
          <a:p>
            <a:r>
              <a:rPr lang="en-IN" dirty="0" smtClean="0">
                <a:latin typeface="Bahnschrift" panose="020B0502040204020203" pitchFamily="34" charset="0"/>
              </a:rPr>
              <a:t>DGMS COAL/METAL FIRST/SECOND CLASS EXAM</a:t>
            </a:r>
          </a:p>
          <a:p>
            <a:r>
              <a:rPr lang="en-IN" dirty="0" smtClean="0">
                <a:latin typeface="Bahnschrift" panose="020B0502040204020203" pitchFamily="34" charset="0"/>
              </a:rPr>
              <a:t>GATE MINING EXAM </a:t>
            </a:r>
          </a:p>
          <a:p>
            <a:r>
              <a:rPr lang="en-IN" dirty="0" smtClean="0">
                <a:latin typeface="Bahnschrift" panose="020B0502040204020203" pitchFamily="34" charset="0"/>
              </a:rPr>
              <a:t>OVERMAN EXAM TEST</a:t>
            </a:r>
          </a:p>
          <a:p>
            <a:r>
              <a:rPr lang="en-IN" dirty="0" smtClean="0">
                <a:latin typeface="Bahnschrift" panose="020B0502040204020203" pitchFamily="34" charset="0"/>
              </a:rPr>
              <a:t>MINING INSPECTOR EXAMS</a:t>
            </a:r>
          </a:p>
          <a:p>
            <a:r>
              <a:rPr lang="en-IN" dirty="0" smtClean="0">
                <a:latin typeface="Bahnschrift" panose="020B0502040204020203" pitchFamily="34" charset="0"/>
              </a:rPr>
              <a:t>COAL INDIA MTs &amp; OTHER PSUs EXAMS</a:t>
            </a:r>
          </a:p>
          <a:p>
            <a:pPr marL="114300" indent="0">
              <a:buNone/>
            </a:pPr>
            <a:r>
              <a:rPr lang="en-IN" b="1" dirty="0" smtClean="0">
                <a:solidFill>
                  <a:schemeClr val="accent2"/>
                </a:solidFill>
              </a:rPr>
              <a:t>FREE STUDY MATERIAL &amp; VIDEO LECTURES</a:t>
            </a:r>
          </a:p>
          <a:p>
            <a:pPr marL="114300" indent="0">
              <a:buNone/>
            </a:pPr>
            <a:r>
              <a:rPr lang="en-IN" b="1" dirty="0" smtClean="0">
                <a:solidFill>
                  <a:schemeClr val="accent2"/>
                </a:solidFill>
              </a:rPr>
              <a:t>MINING JOBS NOTIFICATIONS</a:t>
            </a:r>
          </a:p>
          <a:p>
            <a:pPr marL="114300" indent="0">
              <a:buNone/>
            </a:pPr>
            <a:endParaRPr lang="en-IN" b="1" dirty="0">
              <a:solidFill>
                <a:srgbClr val="002060"/>
              </a:solidFill>
            </a:endParaRPr>
          </a:p>
          <a:p>
            <a:pPr marL="114300" indent="0">
              <a:buNone/>
            </a:pPr>
            <a:r>
              <a:rPr lang="en-IN" sz="1600" b="1" dirty="0" smtClean="0">
                <a:solidFill>
                  <a:srgbClr val="002060"/>
                </a:solidFill>
                <a:latin typeface="Arial" panose="020B0604020202020204" pitchFamily="34" charset="0"/>
                <a:cs typeface="Arial" panose="020B0604020202020204" pitchFamily="34" charset="0"/>
                <a:hlinkClick r:id="rId2"/>
              </a:rPr>
              <a:t>www.mineportal.in</a:t>
            </a:r>
            <a:r>
              <a:rPr lang="en-IN" sz="1600" b="1" dirty="0">
                <a:solidFill>
                  <a:srgbClr val="002060"/>
                </a:solidFill>
                <a:latin typeface="Arial" panose="020B0604020202020204" pitchFamily="34" charset="0"/>
                <a:cs typeface="Arial" panose="020B0604020202020204" pitchFamily="34" charset="0"/>
              </a:rPr>
              <a:t> </a:t>
            </a:r>
            <a:r>
              <a:rPr lang="en-IN" sz="1600" b="1" dirty="0" smtClean="0">
                <a:solidFill>
                  <a:srgbClr val="002060"/>
                </a:solidFill>
                <a:latin typeface="Arial" panose="020B0604020202020204" pitchFamily="34" charset="0"/>
                <a:cs typeface="Arial" panose="020B0604020202020204" pitchFamily="34" charset="0"/>
              </a:rPr>
              <a:t>  Call/Whatsapp-8804777500   www.fb.com/mineportal.in</a:t>
            </a:r>
            <a:endParaRPr lang="en-IN" sz="16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2874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1371600"/>
          </a:xfrm>
        </p:spPr>
        <p:txBody>
          <a:bodyPr/>
          <a:lstStyle/>
          <a:p>
            <a:r>
              <a:rPr lang="en-US" dirty="0" smtClean="0"/>
              <a:t>Safety devices in belt conveyor</a:t>
            </a:r>
            <a:endParaRPr lang="en-US" dirty="0"/>
          </a:p>
        </p:txBody>
      </p:sp>
      <p:sp>
        <p:nvSpPr>
          <p:cNvPr id="4" name="Content Placeholder 3"/>
          <p:cNvSpPr>
            <a:spLocks noGrp="1"/>
          </p:cNvSpPr>
          <p:nvPr>
            <p:ph idx="1"/>
          </p:nvPr>
        </p:nvSpPr>
        <p:spPr/>
        <p:txBody>
          <a:bodyPr/>
          <a:lstStyle/>
          <a:p>
            <a:endParaRPr lang="en-IN"/>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399"/>
            <a:ext cx="8229600" cy="4495801"/>
          </a:xfrm>
        </p:spPr>
        <p:txBody>
          <a:bodyPr/>
          <a:lstStyle/>
          <a:p>
            <a:r>
              <a:rPr lang="en-US" dirty="0" smtClean="0"/>
              <a:t>Safety devices are useful to long life of belt conveyor and to prevent hazards. </a:t>
            </a:r>
          </a:p>
          <a:p>
            <a:r>
              <a:rPr lang="en-US" dirty="0" smtClean="0"/>
              <a:t>Different parts of belt conveyor are attached  with safety devices.</a:t>
            </a:r>
          </a:p>
          <a:p>
            <a:r>
              <a:rPr lang="en-US" dirty="0" smtClean="0"/>
              <a:t>Generally these safety devices work when problems arrive in that particular part of the belt conveyor.  </a:t>
            </a:r>
          </a:p>
          <a:p>
            <a:pPr>
              <a:buNone/>
            </a:pPr>
            <a:endParaRPr lang="en-US" dirty="0"/>
          </a:p>
        </p:txBody>
      </p:sp>
      <p:sp>
        <p:nvSpPr>
          <p:cNvPr id="2" name="Title 1"/>
          <p:cNvSpPr>
            <a:spLocks noGrp="1"/>
          </p:cNvSpPr>
          <p:nvPr>
            <p:ph type="title"/>
          </p:nvPr>
        </p:nvSpPr>
        <p:spPr/>
        <p:txBody>
          <a:bodyPr/>
          <a:lstStyle/>
          <a:p>
            <a:pPr algn="l"/>
            <a:r>
              <a:rPr lang="en-US" dirty="0" smtClean="0"/>
              <a:t> </a:t>
            </a:r>
            <a:endParaRPr lang="en-US" dirty="0"/>
          </a:p>
        </p:txBody>
      </p:sp>
    </p:spTree>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5400"/>
            <a:ext cx="7848600" cy="4800600"/>
          </a:xfrm>
        </p:spPr>
        <p:txBody>
          <a:bodyPr/>
          <a:lstStyle/>
          <a:p>
            <a:r>
              <a:rPr lang="en-US" dirty="0" smtClean="0"/>
              <a:t> To prevent running down the belt due to gravity when power is cut off in ascending belt conveyor ratchet and pawl mechanism is used. They allow the belt to move up but not down.</a:t>
            </a:r>
          </a:p>
          <a:p>
            <a:r>
              <a:rPr lang="en-US" dirty="0" smtClean="0"/>
              <a:t>To prevent heat related hazards cooling devices are used to reduce the hot surface temperature.</a:t>
            </a:r>
          </a:p>
          <a:p>
            <a:pPr>
              <a:buNone/>
            </a:pPr>
            <a:endParaRPr lang="en-US" dirty="0" smtClean="0"/>
          </a:p>
          <a:p>
            <a:endParaRPr lang="en-US" dirty="0"/>
          </a:p>
        </p:txBody>
      </p:sp>
      <p:sp>
        <p:nvSpPr>
          <p:cNvPr id="2" name="Title 1"/>
          <p:cNvSpPr>
            <a:spLocks noGrp="1"/>
          </p:cNvSpPr>
          <p:nvPr>
            <p:ph type="title"/>
          </p:nvPr>
        </p:nvSpPr>
        <p:spPr>
          <a:xfrm>
            <a:off x="304800" y="685800"/>
            <a:ext cx="8382000" cy="990600"/>
          </a:xfrm>
        </p:spPr>
        <p:txBody>
          <a:bodyPr>
            <a:normAutofit fontScale="90000"/>
          </a:bodyPr>
          <a:lstStyle/>
          <a:p>
            <a:pPr algn="l"/>
            <a:r>
              <a:rPr lang="en-US" dirty="0" smtClean="0"/>
              <a:t>safety devices</a:t>
            </a:r>
            <a:br>
              <a:rPr lang="en-US" dirty="0" smtClean="0"/>
            </a:br>
            <a:r>
              <a:rPr lang="en-US" dirty="0" smtClean="0"/>
              <a:t> </a:t>
            </a:r>
            <a:endParaRPr lang="en-US" dirty="0"/>
          </a:p>
        </p:txBody>
      </p:sp>
    </p:spTree>
  </p:cSld>
  <p:clrMapOvr>
    <a:masterClrMapping/>
  </p:clrMapOvr>
  <p:transition>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4343400" y="762000"/>
            <a:ext cx="4800600" cy="54102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 </a:t>
            </a:r>
            <a:endParaRPr lang="en-US" dirty="0"/>
          </a:p>
        </p:txBody>
      </p:sp>
      <p:pic>
        <p:nvPicPr>
          <p:cNvPr id="3075" name="Picture 3" descr="C:\Users\dell\Downloads\images (2).jpg"/>
          <p:cNvPicPr>
            <a:picLocks noChangeAspect="1" noChangeArrowheads="1"/>
          </p:cNvPicPr>
          <p:nvPr/>
        </p:nvPicPr>
        <p:blipFill>
          <a:blip r:embed="rId3"/>
          <a:srcRect/>
          <a:stretch>
            <a:fillRect/>
          </a:stretch>
        </p:blipFill>
        <p:spPr bwMode="auto">
          <a:xfrm>
            <a:off x="0" y="609600"/>
            <a:ext cx="4343400" cy="5334000"/>
          </a:xfrm>
          <a:prstGeom prst="rect">
            <a:avLst/>
          </a:prstGeom>
          <a:noFill/>
        </p:spPr>
      </p:pic>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219200"/>
            <a:ext cx="8229600" cy="4906963"/>
          </a:xfrm>
        </p:spPr>
        <p:txBody>
          <a:bodyPr/>
          <a:lstStyle/>
          <a:p>
            <a:r>
              <a:rPr lang="en-US" dirty="0" smtClean="0"/>
              <a:t>Devices, appliances, fasteners and other equipments are used in electrical power supply to prevent electrical hazards.</a:t>
            </a:r>
          </a:p>
          <a:p>
            <a:r>
              <a:rPr lang="en-US" dirty="0" smtClean="0"/>
              <a:t>Devices are attached in belt conveyor to prevent fire and explosion hazard.</a:t>
            </a:r>
          </a:p>
          <a:p>
            <a:r>
              <a:rPr lang="en-US" dirty="0" smtClean="0"/>
              <a:t>A provision of emergency stop is also provided in belt conveyor system.</a:t>
            </a:r>
            <a:endParaRPr lang="en-US" dirty="0"/>
          </a:p>
        </p:txBody>
      </p:sp>
      <p:sp>
        <p:nvSpPr>
          <p:cNvPr id="2" name="Title 1"/>
          <p:cNvSpPr>
            <a:spLocks noGrp="1"/>
          </p:cNvSpPr>
          <p:nvPr>
            <p:ph type="title"/>
          </p:nvPr>
        </p:nvSpPr>
        <p:spPr/>
        <p:txBody>
          <a:bodyPr/>
          <a:lstStyle/>
          <a:p>
            <a:r>
              <a:rPr lang="en-US" dirty="0" smtClean="0"/>
              <a:t> </a:t>
            </a:r>
            <a:endParaRPr lang="en-US" dirty="0"/>
          </a:p>
        </p:txBody>
      </p:sp>
    </p:spTree>
  </p:cSld>
  <p:clrMapOvr>
    <a:masterClrMapping/>
  </p:clrMapOvr>
  <p:transition>
    <p:cut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3352799"/>
          </a:xfrm>
        </p:spPr>
        <p:txBody>
          <a:bodyPr/>
          <a:lstStyle/>
          <a:p>
            <a:endParaRPr lang="en-US" dirty="0"/>
          </a:p>
        </p:txBody>
      </p:sp>
      <p:sp>
        <p:nvSpPr>
          <p:cNvPr id="3" name="Subtitle 2"/>
          <p:cNvSpPr>
            <a:spLocks noGrp="1"/>
          </p:cNvSpPr>
          <p:nvPr>
            <p:ph type="subTitle" idx="1"/>
          </p:nvPr>
        </p:nvSpPr>
        <p:spPr/>
        <p:txBody>
          <a:bodyPr/>
          <a:lstStyle/>
          <a:p>
            <a:r>
              <a:rPr lang="en-US" dirty="0" smtClean="0"/>
              <a:t> </a:t>
            </a:r>
          </a:p>
          <a:p>
            <a:endParaRPr lang="en-US" dirty="0"/>
          </a:p>
        </p:txBody>
      </p:sp>
      <p:graphicFrame>
        <p:nvGraphicFramePr>
          <p:cNvPr id="4" name="Diagram 3"/>
          <p:cNvGraphicFramePr/>
          <p:nvPr/>
        </p:nvGraphicFramePr>
        <p:xfrm>
          <a:off x="0" y="0"/>
          <a:ext cx="9144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152</TotalTime>
  <Words>193</Words>
  <Application>Microsoft Office PowerPoint</Application>
  <PresentationFormat>On-screen Show (4:3)</PresentationFormat>
  <Paragraphs>28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www.MINEPORTAL.in</vt:lpstr>
      <vt:lpstr>Safety devices in belt conveyor</vt:lpstr>
      <vt:lpstr> </vt:lpstr>
      <vt:lpstr>PowerPoint Presentation</vt:lpstr>
      <vt:lpstr>safety devices  </vt:lpstr>
      <vt:lpstr> </vt:lpstr>
      <vt:lpstr>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Safety devices in belt conveyor</dc:title>
  <dc:creator>manful</dc:creator>
  <cp:lastModifiedBy>ranjan kumar</cp:lastModifiedBy>
  <cp:revision>17</cp:revision>
  <dcterms:created xsi:type="dcterms:W3CDTF">2006-08-16T00:00:00Z</dcterms:created>
  <dcterms:modified xsi:type="dcterms:W3CDTF">2018-09-21T16:01:02Z</dcterms:modified>
</cp:coreProperties>
</file>