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5700-37DF-457D-A265-74E52A7D6368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7FBD-CE37-4580-AFA7-A003E2AF88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8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7FBD-CE37-4580-AFA7-A003E2AF889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007E-62FD-4921-8630-ECA1D6442C03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F509-B0D4-4647-99C4-04C8A5EB8D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007E-62FD-4921-8630-ECA1D6442C03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F509-B0D4-4647-99C4-04C8A5EB8D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007E-62FD-4921-8630-ECA1D6442C03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F509-B0D4-4647-99C4-04C8A5EB8D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007E-62FD-4921-8630-ECA1D6442C03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F509-B0D4-4647-99C4-04C8A5EB8D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007E-62FD-4921-8630-ECA1D6442C03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F509-B0D4-4647-99C4-04C8A5EB8D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007E-62FD-4921-8630-ECA1D6442C03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F509-B0D4-4647-99C4-04C8A5EB8D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007E-62FD-4921-8630-ECA1D6442C03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F509-B0D4-4647-99C4-04C8A5EB8D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007E-62FD-4921-8630-ECA1D6442C03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F509-B0D4-4647-99C4-04C8A5EB8D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007E-62FD-4921-8630-ECA1D6442C03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F509-B0D4-4647-99C4-04C8A5EB8D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007E-62FD-4921-8630-ECA1D6442C03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F509-B0D4-4647-99C4-04C8A5EB8D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007E-62FD-4921-8630-ECA1D6442C03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F509-B0D4-4647-99C4-04C8A5EB8D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007E-62FD-4921-8630-ECA1D6442C03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F509-B0D4-4647-99C4-04C8A5EB8DA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eportal.i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www.MINEPORTAL.in</a:t>
            </a:r>
            <a:endParaRPr lang="en-IN" sz="6000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ONLINE TEST SERIES FOR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DGMS COAL/METAL FIRST/SECOND CLASS EXAM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GATE MINING EXAM 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OVERMAN EXAM TEST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MINING INSPECTOR EXAMS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COAL INDIA MTs &amp; OTHER PSUs EXAMS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FREE STUDY MATERIAL &amp; VIDEO LECTURES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MINING JOBS NOTIFICATIONS</a:t>
            </a:r>
          </a:p>
          <a:p>
            <a:pPr marL="11430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www.mineportal.in</a:t>
            </a:r>
            <a:r>
              <a:rPr lang="en-IN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Call/Whatsapp-8804777500   www.fb.com/mineportal.in</a:t>
            </a:r>
            <a:endParaRPr lang="en-IN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3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discharge loader</a:t>
            </a:r>
            <a:endParaRPr lang="en-IN" dirty="0"/>
          </a:p>
        </p:txBody>
      </p:sp>
      <p:pic>
        <p:nvPicPr>
          <p:cNvPr id="2050" name="Picture 2" descr="C:\Users\WELCOME\Downloads\Side-discharge-Loader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304" y="1600200"/>
            <a:ext cx="5957392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Swadesh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Roll no  10108en 021</a:t>
            </a:r>
          </a:p>
          <a:p>
            <a:pPr algn="ctr">
              <a:buNone/>
            </a:pPr>
            <a:r>
              <a:rPr lang="en-US" dirty="0" smtClean="0"/>
              <a:t>Mining </a:t>
            </a:r>
            <a:r>
              <a:rPr lang="en-US" dirty="0" err="1" smtClean="0"/>
              <a:t>engg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8352928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For blasting off the </a:t>
            </a:r>
            <a:r>
              <a:rPr lang="en-US" dirty="0" err="1" smtClean="0"/>
              <a:t>gallaries</a:t>
            </a:r>
            <a:r>
              <a:rPr lang="en-US" dirty="0" smtClean="0"/>
              <a:t> different types of cuts are used.</a:t>
            </a:r>
          </a:p>
          <a:p>
            <a:r>
              <a:rPr lang="en-US" dirty="0" smtClean="0"/>
              <a:t>Wedge cut/V </a:t>
            </a:r>
            <a:r>
              <a:rPr lang="en-US" dirty="0" err="1" smtClean="0"/>
              <a:t>cut,Pyramid</a:t>
            </a:r>
            <a:r>
              <a:rPr lang="en-US" dirty="0" smtClean="0"/>
              <a:t>/Diamond </a:t>
            </a:r>
            <a:r>
              <a:rPr lang="en-US" dirty="0" err="1" smtClean="0"/>
              <a:t>cut,Drag</a:t>
            </a:r>
            <a:r>
              <a:rPr lang="en-US" dirty="0" smtClean="0"/>
              <a:t> </a:t>
            </a:r>
            <a:r>
              <a:rPr lang="en-US" dirty="0" err="1" smtClean="0"/>
              <a:t>cut,Fan</a:t>
            </a:r>
            <a:r>
              <a:rPr lang="en-US" dirty="0" smtClean="0"/>
              <a:t> cut are generally used for the blasting off</a:t>
            </a:r>
            <a:r>
              <a:rPr lang="en-IN" dirty="0" smtClean="0"/>
              <a:t> the weaker rocks as compared to that of Burn cut which is </a:t>
            </a:r>
            <a:r>
              <a:rPr lang="en-IN" dirty="0" err="1" smtClean="0"/>
              <a:t>uused</a:t>
            </a:r>
            <a:r>
              <a:rPr lang="en-IN" dirty="0" smtClean="0"/>
              <a:t> for tougher rocks like </a:t>
            </a:r>
            <a:r>
              <a:rPr lang="en-IN" dirty="0" err="1" smtClean="0"/>
              <a:t>granite,basalt</a:t>
            </a:r>
            <a:r>
              <a:rPr lang="en-IN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In any blasting hole a common pattern is followed to charge it up.</a:t>
            </a:r>
          </a:p>
          <a:p>
            <a:pPr algn="ctr">
              <a:buNone/>
            </a:pPr>
            <a:r>
              <a:rPr lang="en-US" dirty="0" smtClean="0"/>
              <a:t>So any hole’s 2/3 part is </a:t>
            </a:r>
            <a:r>
              <a:rPr lang="en-US" dirty="0" err="1" smtClean="0"/>
              <a:t>fillled</a:t>
            </a:r>
            <a:r>
              <a:rPr lang="en-US" dirty="0" smtClean="0"/>
              <a:t> with the explosive material and upper rest part is filled with </a:t>
            </a:r>
            <a:r>
              <a:rPr lang="en-US" dirty="0" err="1" smtClean="0"/>
              <a:t>stimming</a:t>
            </a:r>
            <a:r>
              <a:rPr lang="en-US" dirty="0" smtClean="0"/>
              <a:t> material as it provides free space for the explosive which adds to the efficiency of explosive.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We can calculate the no. of holes to be drilled roughly with the help of</a:t>
            </a:r>
            <a:r>
              <a:rPr lang="en-US" b="1" dirty="0" smtClean="0"/>
              <a:t> powder factor </a:t>
            </a:r>
            <a:r>
              <a:rPr lang="en-US" dirty="0" smtClean="0"/>
              <a:t>as the powder factor is somewhat definite for a certain region.</a:t>
            </a:r>
          </a:p>
          <a:p>
            <a:pPr algn="ctr">
              <a:buNone/>
            </a:pPr>
            <a:r>
              <a:rPr lang="en-US" dirty="0" smtClean="0"/>
              <a:t>Powder factor=</a:t>
            </a:r>
          </a:p>
          <a:p>
            <a:pPr algn="ctr">
              <a:buNone/>
            </a:pPr>
            <a:r>
              <a:rPr lang="en-US" dirty="0" smtClean="0"/>
              <a:t>weight of rocks </a:t>
            </a:r>
            <a:r>
              <a:rPr lang="en-US" dirty="0" err="1" smtClean="0"/>
              <a:t>expoided</a:t>
            </a:r>
            <a:r>
              <a:rPr lang="en-US" dirty="0" smtClean="0"/>
              <a:t>(</a:t>
            </a:r>
            <a:r>
              <a:rPr lang="en-US" dirty="0" err="1" smtClean="0"/>
              <a:t>tonnes</a:t>
            </a:r>
            <a:r>
              <a:rPr lang="en-US" dirty="0" smtClean="0"/>
              <a:t>)/Weight of explosive(kg)</a:t>
            </a:r>
          </a:p>
          <a:p>
            <a:pPr algn="ctr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exlplosive</a:t>
            </a:r>
            <a:r>
              <a:rPr lang="en-US" dirty="0" smtClean="0"/>
              <a:t> weight we first find out the volume of the block we are going to explode.</a:t>
            </a:r>
            <a:endParaRPr lang="en-IN" dirty="0" smtClean="0"/>
          </a:p>
          <a:p>
            <a:pPr algn="ctr">
              <a:buNone/>
            </a:pPr>
            <a:r>
              <a:rPr lang="en-US" dirty="0" smtClean="0"/>
              <a:t>Now it is multiplied by density of material which is surely known.</a:t>
            </a:r>
          </a:p>
          <a:p>
            <a:pPr algn="ctr">
              <a:buNone/>
            </a:pPr>
            <a:r>
              <a:rPr lang="en-US" dirty="0" smtClean="0"/>
              <a:t>Now   no. of holes multiplied by explosive in each hole.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Now reversing this formula we get no. of holes to be done.</a:t>
            </a:r>
          </a:p>
          <a:p>
            <a:pPr algn="ctr">
              <a:buNone/>
            </a:pPr>
            <a:r>
              <a:rPr lang="en-US" dirty="0" smtClean="0"/>
              <a:t>Then by hit and trial we can adjust it also.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MUCKING  IN MINES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Loading of the </a:t>
            </a:r>
            <a:r>
              <a:rPr lang="en-US" dirty="0" err="1" smtClean="0"/>
              <a:t>exploided</a:t>
            </a:r>
            <a:r>
              <a:rPr lang="en-US" dirty="0" smtClean="0"/>
              <a:t> material/</a:t>
            </a:r>
            <a:r>
              <a:rPr lang="en-US" dirty="0" err="1" smtClean="0"/>
              <a:t>excavative</a:t>
            </a:r>
            <a:r>
              <a:rPr lang="en-US" dirty="0" smtClean="0"/>
              <a:t> materials is known as </a:t>
            </a:r>
            <a:r>
              <a:rPr lang="en-US" dirty="0" err="1" smtClean="0"/>
              <a:t>mucking.it</a:t>
            </a:r>
            <a:r>
              <a:rPr lang="en-US" dirty="0" smtClean="0"/>
              <a:t> is </a:t>
            </a:r>
            <a:r>
              <a:rPr lang="en-US" dirty="0" err="1" smtClean="0"/>
              <a:t>mechanised</a:t>
            </a:r>
            <a:r>
              <a:rPr lang="en-US" dirty="0" smtClean="0"/>
              <a:t> in mines.</a:t>
            </a:r>
          </a:p>
          <a:p>
            <a:pPr algn="ctr">
              <a:buNone/>
            </a:pPr>
            <a:r>
              <a:rPr lang="en-US" dirty="0" smtClean="0"/>
              <a:t>For coal mines generally two types of machineries are used.</a:t>
            </a:r>
          </a:p>
          <a:p>
            <a:pPr algn="ctr"/>
            <a:r>
              <a:rPr lang="en-US" dirty="0" smtClean="0"/>
              <a:t>SDL-Side discharge loader</a:t>
            </a:r>
          </a:p>
          <a:p>
            <a:pPr algn="ctr"/>
            <a:r>
              <a:rPr lang="en-US" dirty="0" smtClean="0"/>
              <a:t>LHD-Load Haul Dump </a:t>
            </a:r>
          </a:p>
          <a:p>
            <a:pPr algn="ctr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Data\Bomar\Head Office\Bomar CV\Brochures\MMS\Photograph (4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60848"/>
            <a:ext cx="3384376" cy="374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15616" y="5733256"/>
            <a:ext cx="3700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excavator controls &amp; power pack</a:t>
            </a:r>
            <a:endParaRPr lang="en-US" b="1" dirty="0">
              <a:latin typeface="Arial" charset="0"/>
            </a:endParaRPr>
          </a:p>
        </p:txBody>
      </p:sp>
      <p:pic>
        <p:nvPicPr>
          <p:cNvPr id="6" name="Picture 8" descr="C:\Data\Bomar\Head Office\Bomar CV\Brochures\MMS\Photograph (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060848"/>
            <a:ext cx="337376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0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Arial" charset="0"/>
              </a:rPr>
              <a:t>      excavator in ‘park’ position under jumbo </a:t>
            </a:r>
            <a:endParaRPr lang="en-US" b="1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5736" y="980728"/>
            <a:ext cx="6279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M.M.S.</a:t>
            </a:r>
            <a:r>
              <a:rPr 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sz="28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(</a:t>
            </a:r>
            <a:r>
              <a:rPr lang="en-US" sz="2800" i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mechanised</a:t>
            </a:r>
            <a:r>
              <a:rPr lang="en-US" sz="2800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mucking system)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haul dump</a:t>
            </a:r>
            <a:endParaRPr lang="en-IN" dirty="0"/>
          </a:p>
        </p:txBody>
      </p:sp>
      <p:pic>
        <p:nvPicPr>
          <p:cNvPr id="1026" name="Picture 2" descr="C:\Users\WELCOME\Downloads\images (5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312368" cy="3744416"/>
          </a:xfrm>
          <a:prstGeom prst="rect">
            <a:avLst/>
          </a:prstGeom>
          <a:noFill/>
        </p:spPr>
      </p:pic>
      <p:pic>
        <p:nvPicPr>
          <p:cNvPr id="1027" name="Picture 3" descr="C:\Users\WELCOME\Downloads\images (6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700808"/>
            <a:ext cx="3084190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315</Words>
  <Application>Microsoft Office PowerPoint</Application>
  <PresentationFormat>On-screen Show (4:3)</PresentationFormat>
  <Paragraphs>38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www.MINEPORTAL.in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MUCKING  IN MINES</vt:lpstr>
      <vt:lpstr>PowerPoint Presentation</vt:lpstr>
      <vt:lpstr>Load haul dump</vt:lpstr>
      <vt:lpstr>Side discharge loader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ranjan kumar</cp:lastModifiedBy>
  <cp:revision>10</cp:revision>
  <dcterms:created xsi:type="dcterms:W3CDTF">2011-08-22T15:48:14Z</dcterms:created>
  <dcterms:modified xsi:type="dcterms:W3CDTF">2018-09-21T13:20:23Z</dcterms:modified>
</cp:coreProperties>
</file>