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9"/>
  </p:notesMasterIdLst>
  <p:sldIdLst>
    <p:sldId id="303" r:id="rId2"/>
    <p:sldId id="256" r:id="rId3"/>
    <p:sldId id="257" r:id="rId4"/>
    <p:sldId id="276" r:id="rId5"/>
    <p:sldId id="259" r:id="rId6"/>
    <p:sldId id="300" r:id="rId7"/>
    <p:sldId id="279" r:id="rId8"/>
    <p:sldId id="281" r:id="rId9"/>
    <p:sldId id="282" r:id="rId10"/>
    <p:sldId id="283" r:id="rId11"/>
    <p:sldId id="284" r:id="rId12"/>
    <p:sldId id="301" r:id="rId13"/>
    <p:sldId id="285" r:id="rId14"/>
    <p:sldId id="302" r:id="rId15"/>
    <p:sldId id="286" r:id="rId16"/>
    <p:sldId id="290" r:id="rId17"/>
    <p:sldId id="287" r:id="rId18"/>
    <p:sldId id="289" r:id="rId19"/>
    <p:sldId id="291" r:id="rId20"/>
    <p:sldId id="292" r:id="rId21"/>
    <p:sldId id="293" r:id="rId22"/>
    <p:sldId id="295" r:id="rId23"/>
    <p:sldId id="296" r:id="rId24"/>
    <p:sldId id="294" r:id="rId25"/>
    <p:sldId id="297" r:id="rId26"/>
    <p:sldId id="298" r:id="rId27"/>
    <p:sldId id="29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718" autoAdjust="0"/>
  </p:normalViewPr>
  <p:slideViewPr>
    <p:cSldViewPr>
      <p:cViewPr>
        <p:scale>
          <a:sx n="70" d="100"/>
          <a:sy n="70" d="100"/>
        </p:scale>
        <p:origin x="-1386" y="-78"/>
      </p:cViewPr>
      <p:guideLst>
        <p:guide orient="horz" pos="2160"/>
        <p:guide pos="2880"/>
      </p:guideLst>
    </p:cSldViewPr>
  </p:slideViewPr>
  <p:outlineViewPr>
    <p:cViewPr>
      <p:scale>
        <a:sx n="33" d="100"/>
        <a:sy n="33" d="100"/>
      </p:scale>
      <p:origin x="0" y="123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1C8001-C183-4556-BD0D-312C0CDC7C62}" type="doc">
      <dgm:prSet loTypeId="urn:microsoft.com/office/officeart/2005/8/layout/process2" loCatId="process" qsTypeId="urn:microsoft.com/office/officeart/2005/8/quickstyle/simple1" qsCatId="simple" csTypeId="urn:microsoft.com/office/officeart/2005/8/colors/accent5_5" csCatId="accent5" phldr="1"/>
      <dgm:spPr/>
    </dgm:pt>
    <dgm:pt modelId="{37320DE9-5AA7-46BA-963E-7ECACDC52990}">
      <dgm:prSet phldrT="[Text]"/>
      <dgm:spPr/>
      <dgm:t>
        <a:bodyPr/>
        <a:lstStyle/>
        <a:p>
          <a:r>
            <a:rPr lang="en-US" dirty="0" smtClean="0"/>
            <a:t>MINE PLAN</a:t>
          </a:r>
          <a:endParaRPr lang="en-US" dirty="0"/>
        </a:p>
      </dgm:t>
    </dgm:pt>
    <dgm:pt modelId="{8F573261-2480-4C72-B119-1C799D2FBAF0}" type="parTrans" cxnId="{3F0B7120-3211-4710-8E2C-A730A5E25949}">
      <dgm:prSet/>
      <dgm:spPr/>
      <dgm:t>
        <a:bodyPr/>
        <a:lstStyle/>
        <a:p>
          <a:endParaRPr lang="en-US"/>
        </a:p>
      </dgm:t>
    </dgm:pt>
    <dgm:pt modelId="{C8424017-1913-41BA-9366-23F43C024B11}" type="sibTrans" cxnId="{3F0B7120-3211-4710-8E2C-A730A5E25949}">
      <dgm:prSet/>
      <dgm:spPr/>
      <dgm:t>
        <a:bodyPr/>
        <a:lstStyle/>
        <a:p>
          <a:endParaRPr lang="en-US"/>
        </a:p>
      </dgm:t>
    </dgm:pt>
    <dgm:pt modelId="{DA853CE2-2A86-4D13-841E-C5A70AD192BA}">
      <dgm:prSet phldrT="[Text]"/>
      <dgm:spPr/>
      <dgm:t>
        <a:bodyPr/>
        <a:lstStyle/>
        <a:p>
          <a:r>
            <a:rPr lang="en-US" dirty="0" smtClean="0"/>
            <a:t>SCANNING OF PLAN</a:t>
          </a:r>
          <a:endParaRPr lang="en-US" dirty="0"/>
        </a:p>
      </dgm:t>
    </dgm:pt>
    <dgm:pt modelId="{F94A3816-C59D-4CC7-BF09-21AD5A2F9493}" type="parTrans" cxnId="{3960A4B9-EA12-4682-9D20-279F07B6F58B}">
      <dgm:prSet/>
      <dgm:spPr/>
      <dgm:t>
        <a:bodyPr/>
        <a:lstStyle/>
        <a:p>
          <a:endParaRPr lang="en-US"/>
        </a:p>
      </dgm:t>
    </dgm:pt>
    <dgm:pt modelId="{19DB0039-309F-4155-808D-0438EB92329B}" type="sibTrans" cxnId="{3960A4B9-EA12-4682-9D20-279F07B6F58B}">
      <dgm:prSet/>
      <dgm:spPr/>
      <dgm:t>
        <a:bodyPr/>
        <a:lstStyle/>
        <a:p>
          <a:endParaRPr lang="en-US"/>
        </a:p>
      </dgm:t>
    </dgm:pt>
    <dgm:pt modelId="{B29BA744-6D1B-46F0-8BFF-E86F925458E4}">
      <dgm:prSet/>
      <dgm:spPr/>
      <dgm:t>
        <a:bodyPr/>
        <a:lstStyle/>
        <a:p>
          <a:r>
            <a:rPr lang="en-US" dirty="0" smtClean="0"/>
            <a:t>IMPORTING SCANNED PLAN INTO AUTOCAD AND DIGITIZATION OF PLAN IN AUTOCAD </a:t>
          </a:r>
          <a:endParaRPr lang="en-US" dirty="0"/>
        </a:p>
      </dgm:t>
    </dgm:pt>
    <dgm:pt modelId="{E6175F76-E32E-40FD-914E-DD2FB3FA3C0F}" type="parTrans" cxnId="{EF129ED2-D1AE-457F-AE3D-25E70173AF8D}">
      <dgm:prSet/>
      <dgm:spPr/>
      <dgm:t>
        <a:bodyPr/>
        <a:lstStyle/>
        <a:p>
          <a:endParaRPr lang="en-US"/>
        </a:p>
      </dgm:t>
    </dgm:pt>
    <dgm:pt modelId="{B8325938-A03D-46A4-A2B5-1EC4E4304CF3}" type="sibTrans" cxnId="{EF129ED2-D1AE-457F-AE3D-25E70173AF8D}">
      <dgm:prSet/>
      <dgm:spPr/>
      <dgm:t>
        <a:bodyPr/>
        <a:lstStyle/>
        <a:p>
          <a:endParaRPr lang="en-US"/>
        </a:p>
      </dgm:t>
    </dgm:pt>
    <dgm:pt modelId="{7E3B9C0F-2355-4007-8584-3F63CCD5A84B}">
      <dgm:prSet/>
      <dgm:spPr/>
      <dgm:t>
        <a:bodyPr/>
        <a:lstStyle/>
        <a:p>
          <a:r>
            <a:rPr lang="en-US" dirty="0" smtClean="0"/>
            <a:t>IMPORTING THE DIGITIZED PLAN INTO SURPAC AND GENERATING A 3D MODEL</a:t>
          </a:r>
          <a:endParaRPr lang="en-US" dirty="0"/>
        </a:p>
      </dgm:t>
    </dgm:pt>
    <dgm:pt modelId="{9E199443-D512-4083-A6A6-49B283BAD2E0}" type="parTrans" cxnId="{23F18E4E-2F96-40BA-8FC3-05580C4637C0}">
      <dgm:prSet/>
      <dgm:spPr/>
      <dgm:t>
        <a:bodyPr/>
        <a:lstStyle/>
        <a:p>
          <a:endParaRPr lang="en-US"/>
        </a:p>
      </dgm:t>
    </dgm:pt>
    <dgm:pt modelId="{CF535B8F-E276-4878-905D-59F559D8E70C}" type="sibTrans" cxnId="{23F18E4E-2F96-40BA-8FC3-05580C4637C0}">
      <dgm:prSet/>
      <dgm:spPr/>
      <dgm:t>
        <a:bodyPr/>
        <a:lstStyle/>
        <a:p>
          <a:endParaRPr lang="en-US"/>
        </a:p>
      </dgm:t>
    </dgm:pt>
    <dgm:pt modelId="{F3096B3B-D45E-4175-A7B4-A0AFD8BC28BC}" type="pres">
      <dgm:prSet presAssocID="{E51C8001-C183-4556-BD0D-312C0CDC7C62}" presName="linearFlow" presStyleCnt="0">
        <dgm:presLayoutVars>
          <dgm:resizeHandles val="exact"/>
        </dgm:presLayoutVars>
      </dgm:prSet>
      <dgm:spPr/>
    </dgm:pt>
    <dgm:pt modelId="{5E166B64-1B5B-46D5-855C-ED1D7147C1A0}" type="pres">
      <dgm:prSet presAssocID="{37320DE9-5AA7-46BA-963E-7ECACDC52990}" presName="node" presStyleLbl="node1" presStyleIdx="0" presStyleCnt="4">
        <dgm:presLayoutVars>
          <dgm:bulletEnabled val="1"/>
        </dgm:presLayoutVars>
      </dgm:prSet>
      <dgm:spPr/>
      <dgm:t>
        <a:bodyPr/>
        <a:lstStyle/>
        <a:p>
          <a:endParaRPr lang="en-US"/>
        </a:p>
      </dgm:t>
    </dgm:pt>
    <dgm:pt modelId="{906AEEF6-52C6-4A4A-BE78-62A43E26DD12}" type="pres">
      <dgm:prSet presAssocID="{C8424017-1913-41BA-9366-23F43C024B11}" presName="sibTrans" presStyleLbl="sibTrans2D1" presStyleIdx="0" presStyleCnt="3"/>
      <dgm:spPr/>
      <dgm:t>
        <a:bodyPr/>
        <a:lstStyle/>
        <a:p>
          <a:endParaRPr lang="en-US"/>
        </a:p>
      </dgm:t>
    </dgm:pt>
    <dgm:pt modelId="{1B233382-FDC7-4B81-9038-A1B82FEF9BA8}" type="pres">
      <dgm:prSet presAssocID="{C8424017-1913-41BA-9366-23F43C024B11}" presName="connectorText" presStyleLbl="sibTrans2D1" presStyleIdx="0" presStyleCnt="3"/>
      <dgm:spPr/>
      <dgm:t>
        <a:bodyPr/>
        <a:lstStyle/>
        <a:p>
          <a:endParaRPr lang="en-US"/>
        </a:p>
      </dgm:t>
    </dgm:pt>
    <dgm:pt modelId="{278DB62F-B7C0-46BF-B759-D268CAC537C5}" type="pres">
      <dgm:prSet presAssocID="{DA853CE2-2A86-4D13-841E-C5A70AD192BA}" presName="node" presStyleLbl="node1" presStyleIdx="1" presStyleCnt="4">
        <dgm:presLayoutVars>
          <dgm:bulletEnabled val="1"/>
        </dgm:presLayoutVars>
      </dgm:prSet>
      <dgm:spPr/>
      <dgm:t>
        <a:bodyPr/>
        <a:lstStyle/>
        <a:p>
          <a:endParaRPr lang="en-US"/>
        </a:p>
      </dgm:t>
    </dgm:pt>
    <dgm:pt modelId="{5809C79B-A35C-4C0D-80B1-22F8BC34D88A}" type="pres">
      <dgm:prSet presAssocID="{19DB0039-309F-4155-808D-0438EB92329B}" presName="sibTrans" presStyleLbl="sibTrans2D1" presStyleIdx="1" presStyleCnt="3"/>
      <dgm:spPr/>
      <dgm:t>
        <a:bodyPr/>
        <a:lstStyle/>
        <a:p>
          <a:endParaRPr lang="en-US"/>
        </a:p>
      </dgm:t>
    </dgm:pt>
    <dgm:pt modelId="{F0810675-4951-402A-81FC-233C680932D7}" type="pres">
      <dgm:prSet presAssocID="{19DB0039-309F-4155-808D-0438EB92329B}" presName="connectorText" presStyleLbl="sibTrans2D1" presStyleIdx="1" presStyleCnt="3"/>
      <dgm:spPr/>
      <dgm:t>
        <a:bodyPr/>
        <a:lstStyle/>
        <a:p>
          <a:endParaRPr lang="en-US"/>
        </a:p>
      </dgm:t>
    </dgm:pt>
    <dgm:pt modelId="{D559E504-76B1-4FF9-83F5-711010712866}" type="pres">
      <dgm:prSet presAssocID="{B29BA744-6D1B-46F0-8BFF-E86F925458E4}" presName="node" presStyleLbl="node1" presStyleIdx="2" presStyleCnt="4" custScaleX="244420">
        <dgm:presLayoutVars>
          <dgm:bulletEnabled val="1"/>
        </dgm:presLayoutVars>
      </dgm:prSet>
      <dgm:spPr/>
      <dgm:t>
        <a:bodyPr/>
        <a:lstStyle/>
        <a:p>
          <a:endParaRPr lang="en-US"/>
        </a:p>
      </dgm:t>
    </dgm:pt>
    <dgm:pt modelId="{E770FE64-0F41-4677-876A-825D92DF4692}" type="pres">
      <dgm:prSet presAssocID="{B8325938-A03D-46A4-A2B5-1EC4E4304CF3}" presName="sibTrans" presStyleLbl="sibTrans2D1" presStyleIdx="2" presStyleCnt="3"/>
      <dgm:spPr/>
      <dgm:t>
        <a:bodyPr/>
        <a:lstStyle/>
        <a:p>
          <a:endParaRPr lang="en-US"/>
        </a:p>
      </dgm:t>
    </dgm:pt>
    <dgm:pt modelId="{501CC0CB-B5AD-4098-91BC-D962CD41DAA3}" type="pres">
      <dgm:prSet presAssocID="{B8325938-A03D-46A4-A2B5-1EC4E4304CF3}" presName="connectorText" presStyleLbl="sibTrans2D1" presStyleIdx="2" presStyleCnt="3"/>
      <dgm:spPr/>
      <dgm:t>
        <a:bodyPr/>
        <a:lstStyle/>
        <a:p>
          <a:endParaRPr lang="en-US"/>
        </a:p>
      </dgm:t>
    </dgm:pt>
    <dgm:pt modelId="{F43394B2-DD9D-4191-B11C-EA78327D5882}" type="pres">
      <dgm:prSet presAssocID="{7E3B9C0F-2355-4007-8584-3F63CCD5A84B}" presName="node" presStyleLbl="node1" presStyleIdx="3" presStyleCnt="4" custScaleX="245877">
        <dgm:presLayoutVars>
          <dgm:bulletEnabled val="1"/>
        </dgm:presLayoutVars>
      </dgm:prSet>
      <dgm:spPr/>
      <dgm:t>
        <a:bodyPr/>
        <a:lstStyle/>
        <a:p>
          <a:endParaRPr lang="en-US"/>
        </a:p>
      </dgm:t>
    </dgm:pt>
  </dgm:ptLst>
  <dgm:cxnLst>
    <dgm:cxn modelId="{23F18E4E-2F96-40BA-8FC3-05580C4637C0}" srcId="{E51C8001-C183-4556-BD0D-312C0CDC7C62}" destId="{7E3B9C0F-2355-4007-8584-3F63CCD5A84B}" srcOrd="3" destOrd="0" parTransId="{9E199443-D512-4083-A6A6-49B283BAD2E0}" sibTransId="{CF535B8F-E276-4878-905D-59F559D8E70C}"/>
    <dgm:cxn modelId="{3E09D391-5E35-4DF7-8323-9DDA6E48E8B0}" type="presOf" srcId="{C8424017-1913-41BA-9366-23F43C024B11}" destId="{906AEEF6-52C6-4A4A-BE78-62A43E26DD12}" srcOrd="0" destOrd="0" presId="urn:microsoft.com/office/officeart/2005/8/layout/process2"/>
    <dgm:cxn modelId="{F09377A1-5971-447E-B4A5-B44DD19029BA}" type="presOf" srcId="{E51C8001-C183-4556-BD0D-312C0CDC7C62}" destId="{F3096B3B-D45E-4175-A7B4-A0AFD8BC28BC}" srcOrd="0" destOrd="0" presId="urn:microsoft.com/office/officeart/2005/8/layout/process2"/>
    <dgm:cxn modelId="{2360FCC8-87B5-4E09-81A6-00A17AE48000}" type="presOf" srcId="{B29BA744-6D1B-46F0-8BFF-E86F925458E4}" destId="{D559E504-76B1-4FF9-83F5-711010712866}" srcOrd="0" destOrd="0" presId="urn:microsoft.com/office/officeart/2005/8/layout/process2"/>
    <dgm:cxn modelId="{D1AA1219-0A66-4A95-919A-4795AFD8E5BD}" type="presOf" srcId="{B8325938-A03D-46A4-A2B5-1EC4E4304CF3}" destId="{501CC0CB-B5AD-4098-91BC-D962CD41DAA3}" srcOrd="1" destOrd="0" presId="urn:microsoft.com/office/officeart/2005/8/layout/process2"/>
    <dgm:cxn modelId="{FACC2914-3146-4B59-A3F3-7623ACED81A1}" type="presOf" srcId="{DA853CE2-2A86-4D13-841E-C5A70AD192BA}" destId="{278DB62F-B7C0-46BF-B759-D268CAC537C5}" srcOrd="0" destOrd="0" presId="urn:microsoft.com/office/officeart/2005/8/layout/process2"/>
    <dgm:cxn modelId="{FFA2FA05-9BF3-4DD0-BA25-5AA178E10101}" type="presOf" srcId="{19DB0039-309F-4155-808D-0438EB92329B}" destId="{5809C79B-A35C-4C0D-80B1-22F8BC34D88A}" srcOrd="0" destOrd="0" presId="urn:microsoft.com/office/officeart/2005/8/layout/process2"/>
    <dgm:cxn modelId="{A73AEECF-90B2-4DB3-917A-D9A2EC338783}" type="presOf" srcId="{37320DE9-5AA7-46BA-963E-7ECACDC52990}" destId="{5E166B64-1B5B-46D5-855C-ED1D7147C1A0}" srcOrd="0" destOrd="0" presId="urn:microsoft.com/office/officeart/2005/8/layout/process2"/>
    <dgm:cxn modelId="{3F0B7120-3211-4710-8E2C-A730A5E25949}" srcId="{E51C8001-C183-4556-BD0D-312C0CDC7C62}" destId="{37320DE9-5AA7-46BA-963E-7ECACDC52990}" srcOrd="0" destOrd="0" parTransId="{8F573261-2480-4C72-B119-1C799D2FBAF0}" sibTransId="{C8424017-1913-41BA-9366-23F43C024B11}"/>
    <dgm:cxn modelId="{CBE4AB1F-B377-48C4-B6B0-3C42123E98BF}" type="presOf" srcId="{19DB0039-309F-4155-808D-0438EB92329B}" destId="{F0810675-4951-402A-81FC-233C680932D7}" srcOrd="1" destOrd="0" presId="urn:microsoft.com/office/officeart/2005/8/layout/process2"/>
    <dgm:cxn modelId="{C9379C30-EDB2-468A-8DE5-E32814666348}" type="presOf" srcId="{7E3B9C0F-2355-4007-8584-3F63CCD5A84B}" destId="{F43394B2-DD9D-4191-B11C-EA78327D5882}" srcOrd="0" destOrd="0" presId="urn:microsoft.com/office/officeart/2005/8/layout/process2"/>
    <dgm:cxn modelId="{7C1B86F2-DDC6-4EC5-B34F-65FB55512A9C}" type="presOf" srcId="{B8325938-A03D-46A4-A2B5-1EC4E4304CF3}" destId="{E770FE64-0F41-4677-876A-825D92DF4692}" srcOrd="0" destOrd="0" presId="urn:microsoft.com/office/officeart/2005/8/layout/process2"/>
    <dgm:cxn modelId="{EF129ED2-D1AE-457F-AE3D-25E70173AF8D}" srcId="{E51C8001-C183-4556-BD0D-312C0CDC7C62}" destId="{B29BA744-6D1B-46F0-8BFF-E86F925458E4}" srcOrd="2" destOrd="0" parTransId="{E6175F76-E32E-40FD-914E-DD2FB3FA3C0F}" sibTransId="{B8325938-A03D-46A4-A2B5-1EC4E4304CF3}"/>
    <dgm:cxn modelId="{3960A4B9-EA12-4682-9D20-279F07B6F58B}" srcId="{E51C8001-C183-4556-BD0D-312C0CDC7C62}" destId="{DA853CE2-2A86-4D13-841E-C5A70AD192BA}" srcOrd="1" destOrd="0" parTransId="{F94A3816-C59D-4CC7-BF09-21AD5A2F9493}" sibTransId="{19DB0039-309F-4155-808D-0438EB92329B}"/>
    <dgm:cxn modelId="{BB1CDB5C-C2BA-4ACC-8700-A4D3E06DE06F}" type="presOf" srcId="{C8424017-1913-41BA-9366-23F43C024B11}" destId="{1B233382-FDC7-4B81-9038-A1B82FEF9BA8}" srcOrd="1" destOrd="0" presId="urn:microsoft.com/office/officeart/2005/8/layout/process2"/>
    <dgm:cxn modelId="{E5486482-D90B-4BBA-A9CD-3163A1550203}" type="presParOf" srcId="{F3096B3B-D45E-4175-A7B4-A0AFD8BC28BC}" destId="{5E166B64-1B5B-46D5-855C-ED1D7147C1A0}" srcOrd="0" destOrd="0" presId="urn:microsoft.com/office/officeart/2005/8/layout/process2"/>
    <dgm:cxn modelId="{E76665DA-5314-43E5-A833-14DBF2C0C23A}" type="presParOf" srcId="{F3096B3B-D45E-4175-A7B4-A0AFD8BC28BC}" destId="{906AEEF6-52C6-4A4A-BE78-62A43E26DD12}" srcOrd="1" destOrd="0" presId="urn:microsoft.com/office/officeart/2005/8/layout/process2"/>
    <dgm:cxn modelId="{A9784BD7-1B51-4E8C-9D00-A6CA8CEA3D53}" type="presParOf" srcId="{906AEEF6-52C6-4A4A-BE78-62A43E26DD12}" destId="{1B233382-FDC7-4B81-9038-A1B82FEF9BA8}" srcOrd="0" destOrd="0" presId="urn:microsoft.com/office/officeart/2005/8/layout/process2"/>
    <dgm:cxn modelId="{E679C9C7-85F5-404E-94CE-016F09AE681F}" type="presParOf" srcId="{F3096B3B-D45E-4175-A7B4-A0AFD8BC28BC}" destId="{278DB62F-B7C0-46BF-B759-D268CAC537C5}" srcOrd="2" destOrd="0" presId="urn:microsoft.com/office/officeart/2005/8/layout/process2"/>
    <dgm:cxn modelId="{DFB41086-448B-4280-B0CB-30550ACBB2C8}" type="presParOf" srcId="{F3096B3B-D45E-4175-A7B4-A0AFD8BC28BC}" destId="{5809C79B-A35C-4C0D-80B1-22F8BC34D88A}" srcOrd="3" destOrd="0" presId="urn:microsoft.com/office/officeart/2005/8/layout/process2"/>
    <dgm:cxn modelId="{F625308F-A1BC-4BCF-BE3F-768DB62DED5D}" type="presParOf" srcId="{5809C79B-A35C-4C0D-80B1-22F8BC34D88A}" destId="{F0810675-4951-402A-81FC-233C680932D7}" srcOrd="0" destOrd="0" presId="urn:microsoft.com/office/officeart/2005/8/layout/process2"/>
    <dgm:cxn modelId="{B3D0096C-5B27-4AA0-A82B-EDA19758E53C}" type="presParOf" srcId="{F3096B3B-D45E-4175-A7B4-A0AFD8BC28BC}" destId="{D559E504-76B1-4FF9-83F5-711010712866}" srcOrd="4" destOrd="0" presId="urn:microsoft.com/office/officeart/2005/8/layout/process2"/>
    <dgm:cxn modelId="{16898228-C1B1-461A-9AAD-C199445C6128}" type="presParOf" srcId="{F3096B3B-D45E-4175-A7B4-A0AFD8BC28BC}" destId="{E770FE64-0F41-4677-876A-825D92DF4692}" srcOrd="5" destOrd="0" presId="urn:microsoft.com/office/officeart/2005/8/layout/process2"/>
    <dgm:cxn modelId="{2987080C-5FD2-4D95-A814-ED82CD31A512}" type="presParOf" srcId="{E770FE64-0F41-4677-876A-825D92DF4692}" destId="{501CC0CB-B5AD-4098-91BC-D962CD41DAA3}" srcOrd="0" destOrd="0" presId="urn:microsoft.com/office/officeart/2005/8/layout/process2"/>
    <dgm:cxn modelId="{8E7CD810-381E-4AC8-A6EF-44FB481E2630}" type="presParOf" srcId="{F3096B3B-D45E-4175-A7B4-A0AFD8BC28BC}" destId="{F43394B2-DD9D-4191-B11C-EA78327D5882}" srcOrd="6"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CF57D-8416-4BF0-9F48-26E7367C75EB}" type="doc">
      <dgm:prSet loTypeId="urn:microsoft.com/office/officeart/2005/8/layout/orgChart1" loCatId="hierarchy" qsTypeId="urn:microsoft.com/office/officeart/2005/8/quickstyle/simple1" qsCatId="simple" csTypeId="urn:microsoft.com/office/officeart/2005/8/colors/accent4_4" csCatId="accent4" phldr="1"/>
      <dgm:spPr/>
      <dgm:t>
        <a:bodyPr/>
        <a:lstStyle/>
        <a:p>
          <a:endParaRPr lang="en-US"/>
        </a:p>
      </dgm:t>
    </dgm:pt>
    <dgm:pt modelId="{B7CBA9B9-3F64-49A4-81CE-5664556FD0B6}" type="asst">
      <dgm:prSet phldrT="[Text]"/>
      <dgm:spPr/>
      <dgm:t>
        <a:bodyPr/>
        <a:lstStyle/>
        <a:p>
          <a:r>
            <a:rPr lang="en-US" dirty="0"/>
            <a:t>Basic data and methodology</a:t>
          </a:r>
        </a:p>
      </dgm:t>
    </dgm:pt>
    <dgm:pt modelId="{31E2CBEC-B8B2-4717-9EB1-CED92E57C817}" type="parTrans" cxnId="{4ED33B10-8C51-42BB-972F-A41616E23467}">
      <dgm:prSet/>
      <dgm:spPr/>
      <dgm:t>
        <a:bodyPr/>
        <a:lstStyle/>
        <a:p>
          <a:endParaRPr lang="en-US"/>
        </a:p>
      </dgm:t>
    </dgm:pt>
    <dgm:pt modelId="{D6FFC15E-AFC2-4CE1-BEE1-4D7DDA54E1D2}" type="sibTrans" cxnId="{4ED33B10-8C51-42BB-972F-A41616E23467}">
      <dgm:prSet/>
      <dgm:spPr/>
      <dgm:t>
        <a:bodyPr/>
        <a:lstStyle/>
        <a:p>
          <a:endParaRPr lang="en-US"/>
        </a:p>
      </dgm:t>
    </dgm:pt>
    <dgm:pt modelId="{EB7D9043-97C3-434D-BB26-009E52BEE5D7}">
      <dgm:prSet phldrT="[Text]"/>
      <dgm:spPr/>
      <dgm:t>
        <a:bodyPr/>
        <a:lstStyle/>
        <a:p>
          <a:r>
            <a:rPr lang="en-US" dirty="0"/>
            <a:t>Survey data</a:t>
          </a:r>
        </a:p>
      </dgm:t>
    </dgm:pt>
    <dgm:pt modelId="{432AF943-3F2E-41EE-A8A8-1B45205621AC}" type="parTrans" cxnId="{D354979F-756B-4CD2-961C-87B0A30013E5}">
      <dgm:prSet/>
      <dgm:spPr/>
      <dgm:t>
        <a:bodyPr/>
        <a:lstStyle/>
        <a:p>
          <a:endParaRPr lang="en-US"/>
        </a:p>
      </dgm:t>
    </dgm:pt>
    <dgm:pt modelId="{EE05B509-B0F9-4308-ACD2-2E73B35166D2}" type="sibTrans" cxnId="{D354979F-756B-4CD2-961C-87B0A30013E5}">
      <dgm:prSet/>
      <dgm:spPr/>
      <dgm:t>
        <a:bodyPr/>
        <a:lstStyle/>
        <a:p>
          <a:endParaRPr lang="en-US"/>
        </a:p>
      </dgm:t>
    </dgm:pt>
    <dgm:pt modelId="{9BAABDCB-11CA-47F1-BC3A-061113417301}">
      <dgm:prSet phldrT="[Text]"/>
      <dgm:spPr/>
      <dgm:t>
        <a:bodyPr/>
        <a:lstStyle/>
        <a:p>
          <a:r>
            <a:rPr lang="en-US" dirty="0"/>
            <a:t>geological database</a:t>
          </a:r>
        </a:p>
      </dgm:t>
    </dgm:pt>
    <dgm:pt modelId="{20A6E1FF-5319-4388-B9C9-ECD4C4920CBE}" type="parTrans" cxnId="{2EED6673-D026-478A-8504-B4D6398BCCEA}">
      <dgm:prSet/>
      <dgm:spPr/>
      <dgm:t>
        <a:bodyPr/>
        <a:lstStyle/>
        <a:p>
          <a:endParaRPr lang="en-US"/>
        </a:p>
      </dgm:t>
    </dgm:pt>
    <dgm:pt modelId="{6D83503D-B070-448C-93EC-1FB0C489FBB7}" type="sibTrans" cxnId="{2EED6673-D026-478A-8504-B4D6398BCCEA}">
      <dgm:prSet/>
      <dgm:spPr/>
      <dgm:t>
        <a:bodyPr/>
        <a:lstStyle/>
        <a:p>
          <a:endParaRPr lang="en-US"/>
        </a:p>
      </dgm:t>
    </dgm:pt>
    <dgm:pt modelId="{6F4A4026-8EA7-4665-8AFE-4F5FD3FE4EA4}">
      <dgm:prSet/>
      <dgm:spPr/>
      <dgm:t>
        <a:bodyPr/>
        <a:lstStyle/>
        <a:p>
          <a:r>
            <a:rPr lang="en-US" dirty="0"/>
            <a:t>Assay BH id, </a:t>
          </a:r>
          <a:r>
            <a:rPr lang="en-US" dirty="0" err="1"/>
            <a:t>samp</a:t>
          </a:r>
          <a:r>
            <a:rPr lang="en-US" dirty="0"/>
            <a:t>. no., from, to &amp; assay</a:t>
          </a:r>
        </a:p>
      </dgm:t>
    </dgm:pt>
    <dgm:pt modelId="{80F25D59-485C-48D6-807C-ECFC647A6C0D}" type="parTrans" cxnId="{92F29C2E-58E4-41F3-86DB-E38E4CFD2EC4}">
      <dgm:prSet/>
      <dgm:spPr/>
      <dgm:t>
        <a:bodyPr/>
        <a:lstStyle/>
        <a:p>
          <a:endParaRPr lang="en-US"/>
        </a:p>
      </dgm:t>
    </dgm:pt>
    <dgm:pt modelId="{D7AE1FAC-453E-444A-9192-F095519DC9C1}" type="sibTrans" cxnId="{92F29C2E-58E4-41F3-86DB-E38E4CFD2EC4}">
      <dgm:prSet/>
      <dgm:spPr/>
      <dgm:t>
        <a:bodyPr/>
        <a:lstStyle/>
        <a:p>
          <a:endParaRPr lang="en-US"/>
        </a:p>
      </dgm:t>
    </dgm:pt>
    <dgm:pt modelId="{D95CB218-F45F-428E-B64C-C1E225B3DD03}">
      <dgm:prSet/>
      <dgm:spPr/>
      <dgm:t>
        <a:bodyPr/>
        <a:lstStyle/>
        <a:p>
          <a:r>
            <a:rPr lang="en-US" dirty="0"/>
            <a:t>Geology </a:t>
          </a:r>
          <a:r>
            <a:rPr lang="en-US" dirty="0" smtClean="0"/>
            <a:t>BH </a:t>
          </a:r>
          <a:r>
            <a:rPr lang="en-US" dirty="0"/>
            <a:t>id, sample no</a:t>
          </a:r>
          <a:r>
            <a:rPr lang="en-US" dirty="0" smtClean="0"/>
            <a:t>.</a:t>
          </a:r>
          <a:endParaRPr lang="en-US" dirty="0"/>
        </a:p>
      </dgm:t>
    </dgm:pt>
    <dgm:pt modelId="{7BFEF32D-BE18-4BB7-BBFA-2466481B2097}" type="parTrans" cxnId="{F90477A4-9838-43B2-B509-DDDD4C62FDAE}">
      <dgm:prSet/>
      <dgm:spPr/>
      <dgm:t>
        <a:bodyPr/>
        <a:lstStyle/>
        <a:p>
          <a:endParaRPr lang="en-US"/>
        </a:p>
      </dgm:t>
    </dgm:pt>
    <dgm:pt modelId="{2A14C194-9D71-4049-A6CA-D2E85DEFD188}" type="sibTrans" cxnId="{F90477A4-9838-43B2-B509-DDDD4C62FDAE}">
      <dgm:prSet/>
      <dgm:spPr/>
      <dgm:t>
        <a:bodyPr/>
        <a:lstStyle/>
        <a:p>
          <a:endParaRPr lang="en-US"/>
        </a:p>
      </dgm:t>
    </dgm:pt>
    <dgm:pt modelId="{144B5E05-7665-4788-94B1-4DBA9017D6C6}">
      <dgm:prSet/>
      <dgm:spPr/>
      <dgm:t>
        <a:bodyPr/>
        <a:lstStyle/>
        <a:p>
          <a:r>
            <a:rPr lang="en-US" dirty="0"/>
            <a:t>Survey to BH id, to </a:t>
          </a:r>
          <a:r>
            <a:rPr lang="en-US" dirty="0" err="1"/>
            <a:t>depth,dip</a:t>
          </a:r>
          <a:r>
            <a:rPr lang="en-US" dirty="0"/>
            <a:t>, azimuth</a:t>
          </a:r>
        </a:p>
      </dgm:t>
    </dgm:pt>
    <dgm:pt modelId="{8AF41C43-DBB8-4045-9635-5F8B15BDE82A}" type="parTrans" cxnId="{823B5916-78B1-4953-A410-20789DAAD8A8}">
      <dgm:prSet/>
      <dgm:spPr/>
      <dgm:t>
        <a:bodyPr/>
        <a:lstStyle/>
        <a:p>
          <a:endParaRPr lang="en-US"/>
        </a:p>
      </dgm:t>
    </dgm:pt>
    <dgm:pt modelId="{4B5B3B68-474F-4419-9F1B-C76EEBCD8947}" type="sibTrans" cxnId="{823B5916-78B1-4953-A410-20789DAAD8A8}">
      <dgm:prSet/>
      <dgm:spPr/>
      <dgm:t>
        <a:bodyPr/>
        <a:lstStyle/>
        <a:p>
          <a:endParaRPr lang="en-US"/>
        </a:p>
      </dgm:t>
    </dgm:pt>
    <dgm:pt modelId="{3F9AEF73-9A2D-4751-BA2F-0DD3AB82F137}">
      <dgm:prSet/>
      <dgm:spPr/>
      <dgm:t>
        <a:bodyPr/>
        <a:lstStyle/>
        <a:p>
          <a:r>
            <a:rPr lang="en-US" dirty="0"/>
            <a:t>Collar BH id, NEZ, Tot. depth</a:t>
          </a:r>
        </a:p>
      </dgm:t>
    </dgm:pt>
    <dgm:pt modelId="{539498DF-0EA8-42F4-8E6A-B2F1D118DB20}" type="parTrans" cxnId="{88A857D2-260B-4DD4-A4C7-D08FB4A0C146}">
      <dgm:prSet/>
      <dgm:spPr/>
      <dgm:t>
        <a:bodyPr/>
        <a:lstStyle/>
        <a:p>
          <a:endParaRPr lang="en-US"/>
        </a:p>
      </dgm:t>
    </dgm:pt>
    <dgm:pt modelId="{008A5E91-3FA8-4159-9D67-DAFA7EC9AE29}" type="sibTrans" cxnId="{88A857D2-260B-4DD4-A4C7-D08FB4A0C146}">
      <dgm:prSet/>
      <dgm:spPr/>
      <dgm:t>
        <a:bodyPr/>
        <a:lstStyle/>
        <a:p>
          <a:endParaRPr lang="en-US"/>
        </a:p>
      </dgm:t>
    </dgm:pt>
    <dgm:pt modelId="{30B645ED-429F-49F7-B1BC-61CB67AE18F7}">
      <dgm:prSet/>
      <dgm:spPr/>
      <dgm:t>
        <a:bodyPr/>
        <a:lstStyle/>
        <a:p>
          <a:r>
            <a:rPr lang="en-US" dirty="0"/>
            <a:t>Section Preparation</a:t>
          </a:r>
        </a:p>
      </dgm:t>
    </dgm:pt>
    <dgm:pt modelId="{0914B826-66D4-4728-B216-9F6A664559A5}" type="parTrans" cxnId="{3BFBE26A-91A2-4065-A921-A825092C41C8}">
      <dgm:prSet/>
      <dgm:spPr/>
      <dgm:t>
        <a:bodyPr/>
        <a:lstStyle/>
        <a:p>
          <a:endParaRPr lang="en-US"/>
        </a:p>
      </dgm:t>
    </dgm:pt>
    <dgm:pt modelId="{07BC83BD-D468-43AE-9701-77F3BF6E41C0}" type="sibTrans" cxnId="{3BFBE26A-91A2-4065-A921-A825092C41C8}">
      <dgm:prSet/>
      <dgm:spPr/>
      <dgm:t>
        <a:bodyPr/>
        <a:lstStyle/>
        <a:p>
          <a:endParaRPr lang="en-US"/>
        </a:p>
      </dgm:t>
    </dgm:pt>
    <dgm:pt modelId="{ED68F5A5-DAFB-4EB7-9516-264347D2118A}">
      <dgm:prSet/>
      <dgm:spPr/>
      <dgm:t>
        <a:bodyPr/>
        <a:lstStyle/>
        <a:p>
          <a:r>
            <a:rPr lang="en-US" dirty="0"/>
            <a:t>Stitching of section- ORE Body</a:t>
          </a:r>
        </a:p>
      </dgm:t>
    </dgm:pt>
    <dgm:pt modelId="{9C6C9B78-25B1-453E-ADE5-FB6394E5577F}" type="parTrans" cxnId="{E0F62711-0402-433F-911B-2AF6249A9425}">
      <dgm:prSet/>
      <dgm:spPr/>
      <dgm:t>
        <a:bodyPr/>
        <a:lstStyle/>
        <a:p>
          <a:endParaRPr lang="en-US"/>
        </a:p>
      </dgm:t>
    </dgm:pt>
    <dgm:pt modelId="{383C38AA-EE23-4895-AF5B-E819B36E294A}" type="sibTrans" cxnId="{E0F62711-0402-433F-911B-2AF6249A9425}">
      <dgm:prSet/>
      <dgm:spPr/>
      <dgm:t>
        <a:bodyPr/>
        <a:lstStyle/>
        <a:p>
          <a:endParaRPr lang="en-US"/>
        </a:p>
      </dgm:t>
    </dgm:pt>
    <dgm:pt modelId="{74CF8D5D-FF15-4135-BF23-C00EA772489F}">
      <dgm:prSet/>
      <dgm:spPr/>
      <dgm:t>
        <a:bodyPr/>
        <a:lstStyle/>
        <a:p>
          <a:r>
            <a:rPr lang="en-US" dirty="0"/>
            <a:t>Block </a:t>
          </a:r>
          <a:r>
            <a:rPr lang="en-US" dirty="0" err="1"/>
            <a:t>Modelling</a:t>
          </a:r>
          <a:r>
            <a:rPr lang="en-US" dirty="0"/>
            <a:t> and filling of attributes</a:t>
          </a:r>
        </a:p>
      </dgm:t>
    </dgm:pt>
    <dgm:pt modelId="{FB86C7EA-A61A-483B-A9A8-31B33AEC7676}" type="parTrans" cxnId="{2250E270-4F8C-499D-9DCE-674B4A253321}">
      <dgm:prSet/>
      <dgm:spPr/>
      <dgm:t>
        <a:bodyPr/>
        <a:lstStyle/>
        <a:p>
          <a:endParaRPr lang="en-US"/>
        </a:p>
      </dgm:t>
    </dgm:pt>
    <dgm:pt modelId="{B05C3421-4690-4145-BC61-F6C3EA303CA7}" type="sibTrans" cxnId="{2250E270-4F8C-499D-9DCE-674B4A253321}">
      <dgm:prSet/>
      <dgm:spPr/>
      <dgm:t>
        <a:bodyPr/>
        <a:lstStyle/>
        <a:p>
          <a:endParaRPr lang="en-US"/>
        </a:p>
      </dgm:t>
    </dgm:pt>
    <dgm:pt modelId="{9259CC00-5D99-4170-B0A0-76BC9AD31BB9}">
      <dgm:prSet/>
      <dgm:spPr/>
      <dgm:t>
        <a:bodyPr/>
        <a:lstStyle/>
        <a:p>
          <a:r>
            <a:rPr lang="en-US" dirty="0" smtClean="0"/>
            <a:t>Slicing </a:t>
          </a:r>
          <a:r>
            <a:rPr lang="en-US" dirty="0"/>
            <a:t>as required</a:t>
          </a:r>
        </a:p>
      </dgm:t>
    </dgm:pt>
    <dgm:pt modelId="{EACD09DB-BDA8-4939-BFDF-9DA402BAE79F}" type="parTrans" cxnId="{12B10297-8818-407B-9A2A-54652B8ED1DD}">
      <dgm:prSet/>
      <dgm:spPr/>
      <dgm:t>
        <a:bodyPr/>
        <a:lstStyle/>
        <a:p>
          <a:endParaRPr lang="en-US"/>
        </a:p>
      </dgm:t>
    </dgm:pt>
    <dgm:pt modelId="{E751A567-310F-4C1E-9A36-40C08DE1CE53}" type="sibTrans" cxnId="{12B10297-8818-407B-9A2A-54652B8ED1DD}">
      <dgm:prSet/>
      <dgm:spPr/>
      <dgm:t>
        <a:bodyPr/>
        <a:lstStyle/>
        <a:p>
          <a:endParaRPr lang="en-US"/>
        </a:p>
      </dgm:t>
    </dgm:pt>
    <dgm:pt modelId="{D7C30273-A128-4742-8858-AEDE29321165}">
      <dgm:prSet/>
      <dgm:spPr/>
      <dgm:t>
        <a:bodyPr/>
        <a:lstStyle/>
        <a:p>
          <a:r>
            <a:rPr lang="en-US" dirty="0"/>
            <a:t>Pit designing and Mineable reserves</a:t>
          </a:r>
        </a:p>
      </dgm:t>
    </dgm:pt>
    <dgm:pt modelId="{DE623AEA-9C83-4D53-95DF-B6BE386816F8}" type="parTrans" cxnId="{12D0E4E5-53C9-438A-817B-B84663093542}">
      <dgm:prSet/>
      <dgm:spPr/>
      <dgm:t>
        <a:bodyPr/>
        <a:lstStyle/>
        <a:p>
          <a:endParaRPr lang="en-US"/>
        </a:p>
      </dgm:t>
    </dgm:pt>
    <dgm:pt modelId="{254A6745-DA69-4E4A-BF97-639DEDE325A3}" type="sibTrans" cxnId="{12D0E4E5-53C9-438A-817B-B84663093542}">
      <dgm:prSet/>
      <dgm:spPr/>
      <dgm:t>
        <a:bodyPr/>
        <a:lstStyle/>
        <a:p>
          <a:endParaRPr lang="en-US"/>
        </a:p>
      </dgm:t>
    </dgm:pt>
    <dgm:pt modelId="{AFD11867-83AC-408C-BC58-FBDE3D490B20}" type="pres">
      <dgm:prSet presAssocID="{6F5CF57D-8416-4BF0-9F48-26E7367C75EB}" presName="hierChild1" presStyleCnt="0">
        <dgm:presLayoutVars>
          <dgm:orgChart val="1"/>
          <dgm:chPref val="1"/>
          <dgm:dir/>
          <dgm:animOne val="branch"/>
          <dgm:animLvl val="lvl"/>
          <dgm:resizeHandles/>
        </dgm:presLayoutVars>
      </dgm:prSet>
      <dgm:spPr/>
      <dgm:t>
        <a:bodyPr/>
        <a:lstStyle/>
        <a:p>
          <a:endParaRPr lang="en-US"/>
        </a:p>
      </dgm:t>
    </dgm:pt>
    <dgm:pt modelId="{B370A59B-83DA-49E1-8799-42DF104E244B}" type="pres">
      <dgm:prSet presAssocID="{B7CBA9B9-3F64-49A4-81CE-5664556FD0B6}" presName="hierRoot1" presStyleCnt="0">
        <dgm:presLayoutVars>
          <dgm:hierBranch val="init"/>
        </dgm:presLayoutVars>
      </dgm:prSet>
      <dgm:spPr/>
      <dgm:t>
        <a:bodyPr/>
        <a:lstStyle/>
        <a:p>
          <a:endParaRPr lang="en-US"/>
        </a:p>
      </dgm:t>
    </dgm:pt>
    <dgm:pt modelId="{7A3AF992-4DC1-4849-8B66-D12123C06467}" type="pres">
      <dgm:prSet presAssocID="{B7CBA9B9-3F64-49A4-81CE-5664556FD0B6}" presName="rootComposite1" presStyleCnt="0"/>
      <dgm:spPr/>
      <dgm:t>
        <a:bodyPr/>
        <a:lstStyle/>
        <a:p>
          <a:endParaRPr lang="en-US"/>
        </a:p>
      </dgm:t>
    </dgm:pt>
    <dgm:pt modelId="{269B68EC-676E-434D-A1F5-D9C779DA583A}" type="pres">
      <dgm:prSet presAssocID="{B7CBA9B9-3F64-49A4-81CE-5664556FD0B6}" presName="rootText1" presStyleLbl="node0" presStyleIdx="0" presStyleCnt="1">
        <dgm:presLayoutVars>
          <dgm:chPref val="3"/>
        </dgm:presLayoutVars>
      </dgm:prSet>
      <dgm:spPr/>
      <dgm:t>
        <a:bodyPr/>
        <a:lstStyle/>
        <a:p>
          <a:endParaRPr lang="en-US"/>
        </a:p>
      </dgm:t>
    </dgm:pt>
    <dgm:pt modelId="{8BA7680E-FAC2-4ED8-B932-B282E8F91AC4}" type="pres">
      <dgm:prSet presAssocID="{B7CBA9B9-3F64-49A4-81CE-5664556FD0B6}" presName="rootConnector1" presStyleLbl="asst0" presStyleIdx="0" presStyleCnt="0"/>
      <dgm:spPr/>
      <dgm:t>
        <a:bodyPr/>
        <a:lstStyle/>
        <a:p>
          <a:endParaRPr lang="en-US"/>
        </a:p>
      </dgm:t>
    </dgm:pt>
    <dgm:pt modelId="{AA1174CA-98C3-4B43-BDA0-7C56EBCDE0A2}" type="pres">
      <dgm:prSet presAssocID="{B7CBA9B9-3F64-49A4-81CE-5664556FD0B6}" presName="hierChild2" presStyleCnt="0"/>
      <dgm:spPr/>
      <dgm:t>
        <a:bodyPr/>
        <a:lstStyle/>
        <a:p>
          <a:endParaRPr lang="en-US"/>
        </a:p>
      </dgm:t>
    </dgm:pt>
    <dgm:pt modelId="{B7AADD99-FC83-4CBE-AF4D-B46F4D3849CD}" type="pres">
      <dgm:prSet presAssocID="{432AF943-3F2E-41EE-A8A8-1B45205621AC}" presName="Name37" presStyleLbl="parChTrans1D2" presStyleIdx="0" presStyleCnt="2"/>
      <dgm:spPr/>
      <dgm:t>
        <a:bodyPr/>
        <a:lstStyle/>
        <a:p>
          <a:endParaRPr lang="en-US"/>
        </a:p>
      </dgm:t>
    </dgm:pt>
    <dgm:pt modelId="{ADFD3AA9-F2B6-4941-AB0E-2CEE775AF914}" type="pres">
      <dgm:prSet presAssocID="{EB7D9043-97C3-434D-BB26-009E52BEE5D7}" presName="hierRoot2" presStyleCnt="0">
        <dgm:presLayoutVars>
          <dgm:hierBranch val="init"/>
        </dgm:presLayoutVars>
      </dgm:prSet>
      <dgm:spPr/>
      <dgm:t>
        <a:bodyPr/>
        <a:lstStyle/>
        <a:p>
          <a:endParaRPr lang="en-US"/>
        </a:p>
      </dgm:t>
    </dgm:pt>
    <dgm:pt modelId="{5D0FBCD4-66CB-486E-9D80-33D880F7943A}" type="pres">
      <dgm:prSet presAssocID="{EB7D9043-97C3-434D-BB26-009E52BEE5D7}" presName="rootComposite" presStyleCnt="0"/>
      <dgm:spPr/>
      <dgm:t>
        <a:bodyPr/>
        <a:lstStyle/>
        <a:p>
          <a:endParaRPr lang="en-US"/>
        </a:p>
      </dgm:t>
    </dgm:pt>
    <dgm:pt modelId="{E3447FD7-CA41-4811-9627-0B5378860E0E}" type="pres">
      <dgm:prSet presAssocID="{EB7D9043-97C3-434D-BB26-009E52BEE5D7}" presName="rootText" presStyleLbl="node2" presStyleIdx="0" presStyleCnt="2">
        <dgm:presLayoutVars>
          <dgm:chPref val="3"/>
        </dgm:presLayoutVars>
      </dgm:prSet>
      <dgm:spPr/>
      <dgm:t>
        <a:bodyPr/>
        <a:lstStyle/>
        <a:p>
          <a:endParaRPr lang="en-US"/>
        </a:p>
      </dgm:t>
    </dgm:pt>
    <dgm:pt modelId="{C36655CE-62EE-46B8-A8FC-6B8A39C7BE01}" type="pres">
      <dgm:prSet presAssocID="{EB7D9043-97C3-434D-BB26-009E52BEE5D7}" presName="rootConnector" presStyleLbl="node2" presStyleIdx="0" presStyleCnt="2"/>
      <dgm:spPr/>
      <dgm:t>
        <a:bodyPr/>
        <a:lstStyle/>
        <a:p>
          <a:endParaRPr lang="en-US"/>
        </a:p>
      </dgm:t>
    </dgm:pt>
    <dgm:pt modelId="{E369E239-119B-4329-B15F-B31A415268E6}" type="pres">
      <dgm:prSet presAssocID="{EB7D9043-97C3-434D-BB26-009E52BEE5D7}" presName="hierChild4" presStyleCnt="0"/>
      <dgm:spPr/>
      <dgm:t>
        <a:bodyPr/>
        <a:lstStyle/>
        <a:p>
          <a:endParaRPr lang="en-US"/>
        </a:p>
      </dgm:t>
    </dgm:pt>
    <dgm:pt modelId="{54C6795A-D51A-4404-84F3-7546E4C37C10}" type="pres">
      <dgm:prSet presAssocID="{EB7D9043-97C3-434D-BB26-009E52BEE5D7}" presName="hierChild5" presStyleCnt="0"/>
      <dgm:spPr/>
      <dgm:t>
        <a:bodyPr/>
        <a:lstStyle/>
        <a:p>
          <a:endParaRPr lang="en-US"/>
        </a:p>
      </dgm:t>
    </dgm:pt>
    <dgm:pt modelId="{5A5D7C77-1C37-4157-8DB8-AC40BD5DE787}" type="pres">
      <dgm:prSet presAssocID="{20A6E1FF-5319-4388-B9C9-ECD4C4920CBE}" presName="Name37" presStyleLbl="parChTrans1D2" presStyleIdx="1" presStyleCnt="2"/>
      <dgm:spPr/>
      <dgm:t>
        <a:bodyPr/>
        <a:lstStyle/>
        <a:p>
          <a:endParaRPr lang="en-US"/>
        </a:p>
      </dgm:t>
    </dgm:pt>
    <dgm:pt modelId="{5670ED2F-F9F1-4CFD-92E3-C50065B5A904}" type="pres">
      <dgm:prSet presAssocID="{9BAABDCB-11CA-47F1-BC3A-061113417301}" presName="hierRoot2" presStyleCnt="0">
        <dgm:presLayoutVars>
          <dgm:hierBranch/>
        </dgm:presLayoutVars>
      </dgm:prSet>
      <dgm:spPr/>
      <dgm:t>
        <a:bodyPr/>
        <a:lstStyle/>
        <a:p>
          <a:endParaRPr lang="en-US"/>
        </a:p>
      </dgm:t>
    </dgm:pt>
    <dgm:pt modelId="{0F8ED14E-FEA5-462C-B5D5-34681AAA4322}" type="pres">
      <dgm:prSet presAssocID="{9BAABDCB-11CA-47F1-BC3A-061113417301}" presName="rootComposite" presStyleCnt="0"/>
      <dgm:spPr/>
      <dgm:t>
        <a:bodyPr/>
        <a:lstStyle/>
        <a:p>
          <a:endParaRPr lang="en-US"/>
        </a:p>
      </dgm:t>
    </dgm:pt>
    <dgm:pt modelId="{A2B590F6-0684-4197-A05C-8A0674BBD31E}" type="pres">
      <dgm:prSet presAssocID="{9BAABDCB-11CA-47F1-BC3A-061113417301}" presName="rootText" presStyleLbl="node2" presStyleIdx="1" presStyleCnt="2">
        <dgm:presLayoutVars>
          <dgm:chPref val="3"/>
        </dgm:presLayoutVars>
      </dgm:prSet>
      <dgm:spPr/>
      <dgm:t>
        <a:bodyPr/>
        <a:lstStyle/>
        <a:p>
          <a:endParaRPr lang="en-US"/>
        </a:p>
      </dgm:t>
    </dgm:pt>
    <dgm:pt modelId="{D24A5AD2-7E11-464A-950E-6EBF600547BA}" type="pres">
      <dgm:prSet presAssocID="{9BAABDCB-11CA-47F1-BC3A-061113417301}" presName="rootConnector" presStyleLbl="node2" presStyleIdx="1" presStyleCnt="2"/>
      <dgm:spPr/>
      <dgm:t>
        <a:bodyPr/>
        <a:lstStyle/>
        <a:p>
          <a:endParaRPr lang="en-US"/>
        </a:p>
      </dgm:t>
    </dgm:pt>
    <dgm:pt modelId="{F3F5C544-CBE2-4BD9-8DD0-99A12C58DD17}" type="pres">
      <dgm:prSet presAssocID="{9BAABDCB-11CA-47F1-BC3A-061113417301}" presName="hierChild4" presStyleCnt="0"/>
      <dgm:spPr/>
      <dgm:t>
        <a:bodyPr/>
        <a:lstStyle/>
        <a:p>
          <a:endParaRPr lang="en-US"/>
        </a:p>
      </dgm:t>
    </dgm:pt>
    <dgm:pt modelId="{78DC31D6-713E-4447-83BD-C4804809B237}" type="pres">
      <dgm:prSet presAssocID="{539498DF-0EA8-42F4-8E6A-B2F1D118DB20}" presName="Name35" presStyleLbl="parChTrans1D3" presStyleIdx="0" presStyleCnt="4"/>
      <dgm:spPr/>
      <dgm:t>
        <a:bodyPr/>
        <a:lstStyle/>
        <a:p>
          <a:endParaRPr lang="en-US"/>
        </a:p>
      </dgm:t>
    </dgm:pt>
    <dgm:pt modelId="{462DCC23-2E75-4F91-B6F5-ADB0109DB04F}" type="pres">
      <dgm:prSet presAssocID="{3F9AEF73-9A2D-4751-BA2F-0DD3AB82F137}" presName="hierRoot2" presStyleCnt="0">
        <dgm:presLayoutVars>
          <dgm:hierBranch val="init"/>
        </dgm:presLayoutVars>
      </dgm:prSet>
      <dgm:spPr/>
      <dgm:t>
        <a:bodyPr/>
        <a:lstStyle/>
        <a:p>
          <a:endParaRPr lang="en-US"/>
        </a:p>
      </dgm:t>
    </dgm:pt>
    <dgm:pt modelId="{53A09437-2C89-4B4C-8929-9712B3E39CA6}" type="pres">
      <dgm:prSet presAssocID="{3F9AEF73-9A2D-4751-BA2F-0DD3AB82F137}" presName="rootComposite" presStyleCnt="0"/>
      <dgm:spPr/>
      <dgm:t>
        <a:bodyPr/>
        <a:lstStyle/>
        <a:p>
          <a:endParaRPr lang="en-US"/>
        </a:p>
      </dgm:t>
    </dgm:pt>
    <dgm:pt modelId="{B6806C41-F594-40E7-A7BC-319EC9F9BDD0}" type="pres">
      <dgm:prSet presAssocID="{3F9AEF73-9A2D-4751-BA2F-0DD3AB82F137}" presName="rootText" presStyleLbl="node3" presStyleIdx="0" presStyleCnt="4">
        <dgm:presLayoutVars>
          <dgm:chPref val="3"/>
        </dgm:presLayoutVars>
      </dgm:prSet>
      <dgm:spPr/>
      <dgm:t>
        <a:bodyPr/>
        <a:lstStyle/>
        <a:p>
          <a:endParaRPr lang="en-US"/>
        </a:p>
      </dgm:t>
    </dgm:pt>
    <dgm:pt modelId="{51283142-0E98-4964-8A93-A506F5C7F0BE}" type="pres">
      <dgm:prSet presAssocID="{3F9AEF73-9A2D-4751-BA2F-0DD3AB82F137}" presName="rootConnector" presStyleLbl="node3" presStyleIdx="0" presStyleCnt="4"/>
      <dgm:spPr/>
      <dgm:t>
        <a:bodyPr/>
        <a:lstStyle/>
        <a:p>
          <a:endParaRPr lang="en-US"/>
        </a:p>
      </dgm:t>
    </dgm:pt>
    <dgm:pt modelId="{8EFEBF2D-36B7-4CBE-AFD9-8009B88C4B1E}" type="pres">
      <dgm:prSet presAssocID="{3F9AEF73-9A2D-4751-BA2F-0DD3AB82F137}" presName="hierChild4" presStyleCnt="0"/>
      <dgm:spPr/>
      <dgm:t>
        <a:bodyPr/>
        <a:lstStyle/>
        <a:p>
          <a:endParaRPr lang="en-US"/>
        </a:p>
      </dgm:t>
    </dgm:pt>
    <dgm:pt modelId="{FDE265E7-53C2-4CDD-88CB-7DD5C6A56F4E}" type="pres">
      <dgm:prSet presAssocID="{3F9AEF73-9A2D-4751-BA2F-0DD3AB82F137}" presName="hierChild5" presStyleCnt="0"/>
      <dgm:spPr/>
      <dgm:t>
        <a:bodyPr/>
        <a:lstStyle/>
        <a:p>
          <a:endParaRPr lang="en-US"/>
        </a:p>
      </dgm:t>
    </dgm:pt>
    <dgm:pt modelId="{A2C75186-5027-42B4-A500-675697839F6D}" type="pres">
      <dgm:prSet presAssocID="{8AF41C43-DBB8-4045-9635-5F8B15BDE82A}" presName="Name35" presStyleLbl="parChTrans1D3" presStyleIdx="1" presStyleCnt="4"/>
      <dgm:spPr/>
      <dgm:t>
        <a:bodyPr/>
        <a:lstStyle/>
        <a:p>
          <a:endParaRPr lang="en-US"/>
        </a:p>
      </dgm:t>
    </dgm:pt>
    <dgm:pt modelId="{DC0BA63B-0BD3-487C-8C00-21227E897A56}" type="pres">
      <dgm:prSet presAssocID="{144B5E05-7665-4788-94B1-4DBA9017D6C6}" presName="hierRoot2" presStyleCnt="0">
        <dgm:presLayoutVars>
          <dgm:hierBranch val="init"/>
        </dgm:presLayoutVars>
      </dgm:prSet>
      <dgm:spPr/>
      <dgm:t>
        <a:bodyPr/>
        <a:lstStyle/>
        <a:p>
          <a:endParaRPr lang="en-US"/>
        </a:p>
      </dgm:t>
    </dgm:pt>
    <dgm:pt modelId="{6ECA2B99-0235-4C34-87CD-27E00315BAF2}" type="pres">
      <dgm:prSet presAssocID="{144B5E05-7665-4788-94B1-4DBA9017D6C6}" presName="rootComposite" presStyleCnt="0"/>
      <dgm:spPr/>
      <dgm:t>
        <a:bodyPr/>
        <a:lstStyle/>
        <a:p>
          <a:endParaRPr lang="en-US"/>
        </a:p>
      </dgm:t>
    </dgm:pt>
    <dgm:pt modelId="{82490BE3-0EA7-41A7-9726-64A88CD90728}" type="pres">
      <dgm:prSet presAssocID="{144B5E05-7665-4788-94B1-4DBA9017D6C6}" presName="rootText" presStyleLbl="node3" presStyleIdx="1" presStyleCnt="4">
        <dgm:presLayoutVars>
          <dgm:chPref val="3"/>
        </dgm:presLayoutVars>
      </dgm:prSet>
      <dgm:spPr/>
      <dgm:t>
        <a:bodyPr/>
        <a:lstStyle/>
        <a:p>
          <a:endParaRPr lang="en-US"/>
        </a:p>
      </dgm:t>
    </dgm:pt>
    <dgm:pt modelId="{B5322F43-E14E-4352-810D-359362674B06}" type="pres">
      <dgm:prSet presAssocID="{144B5E05-7665-4788-94B1-4DBA9017D6C6}" presName="rootConnector" presStyleLbl="node3" presStyleIdx="1" presStyleCnt="4"/>
      <dgm:spPr/>
      <dgm:t>
        <a:bodyPr/>
        <a:lstStyle/>
        <a:p>
          <a:endParaRPr lang="en-US"/>
        </a:p>
      </dgm:t>
    </dgm:pt>
    <dgm:pt modelId="{B21579CC-55B3-4F47-8292-5B01F9111452}" type="pres">
      <dgm:prSet presAssocID="{144B5E05-7665-4788-94B1-4DBA9017D6C6}" presName="hierChild4" presStyleCnt="0"/>
      <dgm:spPr/>
      <dgm:t>
        <a:bodyPr/>
        <a:lstStyle/>
        <a:p>
          <a:endParaRPr lang="en-US"/>
        </a:p>
      </dgm:t>
    </dgm:pt>
    <dgm:pt modelId="{47E06302-4DCF-495A-83FC-540CFCA6E783}" type="pres">
      <dgm:prSet presAssocID="{144B5E05-7665-4788-94B1-4DBA9017D6C6}" presName="hierChild5" presStyleCnt="0"/>
      <dgm:spPr/>
      <dgm:t>
        <a:bodyPr/>
        <a:lstStyle/>
        <a:p>
          <a:endParaRPr lang="en-US"/>
        </a:p>
      </dgm:t>
    </dgm:pt>
    <dgm:pt modelId="{C971BA2A-7725-49A7-B504-35AAAFA8E0A7}" type="pres">
      <dgm:prSet presAssocID="{7BFEF32D-BE18-4BB7-BBFA-2466481B2097}" presName="Name35" presStyleLbl="parChTrans1D3" presStyleIdx="2" presStyleCnt="4"/>
      <dgm:spPr/>
      <dgm:t>
        <a:bodyPr/>
        <a:lstStyle/>
        <a:p>
          <a:endParaRPr lang="en-US"/>
        </a:p>
      </dgm:t>
    </dgm:pt>
    <dgm:pt modelId="{885A4C82-8F5A-42D5-B41D-737FB985CAC8}" type="pres">
      <dgm:prSet presAssocID="{D95CB218-F45F-428E-B64C-C1E225B3DD03}" presName="hierRoot2" presStyleCnt="0">
        <dgm:presLayoutVars>
          <dgm:hierBranch val="init"/>
        </dgm:presLayoutVars>
      </dgm:prSet>
      <dgm:spPr/>
      <dgm:t>
        <a:bodyPr/>
        <a:lstStyle/>
        <a:p>
          <a:endParaRPr lang="en-US"/>
        </a:p>
      </dgm:t>
    </dgm:pt>
    <dgm:pt modelId="{0CE6D394-D952-4550-9252-492582D2B352}" type="pres">
      <dgm:prSet presAssocID="{D95CB218-F45F-428E-B64C-C1E225B3DD03}" presName="rootComposite" presStyleCnt="0"/>
      <dgm:spPr/>
      <dgm:t>
        <a:bodyPr/>
        <a:lstStyle/>
        <a:p>
          <a:endParaRPr lang="en-US"/>
        </a:p>
      </dgm:t>
    </dgm:pt>
    <dgm:pt modelId="{9C4D2233-A4EE-4762-B2CE-EBBC8EF5754B}" type="pres">
      <dgm:prSet presAssocID="{D95CB218-F45F-428E-B64C-C1E225B3DD03}" presName="rootText" presStyleLbl="node3" presStyleIdx="2" presStyleCnt="4">
        <dgm:presLayoutVars>
          <dgm:chPref val="3"/>
        </dgm:presLayoutVars>
      </dgm:prSet>
      <dgm:spPr/>
      <dgm:t>
        <a:bodyPr/>
        <a:lstStyle/>
        <a:p>
          <a:endParaRPr lang="en-US"/>
        </a:p>
      </dgm:t>
    </dgm:pt>
    <dgm:pt modelId="{924FED4E-4CBE-4482-9DE7-A80FC6F420A9}" type="pres">
      <dgm:prSet presAssocID="{D95CB218-F45F-428E-B64C-C1E225B3DD03}" presName="rootConnector" presStyleLbl="node3" presStyleIdx="2" presStyleCnt="4"/>
      <dgm:spPr/>
      <dgm:t>
        <a:bodyPr/>
        <a:lstStyle/>
        <a:p>
          <a:endParaRPr lang="en-US"/>
        </a:p>
      </dgm:t>
    </dgm:pt>
    <dgm:pt modelId="{0D9F25E9-52AA-4692-A0A6-8EA304ABD43B}" type="pres">
      <dgm:prSet presAssocID="{D95CB218-F45F-428E-B64C-C1E225B3DD03}" presName="hierChild4" presStyleCnt="0"/>
      <dgm:spPr/>
      <dgm:t>
        <a:bodyPr/>
        <a:lstStyle/>
        <a:p>
          <a:endParaRPr lang="en-US"/>
        </a:p>
      </dgm:t>
    </dgm:pt>
    <dgm:pt modelId="{908ECC63-CB86-4905-A4E2-7B3E1FA0705E}" type="pres">
      <dgm:prSet presAssocID="{D95CB218-F45F-428E-B64C-C1E225B3DD03}" presName="hierChild5" presStyleCnt="0"/>
      <dgm:spPr/>
      <dgm:t>
        <a:bodyPr/>
        <a:lstStyle/>
        <a:p>
          <a:endParaRPr lang="en-US"/>
        </a:p>
      </dgm:t>
    </dgm:pt>
    <dgm:pt modelId="{90A82278-8BCC-4222-92F2-9CC7D419A458}" type="pres">
      <dgm:prSet presAssocID="{80F25D59-485C-48D6-807C-ECFC647A6C0D}" presName="Name35" presStyleLbl="parChTrans1D3" presStyleIdx="3" presStyleCnt="4"/>
      <dgm:spPr/>
      <dgm:t>
        <a:bodyPr/>
        <a:lstStyle/>
        <a:p>
          <a:endParaRPr lang="en-US"/>
        </a:p>
      </dgm:t>
    </dgm:pt>
    <dgm:pt modelId="{9D804174-9218-4B6D-A966-1C56D9F27EF5}" type="pres">
      <dgm:prSet presAssocID="{6F4A4026-8EA7-4665-8AFE-4F5FD3FE4EA4}" presName="hierRoot2" presStyleCnt="0">
        <dgm:presLayoutVars>
          <dgm:hierBranch val="init"/>
        </dgm:presLayoutVars>
      </dgm:prSet>
      <dgm:spPr/>
      <dgm:t>
        <a:bodyPr/>
        <a:lstStyle/>
        <a:p>
          <a:endParaRPr lang="en-US"/>
        </a:p>
      </dgm:t>
    </dgm:pt>
    <dgm:pt modelId="{28EAFDF1-B9DE-4356-B48E-A27EDEEB61CB}" type="pres">
      <dgm:prSet presAssocID="{6F4A4026-8EA7-4665-8AFE-4F5FD3FE4EA4}" presName="rootComposite" presStyleCnt="0"/>
      <dgm:spPr/>
      <dgm:t>
        <a:bodyPr/>
        <a:lstStyle/>
        <a:p>
          <a:endParaRPr lang="en-US"/>
        </a:p>
      </dgm:t>
    </dgm:pt>
    <dgm:pt modelId="{26C161E5-5254-46AE-8B37-8AEF36EBD2A9}" type="pres">
      <dgm:prSet presAssocID="{6F4A4026-8EA7-4665-8AFE-4F5FD3FE4EA4}" presName="rootText" presStyleLbl="node3" presStyleIdx="3" presStyleCnt="4">
        <dgm:presLayoutVars>
          <dgm:chPref val="3"/>
        </dgm:presLayoutVars>
      </dgm:prSet>
      <dgm:spPr/>
      <dgm:t>
        <a:bodyPr/>
        <a:lstStyle/>
        <a:p>
          <a:endParaRPr lang="en-US"/>
        </a:p>
      </dgm:t>
    </dgm:pt>
    <dgm:pt modelId="{33B485BD-7AE2-4602-8266-DA4546453E92}" type="pres">
      <dgm:prSet presAssocID="{6F4A4026-8EA7-4665-8AFE-4F5FD3FE4EA4}" presName="rootConnector" presStyleLbl="node3" presStyleIdx="3" presStyleCnt="4"/>
      <dgm:spPr/>
      <dgm:t>
        <a:bodyPr/>
        <a:lstStyle/>
        <a:p>
          <a:endParaRPr lang="en-US"/>
        </a:p>
      </dgm:t>
    </dgm:pt>
    <dgm:pt modelId="{B6A760A5-34E9-4600-AE4E-358A56EA0A56}" type="pres">
      <dgm:prSet presAssocID="{6F4A4026-8EA7-4665-8AFE-4F5FD3FE4EA4}" presName="hierChild4" presStyleCnt="0"/>
      <dgm:spPr/>
      <dgm:t>
        <a:bodyPr/>
        <a:lstStyle/>
        <a:p>
          <a:endParaRPr lang="en-US"/>
        </a:p>
      </dgm:t>
    </dgm:pt>
    <dgm:pt modelId="{D7C01EC5-E8E4-492E-BE81-5282183F69C9}" type="pres">
      <dgm:prSet presAssocID="{0914B826-66D4-4728-B216-9F6A664559A5}" presName="Name37" presStyleLbl="parChTrans1D4" presStyleIdx="0" presStyleCnt="5"/>
      <dgm:spPr/>
      <dgm:t>
        <a:bodyPr/>
        <a:lstStyle/>
        <a:p>
          <a:endParaRPr lang="en-US"/>
        </a:p>
      </dgm:t>
    </dgm:pt>
    <dgm:pt modelId="{550A83DF-2F9E-4012-8C2E-864603DEEDAB}" type="pres">
      <dgm:prSet presAssocID="{30B645ED-429F-49F7-B1BC-61CB67AE18F7}" presName="hierRoot2" presStyleCnt="0">
        <dgm:presLayoutVars>
          <dgm:hierBranch val="init"/>
        </dgm:presLayoutVars>
      </dgm:prSet>
      <dgm:spPr/>
      <dgm:t>
        <a:bodyPr/>
        <a:lstStyle/>
        <a:p>
          <a:endParaRPr lang="en-US"/>
        </a:p>
      </dgm:t>
    </dgm:pt>
    <dgm:pt modelId="{CF042F1B-C5A9-43CD-B901-268D7C8796E6}" type="pres">
      <dgm:prSet presAssocID="{30B645ED-429F-49F7-B1BC-61CB67AE18F7}" presName="rootComposite" presStyleCnt="0"/>
      <dgm:spPr/>
      <dgm:t>
        <a:bodyPr/>
        <a:lstStyle/>
        <a:p>
          <a:endParaRPr lang="en-US"/>
        </a:p>
      </dgm:t>
    </dgm:pt>
    <dgm:pt modelId="{B5021356-96C8-4A44-A8EA-58987845CE65}" type="pres">
      <dgm:prSet presAssocID="{30B645ED-429F-49F7-B1BC-61CB67AE18F7}" presName="rootText" presStyleLbl="node4" presStyleIdx="0" presStyleCnt="5">
        <dgm:presLayoutVars>
          <dgm:chPref val="3"/>
        </dgm:presLayoutVars>
      </dgm:prSet>
      <dgm:spPr/>
      <dgm:t>
        <a:bodyPr/>
        <a:lstStyle/>
        <a:p>
          <a:endParaRPr lang="en-US"/>
        </a:p>
      </dgm:t>
    </dgm:pt>
    <dgm:pt modelId="{763F931F-5195-47ED-B1C0-A43DD4B8316B}" type="pres">
      <dgm:prSet presAssocID="{30B645ED-429F-49F7-B1BC-61CB67AE18F7}" presName="rootConnector" presStyleLbl="node4" presStyleIdx="0" presStyleCnt="5"/>
      <dgm:spPr/>
      <dgm:t>
        <a:bodyPr/>
        <a:lstStyle/>
        <a:p>
          <a:endParaRPr lang="en-US"/>
        </a:p>
      </dgm:t>
    </dgm:pt>
    <dgm:pt modelId="{163BD349-FBD6-48EC-BA0E-DF0C51650C65}" type="pres">
      <dgm:prSet presAssocID="{30B645ED-429F-49F7-B1BC-61CB67AE18F7}" presName="hierChild4" presStyleCnt="0"/>
      <dgm:spPr/>
      <dgm:t>
        <a:bodyPr/>
        <a:lstStyle/>
        <a:p>
          <a:endParaRPr lang="en-US"/>
        </a:p>
      </dgm:t>
    </dgm:pt>
    <dgm:pt modelId="{2FD048EA-D8C1-437B-BFF9-9F654640A1D1}" type="pres">
      <dgm:prSet presAssocID="{9C6C9B78-25B1-453E-ADE5-FB6394E5577F}" presName="Name37" presStyleLbl="parChTrans1D4" presStyleIdx="1" presStyleCnt="5"/>
      <dgm:spPr/>
      <dgm:t>
        <a:bodyPr/>
        <a:lstStyle/>
        <a:p>
          <a:endParaRPr lang="en-US"/>
        </a:p>
      </dgm:t>
    </dgm:pt>
    <dgm:pt modelId="{94531E2C-7DCC-437C-9AF7-F0E455ED7425}" type="pres">
      <dgm:prSet presAssocID="{ED68F5A5-DAFB-4EB7-9516-264347D2118A}" presName="hierRoot2" presStyleCnt="0">
        <dgm:presLayoutVars>
          <dgm:hierBranch val="init"/>
        </dgm:presLayoutVars>
      </dgm:prSet>
      <dgm:spPr/>
      <dgm:t>
        <a:bodyPr/>
        <a:lstStyle/>
        <a:p>
          <a:endParaRPr lang="en-US"/>
        </a:p>
      </dgm:t>
    </dgm:pt>
    <dgm:pt modelId="{45BEA89B-C561-4FA5-B225-0D5B1A19D542}" type="pres">
      <dgm:prSet presAssocID="{ED68F5A5-DAFB-4EB7-9516-264347D2118A}" presName="rootComposite" presStyleCnt="0"/>
      <dgm:spPr/>
      <dgm:t>
        <a:bodyPr/>
        <a:lstStyle/>
        <a:p>
          <a:endParaRPr lang="en-US"/>
        </a:p>
      </dgm:t>
    </dgm:pt>
    <dgm:pt modelId="{72E9CC9A-11A6-4C37-8381-106F7307D9B9}" type="pres">
      <dgm:prSet presAssocID="{ED68F5A5-DAFB-4EB7-9516-264347D2118A}" presName="rootText" presStyleLbl="node4" presStyleIdx="1" presStyleCnt="5">
        <dgm:presLayoutVars>
          <dgm:chPref val="3"/>
        </dgm:presLayoutVars>
      </dgm:prSet>
      <dgm:spPr/>
      <dgm:t>
        <a:bodyPr/>
        <a:lstStyle/>
        <a:p>
          <a:endParaRPr lang="en-US"/>
        </a:p>
      </dgm:t>
    </dgm:pt>
    <dgm:pt modelId="{AC78BE12-E0DA-4A78-882B-38F6D5BC55ED}" type="pres">
      <dgm:prSet presAssocID="{ED68F5A5-DAFB-4EB7-9516-264347D2118A}" presName="rootConnector" presStyleLbl="node4" presStyleIdx="1" presStyleCnt="5"/>
      <dgm:spPr/>
      <dgm:t>
        <a:bodyPr/>
        <a:lstStyle/>
        <a:p>
          <a:endParaRPr lang="en-US"/>
        </a:p>
      </dgm:t>
    </dgm:pt>
    <dgm:pt modelId="{B2B24DB4-5411-43D0-B49A-EFC1FBCB77A4}" type="pres">
      <dgm:prSet presAssocID="{ED68F5A5-DAFB-4EB7-9516-264347D2118A}" presName="hierChild4" presStyleCnt="0"/>
      <dgm:spPr/>
      <dgm:t>
        <a:bodyPr/>
        <a:lstStyle/>
        <a:p>
          <a:endParaRPr lang="en-US"/>
        </a:p>
      </dgm:t>
    </dgm:pt>
    <dgm:pt modelId="{102D355F-82DE-4D7E-911B-CD0046EDA79B}" type="pres">
      <dgm:prSet presAssocID="{FB86C7EA-A61A-483B-A9A8-31B33AEC7676}" presName="Name37" presStyleLbl="parChTrans1D4" presStyleIdx="2" presStyleCnt="5"/>
      <dgm:spPr/>
      <dgm:t>
        <a:bodyPr/>
        <a:lstStyle/>
        <a:p>
          <a:endParaRPr lang="en-US"/>
        </a:p>
      </dgm:t>
    </dgm:pt>
    <dgm:pt modelId="{8C1486A7-B527-490F-B740-5E1B40B54322}" type="pres">
      <dgm:prSet presAssocID="{74CF8D5D-FF15-4135-BF23-C00EA772489F}" presName="hierRoot2" presStyleCnt="0">
        <dgm:presLayoutVars>
          <dgm:hierBranch val="init"/>
        </dgm:presLayoutVars>
      </dgm:prSet>
      <dgm:spPr/>
      <dgm:t>
        <a:bodyPr/>
        <a:lstStyle/>
        <a:p>
          <a:endParaRPr lang="en-US"/>
        </a:p>
      </dgm:t>
    </dgm:pt>
    <dgm:pt modelId="{9A4633E4-BEEC-43FC-8745-037BFA009871}" type="pres">
      <dgm:prSet presAssocID="{74CF8D5D-FF15-4135-BF23-C00EA772489F}" presName="rootComposite" presStyleCnt="0"/>
      <dgm:spPr/>
      <dgm:t>
        <a:bodyPr/>
        <a:lstStyle/>
        <a:p>
          <a:endParaRPr lang="en-US"/>
        </a:p>
      </dgm:t>
    </dgm:pt>
    <dgm:pt modelId="{E79594FD-A00D-4E33-AB1D-02368B1C32CC}" type="pres">
      <dgm:prSet presAssocID="{74CF8D5D-FF15-4135-BF23-C00EA772489F}" presName="rootText" presStyleLbl="node4" presStyleIdx="2" presStyleCnt="5">
        <dgm:presLayoutVars>
          <dgm:chPref val="3"/>
        </dgm:presLayoutVars>
      </dgm:prSet>
      <dgm:spPr/>
      <dgm:t>
        <a:bodyPr/>
        <a:lstStyle/>
        <a:p>
          <a:endParaRPr lang="en-US"/>
        </a:p>
      </dgm:t>
    </dgm:pt>
    <dgm:pt modelId="{07B90A27-4B6E-4B58-A423-BD252EAA7D71}" type="pres">
      <dgm:prSet presAssocID="{74CF8D5D-FF15-4135-BF23-C00EA772489F}" presName="rootConnector" presStyleLbl="node4" presStyleIdx="2" presStyleCnt="5"/>
      <dgm:spPr/>
      <dgm:t>
        <a:bodyPr/>
        <a:lstStyle/>
        <a:p>
          <a:endParaRPr lang="en-US"/>
        </a:p>
      </dgm:t>
    </dgm:pt>
    <dgm:pt modelId="{23408EBA-FFC8-4D00-9BBB-80B909C5C47B}" type="pres">
      <dgm:prSet presAssocID="{74CF8D5D-FF15-4135-BF23-C00EA772489F}" presName="hierChild4" presStyleCnt="0"/>
      <dgm:spPr/>
      <dgm:t>
        <a:bodyPr/>
        <a:lstStyle/>
        <a:p>
          <a:endParaRPr lang="en-US"/>
        </a:p>
      </dgm:t>
    </dgm:pt>
    <dgm:pt modelId="{313F48B0-41BA-4222-B610-4E661BA81F86}" type="pres">
      <dgm:prSet presAssocID="{EACD09DB-BDA8-4939-BFDF-9DA402BAE79F}" presName="Name37" presStyleLbl="parChTrans1D4" presStyleIdx="3" presStyleCnt="5"/>
      <dgm:spPr/>
      <dgm:t>
        <a:bodyPr/>
        <a:lstStyle/>
        <a:p>
          <a:endParaRPr lang="en-US"/>
        </a:p>
      </dgm:t>
    </dgm:pt>
    <dgm:pt modelId="{03DDD2C7-CDBC-4AE8-AFA6-64C623E05A80}" type="pres">
      <dgm:prSet presAssocID="{9259CC00-5D99-4170-B0A0-76BC9AD31BB9}" presName="hierRoot2" presStyleCnt="0">
        <dgm:presLayoutVars>
          <dgm:hierBranch val="init"/>
        </dgm:presLayoutVars>
      </dgm:prSet>
      <dgm:spPr/>
      <dgm:t>
        <a:bodyPr/>
        <a:lstStyle/>
        <a:p>
          <a:endParaRPr lang="en-US"/>
        </a:p>
      </dgm:t>
    </dgm:pt>
    <dgm:pt modelId="{B17AE401-F56B-425D-98A0-138C5029C0DD}" type="pres">
      <dgm:prSet presAssocID="{9259CC00-5D99-4170-B0A0-76BC9AD31BB9}" presName="rootComposite" presStyleCnt="0"/>
      <dgm:spPr/>
      <dgm:t>
        <a:bodyPr/>
        <a:lstStyle/>
        <a:p>
          <a:endParaRPr lang="en-US"/>
        </a:p>
      </dgm:t>
    </dgm:pt>
    <dgm:pt modelId="{0A1BB1A0-1E69-4811-B4D4-12BD47B91304}" type="pres">
      <dgm:prSet presAssocID="{9259CC00-5D99-4170-B0A0-76BC9AD31BB9}" presName="rootText" presStyleLbl="node4" presStyleIdx="3" presStyleCnt="5">
        <dgm:presLayoutVars>
          <dgm:chPref val="3"/>
        </dgm:presLayoutVars>
      </dgm:prSet>
      <dgm:spPr/>
      <dgm:t>
        <a:bodyPr/>
        <a:lstStyle/>
        <a:p>
          <a:endParaRPr lang="en-US"/>
        </a:p>
      </dgm:t>
    </dgm:pt>
    <dgm:pt modelId="{099443E8-D19C-42C7-97D4-F97AFC55E7AD}" type="pres">
      <dgm:prSet presAssocID="{9259CC00-5D99-4170-B0A0-76BC9AD31BB9}" presName="rootConnector" presStyleLbl="node4" presStyleIdx="3" presStyleCnt="5"/>
      <dgm:spPr/>
      <dgm:t>
        <a:bodyPr/>
        <a:lstStyle/>
        <a:p>
          <a:endParaRPr lang="en-US"/>
        </a:p>
      </dgm:t>
    </dgm:pt>
    <dgm:pt modelId="{D20C4F3D-7947-4199-8480-268725C9096C}" type="pres">
      <dgm:prSet presAssocID="{9259CC00-5D99-4170-B0A0-76BC9AD31BB9}" presName="hierChild4" presStyleCnt="0"/>
      <dgm:spPr/>
      <dgm:t>
        <a:bodyPr/>
        <a:lstStyle/>
        <a:p>
          <a:endParaRPr lang="en-US"/>
        </a:p>
      </dgm:t>
    </dgm:pt>
    <dgm:pt modelId="{63CB3753-70CA-4622-957E-638C7F959BC1}" type="pres">
      <dgm:prSet presAssocID="{DE623AEA-9C83-4D53-95DF-B6BE386816F8}" presName="Name37" presStyleLbl="parChTrans1D4" presStyleIdx="4" presStyleCnt="5"/>
      <dgm:spPr/>
      <dgm:t>
        <a:bodyPr/>
        <a:lstStyle/>
        <a:p>
          <a:endParaRPr lang="en-US"/>
        </a:p>
      </dgm:t>
    </dgm:pt>
    <dgm:pt modelId="{7E0D66A1-60E1-4D85-87B8-86621D644F08}" type="pres">
      <dgm:prSet presAssocID="{D7C30273-A128-4742-8858-AEDE29321165}" presName="hierRoot2" presStyleCnt="0">
        <dgm:presLayoutVars>
          <dgm:hierBranch val="init"/>
        </dgm:presLayoutVars>
      </dgm:prSet>
      <dgm:spPr/>
      <dgm:t>
        <a:bodyPr/>
        <a:lstStyle/>
        <a:p>
          <a:endParaRPr lang="en-US"/>
        </a:p>
      </dgm:t>
    </dgm:pt>
    <dgm:pt modelId="{651F70F1-F057-41C1-97E2-F1B42D85AC76}" type="pres">
      <dgm:prSet presAssocID="{D7C30273-A128-4742-8858-AEDE29321165}" presName="rootComposite" presStyleCnt="0"/>
      <dgm:spPr/>
      <dgm:t>
        <a:bodyPr/>
        <a:lstStyle/>
        <a:p>
          <a:endParaRPr lang="en-US"/>
        </a:p>
      </dgm:t>
    </dgm:pt>
    <dgm:pt modelId="{64E183CD-6B44-465F-9989-BFB69D89A486}" type="pres">
      <dgm:prSet presAssocID="{D7C30273-A128-4742-8858-AEDE29321165}" presName="rootText" presStyleLbl="node4" presStyleIdx="4" presStyleCnt="5">
        <dgm:presLayoutVars>
          <dgm:chPref val="3"/>
        </dgm:presLayoutVars>
      </dgm:prSet>
      <dgm:spPr/>
      <dgm:t>
        <a:bodyPr/>
        <a:lstStyle/>
        <a:p>
          <a:endParaRPr lang="en-US"/>
        </a:p>
      </dgm:t>
    </dgm:pt>
    <dgm:pt modelId="{042A18A5-F7BD-491A-AE3B-1D91460FD2E2}" type="pres">
      <dgm:prSet presAssocID="{D7C30273-A128-4742-8858-AEDE29321165}" presName="rootConnector" presStyleLbl="node4" presStyleIdx="4" presStyleCnt="5"/>
      <dgm:spPr/>
      <dgm:t>
        <a:bodyPr/>
        <a:lstStyle/>
        <a:p>
          <a:endParaRPr lang="en-US"/>
        </a:p>
      </dgm:t>
    </dgm:pt>
    <dgm:pt modelId="{044B4C27-8B32-4E5F-BDFF-0E82F9EC5E1C}" type="pres">
      <dgm:prSet presAssocID="{D7C30273-A128-4742-8858-AEDE29321165}" presName="hierChild4" presStyleCnt="0"/>
      <dgm:spPr/>
      <dgm:t>
        <a:bodyPr/>
        <a:lstStyle/>
        <a:p>
          <a:endParaRPr lang="en-US"/>
        </a:p>
      </dgm:t>
    </dgm:pt>
    <dgm:pt modelId="{8EF703D2-DBE7-4B13-9DFE-81E3FD82F5A1}" type="pres">
      <dgm:prSet presAssocID="{D7C30273-A128-4742-8858-AEDE29321165}" presName="hierChild5" presStyleCnt="0"/>
      <dgm:spPr/>
      <dgm:t>
        <a:bodyPr/>
        <a:lstStyle/>
        <a:p>
          <a:endParaRPr lang="en-US"/>
        </a:p>
      </dgm:t>
    </dgm:pt>
    <dgm:pt modelId="{3F0B7D82-0E2F-4C29-BC6F-0FD71F466B46}" type="pres">
      <dgm:prSet presAssocID="{9259CC00-5D99-4170-B0A0-76BC9AD31BB9}" presName="hierChild5" presStyleCnt="0"/>
      <dgm:spPr/>
      <dgm:t>
        <a:bodyPr/>
        <a:lstStyle/>
        <a:p>
          <a:endParaRPr lang="en-US"/>
        </a:p>
      </dgm:t>
    </dgm:pt>
    <dgm:pt modelId="{E740F238-C06C-4200-A0BB-6D52E4E235BF}" type="pres">
      <dgm:prSet presAssocID="{74CF8D5D-FF15-4135-BF23-C00EA772489F}" presName="hierChild5" presStyleCnt="0"/>
      <dgm:spPr/>
      <dgm:t>
        <a:bodyPr/>
        <a:lstStyle/>
        <a:p>
          <a:endParaRPr lang="en-US"/>
        </a:p>
      </dgm:t>
    </dgm:pt>
    <dgm:pt modelId="{84595411-E7FB-40C8-8607-A46D6DDC00C5}" type="pres">
      <dgm:prSet presAssocID="{ED68F5A5-DAFB-4EB7-9516-264347D2118A}" presName="hierChild5" presStyleCnt="0"/>
      <dgm:spPr/>
      <dgm:t>
        <a:bodyPr/>
        <a:lstStyle/>
        <a:p>
          <a:endParaRPr lang="en-US"/>
        </a:p>
      </dgm:t>
    </dgm:pt>
    <dgm:pt modelId="{F6FFC1F4-3D9D-4B5C-BAB7-D514BFAFDFD9}" type="pres">
      <dgm:prSet presAssocID="{30B645ED-429F-49F7-B1BC-61CB67AE18F7}" presName="hierChild5" presStyleCnt="0"/>
      <dgm:spPr/>
      <dgm:t>
        <a:bodyPr/>
        <a:lstStyle/>
        <a:p>
          <a:endParaRPr lang="en-US"/>
        </a:p>
      </dgm:t>
    </dgm:pt>
    <dgm:pt modelId="{6D88AF05-248D-4C49-A6ED-211AEF97203D}" type="pres">
      <dgm:prSet presAssocID="{6F4A4026-8EA7-4665-8AFE-4F5FD3FE4EA4}" presName="hierChild5" presStyleCnt="0"/>
      <dgm:spPr/>
      <dgm:t>
        <a:bodyPr/>
        <a:lstStyle/>
        <a:p>
          <a:endParaRPr lang="en-US"/>
        </a:p>
      </dgm:t>
    </dgm:pt>
    <dgm:pt modelId="{648F7D7F-F7AF-4E05-B691-C0A9C5C616A1}" type="pres">
      <dgm:prSet presAssocID="{9BAABDCB-11CA-47F1-BC3A-061113417301}" presName="hierChild5" presStyleCnt="0"/>
      <dgm:spPr/>
      <dgm:t>
        <a:bodyPr/>
        <a:lstStyle/>
        <a:p>
          <a:endParaRPr lang="en-US"/>
        </a:p>
      </dgm:t>
    </dgm:pt>
    <dgm:pt modelId="{843AE3D0-FA67-4D88-A08E-CE2095BF7011}" type="pres">
      <dgm:prSet presAssocID="{B7CBA9B9-3F64-49A4-81CE-5664556FD0B6}" presName="hierChild3" presStyleCnt="0"/>
      <dgm:spPr/>
      <dgm:t>
        <a:bodyPr/>
        <a:lstStyle/>
        <a:p>
          <a:endParaRPr lang="en-US"/>
        </a:p>
      </dgm:t>
    </dgm:pt>
  </dgm:ptLst>
  <dgm:cxnLst>
    <dgm:cxn modelId="{2F5B8310-FCE5-4C82-B645-E5BBAB157087}" type="presOf" srcId="{30B645ED-429F-49F7-B1BC-61CB67AE18F7}" destId="{763F931F-5195-47ED-B1C0-A43DD4B8316B}" srcOrd="1" destOrd="0" presId="urn:microsoft.com/office/officeart/2005/8/layout/orgChart1"/>
    <dgm:cxn modelId="{3BFBE26A-91A2-4065-A921-A825092C41C8}" srcId="{6F4A4026-8EA7-4665-8AFE-4F5FD3FE4EA4}" destId="{30B645ED-429F-49F7-B1BC-61CB67AE18F7}" srcOrd="0" destOrd="0" parTransId="{0914B826-66D4-4728-B216-9F6A664559A5}" sibTransId="{07BC83BD-D468-43AE-9701-77F3BF6E41C0}"/>
    <dgm:cxn modelId="{2B47FB8F-E650-4E68-B084-A717329D68C1}" type="presOf" srcId="{ED68F5A5-DAFB-4EB7-9516-264347D2118A}" destId="{AC78BE12-E0DA-4A78-882B-38F6D5BC55ED}" srcOrd="1" destOrd="0" presId="urn:microsoft.com/office/officeart/2005/8/layout/orgChart1"/>
    <dgm:cxn modelId="{E5FECC31-543B-4472-8746-01DB9B41CB39}" type="presOf" srcId="{539498DF-0EA8-42F4-8E6A-B2F1D118DB20}" destId="{78DC31D6-713E-4447-83BD-C4804809B237}" srcOrd="0" destOrd="0" presId="urn:microsoft.com/office/officeart/2005/8/layout/orgChart1"/>
    <dgm:cxn modelId="{CE50CB2B-7FB2-453F-9CA3-D498A20347C1}" type="presOf" srcId="{74CF8D5D-FF15-4135-BF23-C00EA772489F}" destId="{E79594FD-A00D-4E33-AB1D-02368B1C32CC}" srcOrd="0" destOrd="0" presId="urn:microsoft.com/office/officeart/2005/8/layout/orgChart1"/>
    <dgm:cxn modelId="{3F4FD816-4FED-4D42-931F-B682783A7673}" type="presOf" srcId="{80F25D59-485C-48D6-807C-ECFC647A6C0D}" destId="{90A82278-8BCC-4222-92F2-9CC7D419A458}" srcOrd="0" destOrd="0" presId="urn:microsoft.com/office/officeart/2005/8/layout/orgChart1"/>
    <dgm:cxn modelId="{A32F97F5-CE2C-4C77-9A65-BABF3A48B815}" type="presOf" srcId="{B7CBA9B9-3F64-49A4-81CE-5664556FD0B6}" destId="{269B68EC-676E-434D-A1F5-D9C779DA583A}" srcOrd="0" destOrd="0" presId="urn:microsoft.com/office/officeart/2005/8/layout/orgChart1"/>
    <dgm:cxn modelId="{9A8AC9EB-4E81-4B51-A580-80BE901B0DDF}" type="presOf" srcId="{9C6C9B78-25B1-453E-ADE5-FB6394E5577F}" destId="{2FD048EA-D8C1-437B-BFF9-9F654640A1D1}" srcOrd="0" destOrd="0" presId="urn:microsoft.com/office/officeart/2005/8/layout/orgChart1"/>
    <dgm:cxn modelId="{7B4D0862-DDEE-4204-A194-219B37AA41C3}" type="presOf" srcId="{144B5E05-7665-4788-94B1-4DBA9017D6C6}" destId="{B5322F43-E14E-4352-810D-359362674B06}" srcOrd="1" destOrd="0" presId="urn:microsoft.com/office/officeart/2005/8/layout/orgChart1"/>
    <dgm:cxn modelId="{12D0E4E5-53C9-438A-817B-B84663093542}" srcId="{9259CC00-5D99-4170-B0A0-76BC9AD31BB9}" destId="{D7C30273-A128-4742-8858-AEDE29321165}" srcOrd="0" destOrd="0" parTransId="{DE623AEA-9C83-4D53-95DF-B6BE386816F8}" sibTransId="{254A6745-DA69-4E4A-BF97-639DEDE325A3}"/>
    <dgm:cxn modelId="{DED31B84-7B00-4962-8E96-D631624299F2}" type="presOf" srcId="{3F9AEF73-9A2D-4751-BA2F-0DD3AB82F137}" destId="{B6806C41-F594-40E7-A7BC-319EC9F9BDD0}" srcOrd="0" destOrd="0" presId="urn:microsoft.com/office/officeart/2005/8/layout/orgChart1"/>
    <dgm:cxn modelId="{2250E270-4F8C-499D-9DCE-674B4A253321}" srcId="{ED68F5A5-DAFB-4EB7-9516-264347D2118A}" destId="{74CF8D5D-FF15-4135-BF23-C00EA772489F}" srcOrd="0" destOrd="0" parTransId="{FB86C7EA-A61A-483B-A9A8-31B33AEC7676}" sibTransId="{B05C3421-4690-4145-BC61-F6C3EA303CA7}"/>
    <dgm:cxn modelId="{23B3829B-9A21-4EFF-A38D-3D5C7B31E430}" type="presOf" srcId="{EB7D9043-97C3-434D-BB26-009E52BEE5D7}" destId="{C36655CE-62EE-46B8-A8FC-6B8A39C7BE01}" srcOrd="1" destOrd="0" presId="urn:microsoft.com/office/officeart/2005/8/layout/orgChart1"/>
    <dgm:cxn modelId="{10A807DD-8210-4899-85C1-16AABDB0B165}" type="presOf" srcId="{9BAABDCB-11CA-47F1-BC3A-061113417301}" destId="{A2B590F6-0684-4197-A05C-8A0674BBD31E}" srcOrd="0" destOrd="0" presId="urn:microsoft.com/office/officeart/2005/8/layout/orgChart1"/>
    <dgm:cxn modelId="{D132AAE3-6C86-4CA1-BEBB-FDB6F6C76CA1}" type="presOf" srcId="{6F4A4026-8EA7-4665-8AFE-4F5FD3FE4EA4}" destId="{33B485BD-7AE2-4602-8266-DA4546453E92}" srcOrd="1" destOrd="0" presId="urn:microsoft.com/office/officeart/2005/8/layout/orgChart1"/>
    <dgm:cxn modelId="{836447D9-4FFB-4EFF-B0CB-B079E550C34B}" type="presOf" srcId="{9259CC00-5D99-4170-B0A0-76BC9AD31BB9}" destId="{0A1BB1A0-1E69-4811-B4D4-12BD47B91304}" srcOrd="0" destOrd="0" presId="urn:microsoft.com/office/officeart/2005/8/layout/orgChart1"/>
    <dgm:cxn modelId="{22561117-8909-4634-A263-DBCDEE3EA6E8}" type="presOf" srcId="{20A6E1FF-5319-4388-B9C9-ECD4C4920CBE}" destId="{5A5D7C77-1C37-4157-8DB8-AC40BD5DE787}" srcOrd="0" destOrd="0" presId="urn:microsoft.com/office/officeart/2005/8/layout/orgChart1"/>
    <dgm:cxn modelId="{A7B727B6-B405-4B85-8E0D-A3D520B416C5}" type="presOf" srcId="{6F5CF57D-8416-4BF0-9F48-26E7367C75EB}" destId="{AFD11867-83AC-408C-BC58-FBDE3D490B20}" srcOrd="0" destOrd="0" presId="urn:microsoft.com/office/officeart/2005/8/layout/orgChart1"/>
    <dgm:cxn modelId="{EAD34D5E-9576-42E0-A973-53228CD5023B}" type="presOf" srcId="{30B645ED-429F-49F7-B1BC-61CB67AE18F7}" destId="{B5021356-96C8-4A44-A8EA-58987845CE65}" srcOrd="0" destOrd="0" presId="urn:microsoft.com/office/officeart/2005/8/layout/orgChart1"/>
    <dgm:cxn modelId="{65AF1F7D-40A3-417D-9AB0-69DA9FDF7371}" type="presOf" srcId="{8AF41C43-DBB8-4045-9635-5F8B15BDE82A}" destId="{A2C75186-5027-42B4-A500-675697839F6D}" srcOrd="0" destOrd="0" presId="urn:microsoft.com/office/officeart/2005/8/layout/orgChart1"/>
    <dgm:cxn modelId="{F23529E5-FE56-42AF-811E-7F7D9A70D7AC}" type="presOf" srcId="{9259CC00-5D99-4170-B0A0-76BC9AD31BB9}" destId="{099443E8-D19C-42C7-97D4-F97AFC55E7AD}" srcOrd="1" destOrd="0" presId="urn:microsoft.com/office/officeart/2005/8/layout/orgChart1"/>
    <dgm:cxn modelId="{AC6FF813-DD06-46BA-889C-FB8F62533E9A}" type="presOf" srcId="{EACD09DB-BDA8-4939-BFDF-9DA402BAE79F}" destId="{313F48B0-41BA-4222-B610-4E661BA81F86}" srcOrd="0" destOrd="0" presId="urn:microsoft.com/office/officeart/2005/8/layout/orgChart1"/>
    <dgm:cxn modelId="{6A8F6EBD-2AF0-4927-A0B0-D7612728204B}" type="presOf" srcId="{D95CB218-F45F-428E-B64C-C1E225B3DD03}" destId="{9C4D2233-A4EE-4762-B2CE-EBBC8EF5754B}" srcOrd="0" destOrd="0" presId="urn:microsoft.com/office/officeart/2005/8/layout/orgChart1"/>
    <dgm:cxn modelId="{27F24E8F-B0E7-4DEB-92E6-FB41F37F4C79}" type="presOf" srcId="{144B5E05-7665-4788-94B1-4DBA9017D6C6}" destId="{82490BE3-0EA7-41A7-9726-64A88CD90728}" srcOrd="0" destOrd="0" presId="urn:microsoft.com/office/officeart/2005/8/layout/orgChart1"/>
    <dgm:cxn modelId="{43E02F38-BB4C-4EAB-8293-77DBEA2E1D86}" type="presOf" srcId="{ED68F5A5-DAFB-4EB7-9516-264347D2118A}" destId="{72E9CC9A-11A6-4C37-8381-106F7307D9B9}" srcOrd="0" destOrd="0" presId="urn:microsoft.com/office/officeart/2005/8/layout/orgChart1"/>
    <dgm:cxn modelId="{B972A84A-BAD1-41EF-86AC-65562BAA1427}" type="presOf" srcId="{9BAABDCB-11CA-47F1-BC3A-061113417301}" destId="{D24A5AD2-7E11-464A-950E-6EBF600547BA}" srcOrd="1" destOrd="0" presId="urn:microsoft.com/office/officeart/2005/8/layout/orgChart1"/>
    <dgm:cxn modelId="{30D6DE9D-DB99-444A-AF65-DC7E2C4004F7}" type="presOf" srcId="{432AF943-3F2E-41EE-A8A8-1B45205621AC}" destId="{B7AADD99-FC83-4CBE-AF4D-B46F4D3849CD}" srcOrd="0" destOrd="0" presId="urn:microsoft.com/office/officeart/2005/8/layout/orgChart1"/>
    <dgm:cxn modelId="{0BFCB780-8908-42D2-A377-A9F191199C6D}" type="presOf" srcId="{DE623AEA-9C83-4D53-95DF-B6BE386816F8}" destId="{63CB3753-70CA-4622-957E-638C7F959BC1}" srcOrd="0" destOrd="0" presId="urn:microsoft.com/office/officeart/2005/8/layout/orgChart1"/>
    <dgm:cxn modelId="{31506922-E658-4DD3-A8BF-C0EAD0029F08}" type="presOf" srcId="{0914B826-66D4-4728-B216-9F6A664559A5}" destId="{D7C01EC5-E8E4-492E-BE81-5282183F69C9}" srcOrd="0" destOrd="0" presId="urn:microsoft.com/office/officeart/2005/8/layout/orgChart1"/>
    <dgm:cxn modelId="{70F4E811-A9CA-48DC-9C5C-F4D6F6BF9217}" type="presOf" srcId="{6F4A4026-8EA7-4665-8AFE-4F5FD3FE4EA4}" destId="{26C161E5-5254-46AE-8B37-8AEF36EBD2A9}" srcOrd="0" destOrd="0" presId="urn:microsoft.com/office/officeart/2005/8/layout/orgChart1"/>
    <dgm:cxn modelId="{D354979F-756B-4CD2-961C-87B0A30013E5}" srcId="{B7CBA9B9-3F64-49A4-81CE-5664556FD0B6}" destId="{EB7D9043-97C3-434D-BB26-009E52BEE5D7}" srcOrd="0" destOrd="0" parTransId="{432AF943-3F2E-41EE-A8A8-1B45205621AC}" sibTransId="{EE05B509-B0F9-4308-ACD2-2E73B35166D2}"/>
    <dgm:cxn modelId="{E0F62711-0402-433F-911B-2AF6249A9425}" srcId="{30B645ED-429F-49F7-B1BC-61CB67AE18F7}" destId="{ED68F5A5-DAFB-4EB7-9516-264347D2118A}" srcOrd="0" destOrd="0" parTransId="{9C6C9B78-25B1-453E-ADE5-FB6394E5577F}" sibTransId="{383C38AA-EE23-4895-AF5B-E819B36E294A}"/>
    <dgm:cxn modelId="{4ED33B10-8C51-42BB-972F-A41616E23467}" srcId="{6F5CF57D-8416-4BF0-9F48-26E7367C75EB}" destId="{B7CBA9B9-3F64-49A4-81CE-5664556FD0B6}" srcOrd="0" destOrd="0" parTransId="{31E2CBEC-B8B2-4717-9EB1-CED92E57C817}" sibTransId="{D6FFC15E-AFC2-4CE1-BEE1-4D7DDA54E1D2}"/>
    <dgm:cxn modelId="{823B5916-78B1-4953-A410-20789DAAD8A8}" srcId="{9BAABDCB-11CA-47F1-BC3A-061113417301}" destId="{144B5E05-7665-4788-94B1-4DBA9017D6C6}" srcOrd="1" destOrd="0" parTransId="{8AF41C43-DBB8-4045-9635-5F8B15BDE82A}" sibTransId="{4B5B3B68-474F-4419-9F1B-C76EEBCD8947}"/>
    <dgm:cxn modelId="{92F29C2E-58E4-41F3-86DB-E38E4CFD2EC4}" srcId="{9BAABDCB-11CA-47F1-BC3A-061113417301}" destId="{6F4A4026-8EA7-4665-8AFE-4F5FD3FE4EA4}" srcOrd="3" destOrd="0" parTransId="{80F25D59-485C-48D6-807C-ECFC647A6C0D}" sibTransId="{D7AE1FAC-453E-444A-9192-F095519DC9C1}"/>
    <dgm:cxn modelId="{F8BA7D98-A57A-4FE6-BBE2-615E57482955}" type="presOf" srcId="{3F9AEF73-9A2D-4751-BA2F-0DD3AB82F137}" destId="{51283142-0E98-4964-8A93-A506F5C7F0BE}" srcOrd="1" destOrd="0" presId="urn:microsoft.com/office/officeart/2005/8/layout/orgChart1"/>
    <dgm:cxn modelId="{31442B5F-3ADF-433C-ACE4-B50ADFEF1D4B}" type="presOf" srcId="{B7CBA9B9-3F64-49A4-81CE-5664556FD0B6}" destId="{8BA7680E-FAC2-4ED8-B932-B282E8F91AC4}" srcOrd="1" destOrd="0" presId="urn:microsoft.com/office/officeart/2005/8/layout/orgChart1"/>
    <dgm:cxn modelId="{D0949354-AB63-4FEB-A7F7-984394460ED9}" type="presOf" srcId="{D95CB218-F45F-428E-B64C-C1E225B3DD03}" destId="{924FED4E-4CBE-4482-9DE7-A80FC6F420A9}" srcOrd="1" destOrd="0" presId="urn:microsoft.com/office/officeart/2005/8/layout/orgChart1"/>
    <dgm:cxn modelId="{B1C045C6-C623-490A-BD28-BF8E0E8EFAD1}" type="presOf" srcId="{EB7D9043-97C3-434D-BB26-009E52BEE5D7}" destId="{E3447FD7-CA41-4811-9627-0B5378860E0E}" srcOrd="0" destOrd="0" presId="urn:microsoft.com/office/officeart/2005/8/layout/orgChart1"/>
    <dgm:cxn modelId="{2EED6673-D026-478A-8504-B4D6398BCCEA}" srcId="{B7CBA9B9-3F64-49A4-81CE-5664556FD0B6}" destId="{9BAABDCB-11CA-47F1-BC3A-061113417301}" srcOrd="1" destOrd="0" parTransId="{20A6E1FF-5319-4388-B9C9-ECD4C4920CBE}" sibTransId="{6D83503D-B070-448C-93EC-1FB0C489FBB7}"/>
    <dgm:cxn modelId="{88A857D2-260B-4DD4-A4C7-D08FB4A0C146}" srcId="{9BAABDCB-11CA-47F1-BC3A-061113417301}" destId="{3F9AEF73-9A2D-4751-BA2F-0DD3AB82F137}" srcOrd="0" destOrd="0" parTransId="{539498DF-0EA8-42F4-8E6A-B2F1D118DB20}" sibTransId="{008A5E91-3FA8-4159-9D67-DAFA7EC9AE29}"/>
    <dgm:cxn modelId="{5DF9448E-828F-466C-A532-7631AB7F43B8}" type="presOf" srcId="{7BFEF32D-BE18-4BB7-BBFA-2466481B2097}" destId="{C971BA2A-7725-49A7-B504-35AAAFA8E0A7}" srcOrd="0" destOrd="0" presId="urn:microsoft.com/office/officeart/2005/8/layout/orgChart1"/>
    <dgm:cxn modelId="{8ABE986C-B37A-4306-96DB-F33088A0DBE1}" type="presOf" srcId="{D7C30273-A128-4742-8858-AEDE29321165}" destId="{042A18A5-F7BD-491A-AE3B-1D91460FD2E2}" srcOrd="1" destOrd="0" presId="urn:microsoft.com/office/officeart/2005/8/layout/orgChart1"/>
    <dgm:cxn modelId="{12B10297-8818-407B-9A2A-54652B8ED1DD}" srcId="{74CF8D5D-FF15-4135-BF23-C00EA772489F}" destId="{9259CC00-5D99-4170-B0A0-76BC9AD31BB9}" srcOrd="0" destOrd="0" parTransId="{EACD09DB-BDA8-4939-BFDF-9DA402BAE79F}" sibTransId="{E751A567-310F-4C1E-9A36-40C08DE1CE53}"/>
    <dgm:cxn modelId="{DBED736F-3E8E-4437-B8A6-80B9F9A9A6FB}" type="presOf" srcId="{D7C30273-A128-4742-8858-AEDE29321165}" destId="{64E183CD-6B44-465F-9989-BFB69D89A486}" srcOrd="0" destOrd="0" presId="urn:microsoft.com/office/officeart/2005/8/layout/orgChart1"/>
    <dgm:cxn modelId="{99E3B824-B022-4516-BF1E-C76AA0A824AD}" type="presOf" srcId="{FB86C7EA-A61A-483B-A9A8-31B33AEC7676}" destId="{102D355F-82DE-4D7E-911B-CD0046EDA79B}" srcOrd="0" destOrd="0" presId="urn:microsoft.com/office/officeart/2005/8/layout/orgChart1"/>
    <dgm:cxn modelId="{880C29B0-CD04-4326-AAF0-E023AA380B3C}" type="presOf" srcId="{74CF8D5D-FF15-4135-BF23-C00EA772489F}" destId="{07B90A27-4B6E-4B58-A423-BD252EAA7D71}" srcOrd="1" destOrd="0" presId="urn:microsoft.com/office/officeart/2005/8/layout/orgChart1"/>
    <dgm:cxn modelId="{F90477A4-9838-43B2-B509-DDDD4C62FDAE}" srcId="{9BAABDCB-11CA-47F1-BC3A-061113417301}" destId="{D95CB218-F45F-428E-B64C-C1E225B3DD03}" srcOrd="2" destOrd="0" parTransId="{7BFEF32D-BE18-4BB7-BBFA-2466481B2097}" sibTransId="{2A14C194-9D71-4049-A6CA-D2E85DEFD188}"/>
    <dgm:cxn modelId="{5FB5461A-3C5A-4410-B480-C1EF6CA2EDCA}" type="presParOf" srcId="{AFD11867-83AC-408C-BC58-FBDE3D490B20}" destId="{B370A59B-83DA-49E1-8799-42DF104E244B}" srcOrd="0" destOrd="0" presId="urn:microsoft.com/office/officeart/2005/8/layout/orgChart1"/>
    <dgm:cxn modelId="{FABF0E3A-BCDA-4FFB-89FF-7BF1637124BF}" type="presParOf" srcId="{B370A59B-83DA-49E1-8799-42DF104E244B}" destId="{7A3AF992-4DC1-4849-8B66-D12123C06467}" srcOrd="0" destOrd="0" presId="urn:microsoft.com/office/officeart/2005/8/layout/orgChart1"/>
    <dgm:cxn modelId="{28BC2AC2-9DBC-443A-B0B6-54B3C07C1DDC}" type="presParOf" srcId="{7A3AF992-4DC1-4849-8B66-D12123C06467}" destId="{269B68EC-676E-434D-A1F5-D9C779DA583A}" srcOrd="0" destOrd="0" presId="urn:microsoft.com/office/officeart/2005/8/layout/orgChart1"/>
    <dgm:cxn modelId="{A97FA3C9-5E9E-4FF9-964D-B70D91A496E8}" type="presParOf" srcId="{7A3AF992-4DC1-4849-8B66-D12123C06467}" destId="{8BA7680E-FAC2-4ED8-B932-B282E8F91AC4}" srcOrd="1" destOrd="0" presId="urn:microsoft.com/office/officeart/2005/8/layout/orgChart1"/>
    <dgm:cxn modelId="{B39DDC69-23E6-4879-8E96-164EFFDFB871}" type="presParOf" srcId="{B370A59B-83DA-49E1-8799-42DF104E244B}" destId="{AA1174CA-98C3-4B43-BDA0-7C56EBCDE0A2}" srcOrd="1" destOrd="0" presId="urn:microsoft.com/office/officeart/2005/8/layout/orgChart1"/>
    <dgm:cxn modelId="{D4FB016A-D531-4E66-BE85-C250A7E7465A}" type="presParOf" srcId="{AA1174CA-98C3-4B43-BDA0-7C56EBCDE0A2}" destId="{B7AADD99-FC83-4CBE-AF4D-B46F4D3849CD}" srcOrd="0" destOrd="0" presId="urn:microsoft.com/office/officeart/2005/8/layout/orgChart1"/>
    <dgm:cxn modelId="{60A305FC-6BFC-4BD1-B7CD-5B05DA5053F9}" type="presParOf" srcId="{AA1174CA-98C3-4B43-BDA0-7C56EBCDE0A2}" destId="{ADFD3AA9-F2B6-4941-AB0E-2CEE775AF914}" srcOrd="1" destOrd="0" presId="urn:microsoft.com/office/officeart/2005/8/layout/orgChart1"/>
    <dgm:cxn modelId="{9425D8C7-418D-43EA-86C9-591146943BF7}" type="presParOf" srcId="{ADFD3AA9-F2B6-4941-AB0E-2CEE775AF914}" destId="{5D0FBCD4-66CB-486E-9D80-33D880F7943A}" srcOrd="0" destOrd="0" presId="urn:microsoft.com/office/officeart/2005/8/layout/orgChart1"/>
    <dgm:cxn modelId="{681434FC-1B81-4F85-A982-AE8EBBDC562C}" type="presParOf" srcId="{5D0FBCD4-66CB-486E-9D80-33D880F7943A}" destId="{E3447FD7-CA41-4811-9627-0B5378860E0E}" srcOrd="0" destOrd="0" presId="urn:microsoft.com/office/officeart/2005/8/layout/orgChart1"/>
    <dgm:cxn modelId="{03A15DE9-5885-41BD-B3C4-C496FCAA13C4}" type="presParOf" srcId="{5D0FBCD4-66CB-486E-9D80-33D880F7943A}" destId="{C36655CE-62EE-46B8-A8FC-6B8A39C7BE01}" srcOrd="1" destOrd="0" presId="urn:microsoft.com/office/officeart/2005/8/layout/orgChart1"/>
    <dgm:cxn modelId="{A575D7C0-E0C8-4A94-A252-B8E123521376}" type="presParOf" srcId="{ADFD3AA9-F2B6-4941-AB0E-2CEE775AF914}" destId="{E369E239-119B-4329-B15F-B31A415268E6}" srcOrd="1" destOrd="0" presId="urn:microsoft.com/office/officeart/2005/8/layout/orgChart1"/>
    <dgm:cxn modelId="{A1D2C5A2-BCAD-4E47-A4E9-D9249072E268}" type="presParOf" srcId="{ADFD3AA9-F2B6-4941-AB0E-2CEE775AF914}" destId="{54C6795A-D51A-4404-84F3-7546E4C37C10}" srcOrd="2" destOrd="0" presId="urn:microsoft.com/office/officeart/2005/8/layout/orgChart1"/>
    <dgm:cxn modelId="{D87EB781-84D4-400D-8492-13FE4B67F4D0}" type="presParOf" srcId="{AA1174CA-98C3-4B43-BDA0-7C56EBCDE0A2}" destId="{5A5D7C77-1C37-4157-8DB8-AC40BD5DE787}" srcOrd="2" destOrd="0" presId="urn:microsoft.com/office/officeart/2005/8/layout/orgChart1"/>
    <dgm:cxn modelId="{ABCEB40B-EF1A-4A4C-8AD1-2800CC9DFC25}" type="presParOf" srcId="{AA1174CA-98C3-4B43-BDA0-7C56EBCDE0A2}" destId="{5670ED2F-F9F1-4CFD-92E3-C50065B5A904}" srcOrd="3" destOrd="0" presId="urn:microsoft.com/office/officeart/2005/8/layout/orgChart1"/>
    <dgm:cxn modelId="{4351A55A-4A5B-4493-9A5F-6DE23C7728CC}" type="presParOf" srcId="{5670ED2F-F9F1-4CFD-92E3-C50065B5A904}" destId="{0F8ED14E-FEA5-462C-B5D5-34681AAA4322}" srcOrd="0" destOrd="0" presId="urn:microsoft.com/office/officeart/2005/8/layout/orgChart1"/>
    <dgm:cxn modelId="{078E8ABC-5A1F-435E-844C-C792DE0F477F}" type="presParOf" srcId="{0F8ED14E-FEA5-462C-B5D5-34681AAA4322}" destId="{A2B590F6-0684-4197-A05C-8A0674BBD31E}" srcOrd="0" destOrd="0" presId="urn:microsoft.com/office/officeart/2005/8/layout/orgChart1"/>
    <dgm:cxn modelId="{D042BB9F-85E6-47B1-8FD2-8F1AA7E44671}" type="presParOf" srcId="{0F8ED14E-FEA5-462C-B5D5-34681AAA4322}" destId="{D24A5AD2-7E11-464A-950E-6EBF600547BA}" srcOrd="1" destOrd="0" presId="urn:microsoft.com/office/officeart/2005/8/layout/orgChart1"/>
    <dgm:cxn modelId="{F1A30E7B-52E1-42D3-A569-4D1A66266B4D}" type="presParOf" srcId="{5670ED2F-F9F1-4CFD-92E3-C50065B5A904}" destId="{F3F5C544-CBE2-4BD9-8DD0-99A12C58DD17}" srcOrd="1" destOrd="0" presId="urn:microsoft.com/office/officeart/2005/8/layout/orgChart1"/>
    <dgm:cxn modelId="{A56A07F0-A8FA-427F-8CA9-DD21A0F59F3F}" type="presParOf" srcId="{F3F5C544-CBE2-4BD9-8DD0-99A12C58DD17}" destId="{78DC31D6-713E-4447-83BD-C4804809B237}" srcOrd="0" destOrd="0" presId="urn:microsoft.com/office/officeart/2005/8/layout/orgChart1"/>
    <dgm:cxn modelId="{AAC571AA-850C-4AF4-B9EC-3F3F56CACFF5}" type="presParOf" srcId="{F3F5C544-CBE2-4BD9-8DD0-99A12C58DD17}" destId="{462DCC23-2E75-4F91-B6F5-ADB0109DB04F}" srcOrd="1" destOrd="0" presId="urn:microsoft.com/office/officeart/2005/8/layout/orgChart1"/>
    <dgm:cxn modelId="{3E2400F5-D242-4A69-A4D3-266AC1D1AA4B}" type="presParOf" srcId="{462DCC23-2E75-4F91-B6F5-ADB0109DB04F}" destId="{53A09437-2C89-4B4C-8929-9712B3E39CA6}" srcOrd="0" destOrd="0" presId="urn:microsoft.com/office/officeart/2005/8/layout/orgChart1"/>
    <dgm:cxn modelId="{11B01236-81E6-4605-9BE3-1AE3BFC83352}" type="presParOf" srcId="{53A09437-2C89-4B4C-8929-9712B3E39CA6}" destId="{B6806C41-F594-40E7-A7BC-319EC9F9BDD0}" srcOrd="0" destOrd="0" presId="urn:microsoft.com/office/officeart/2005/8/layout/orgChart1"/>
    <dgm:cxn modelId="{3EE73E9B-87A7-4F30-B45E-D70DE07BBD6B}" type="presParOf" srcId="{53A09437-2C89-4B4C-8929-9712B3E39CA6}" destId="{51283142-0E98-4964-8A93-A506F5C7F0BE}" srcOrd="1" destOrd="0" presId="urn:microsoft.com/office/officeart/2005/8/layout/orgChart1"/>
    <dgm:cxn modelId="{A993A3ED-2186-4E9D-A7ED-116142FB3959}" type="presParOf" srcId="{462DCC23-2E75-4F91-B6F5-ADB0109DB04F}" destId="{8EFEBF2D-36B7-4CBE-AFD9-8009B88C4B1E}" srcOrd="1" destOrd="0" presId="urn:microsoft.com/office/officeart/2005/8/layout/orgChart1"/>
    <dgm:cxn modelId="{B96FA8BF-0BC6-4D3D-A51A-EB9E6D9B2B6C}" type="presParOf" srcId="{462DCC23-2E75-4F91-B6F5-ADB0109DB04F}" destId="{FDE265E7-53C2-4CDD-88CB-7DD5C6A56F4E}" srcOrd="2" destOrd="0" presId="urn:microsoft.com/office/officeart/2005/8/layout/orgChart1"/>
    <dgm:cxn modelId="{5F25E92D-52D4-40E9-853F-6D52A5B85CEC}" type="presParOf" srcId="{F3F5C544-CBE2-4BD9-8DD0-99A12C58DD17}" destId="{A2C75186-5027-42B4-A500-675697839F6D}" srcOrd="2" destOrd="0" presId="urn:microsoft.com/office/officeart/2005/8/layout/orgChart1"/>
    <dgm:cxn modelId="{A345AA75-82A9-491C-972A-CEAF97A426BE}" type="presParOf" srcId="{F3F5C544-CBE2-4BD9-8DD0-99A12C58DD17}" destId="{DC0BA63B-0BD3-487C-8C00-21227E897A56}" srcOrd="3" destOrd="0" presId="urn:microsoft.com/office/officeart/2005/8/layout/orgChart1"/>
    <dgm:cxn modelId="{200F29CE-5A4C-4231-8C4E-CDC2628AC702}" type="presParOf" srcId="{DC0BA63B-0BD3-487C-8C00-21227E897A56}" destId="{6ECA2B99-0235-4C34-87CD-27E00315BAF2}" srcOrd="0" destOrd="0" presId="urn:microsoft.com/office/officeart/2005/8/layout/orgChart1"/>
    <dgm:cxn modelId="{25BC727E-03DB-4D65-AD91-727D9EABF4FA}" type="presParOf" srcId="{6ECA2B99-0235-4C34-87CD-27E00315BAF2}" destId="{82490BE3-0EA7-41A7-9726-64A88CD90728}" srcOrd="0" destOrd="0" presId="urn:microsoft.com/office/officeart/2005/8/layout/orgChart1"/>
    <dgm:cxn modelId="{9B347447-E5C7-404C-9694-3D9A5FA08E6E}" type="presParOf" srcId="{6ECA2B99-0235-4C34-87CD-27E00315BAF2}" destId="{B5322F43-E14E-4352-810D-359362674B06}" srcOrd="1" destOrd="0" presId="urn:microsoft.com/office/officeart/2005/8/layout/orgChart1"/>
    <dgm:cxn modelId="{E2C63C99-CF10-4758-9FB8-B6B323052D50}" type="presParOf" srcId="{DC0BA63B-0BD3-487C-8C00-21227E897A56}" destId="{B21579CC-55B3-4F47-8292-5B01F9111452}" srcOrd="1" destOrd="0" presId="urn:microsoft.com/office/officeart/2005/8/layout/orgChart1"/>
    <dgm:cxn modelId="{5BA179BE-5714-4B07-ACE3-B29F182AD371}" type="presParOf" srcId="{DC0BA63B-0BD3-487C-8C00-21227E897A56}" destId="{47E06302-4DCF-495A-83FC-540CFCA6E783}" srcOrd="2" destOrd="0" presId="urn:microsoft.com/office/officeart/2005/8/layout/orgChart1"/>
    <dgm:cxn modelId="{748E83F0-2D0F-4A4F-BD40-6F61EB55D9CA}" type="presParOf" srcId="{F3F5C544-CBE2-4BD9-8DD0-99A12C58DD17}" destId="{C971BA2A-7725-49A7-B504-35AAAFA8E0A7}" srcOrd="4" destOrd="0" presId="urn:microsoft.com/office/officeart/2005/8/layout/orgChart1"/>
    <dgm:cxn modelId="{5EFC6378-ECEB-45AA-AA3C-567621AAFDAB}" type="presParOf" srcId="{F3F5C544-CBE2-4BD9-8DD0-99A12C58DD17}" destId="{885A4C82-8F5A-42D5-B41D-737FB985CAC8}" srcOrd="5" destOrd="0" presId="urn:microsoft.com/office/officeart/2005/8/layout/orgChart1"/>
    <dgm:cxn modelId="{A77D2CDB-E09E-4A25-B1BA-10154EA2F655}" type="presParOf" srcId="{885A4C82-8F5A-42D5-B41D-737FB985CAC8}" destId="{0CE6D394-D952-4550-9252-492582D2B352}" srcOrd="0" destOrd="0" presId="urn:microsoft.com/office/officeart/2005/8/layout/orgChart1"/>
    <dgm:cxn modelId="{EB5BB183-A835-4293-9957-4B3E0512B276}" type="presParOf" srcId="{0CE6D394-D952-4550-9252-492582D2B352}" destId="{9C4D2233-A4EE-4762-B2CE-EBBC8EF5754B}" srcOrd="0" destOrd="0" presId="urn:microsoft.com/office/officeart/2005/8/layout/orgChart1"/>
    <dgm:cxn modelId="{003AF675-1F16-4ED2-B991-01192195670D}" type="presParOf" srcId="{0CE6D394-D952-4550-9252-492582D2B352}" destId="{924FED4E-4CBE-4482-9DE7-A80FC6F420A9}" srcOrd="1" destOrd="0" presId="urn:microsoft.com/office/officeart/2005/8/layout/orgChart1"/>
    <dgm:cxn modelId="{1AE8F15F-569B-43EE-9E40-B0426E667386}" type="presParOf" srcId="{885A4C82-8F5A-42D5-B41D-737FB985CAC8}" destId="{0D9F25E9-52AA-4692-A0A6-8EA304ABD43B}" srcOrd="1" destOrd="0" presId="urn:microsoft.com/office/officeart/2005/8/layout/orgChart1"/>
    <dgm:cxn modelId="{2B119E21-C195-4F79-BFF2-AFA339C08EC9}" type="presParOf" srcId="{885A4C82-8F5A-42D5-B41D-737FB985CAC8}" destId="{908ECC63-CB86-4905-A4E2-7B3E1FA0705E}" srcOrd="2" destOrd="0" presId="urn:microsoft.com/office/officeart/2005/8/layout/orgChart1"/>
    <dgm:cxn modelId="{366A1DF3-FEF8-4D36-8CBA-30B720706F74}" type="presParOf" srcId="{F3F5C544-CBE2-4BD9-8DD0-99A12C58DD17}" destId="{90A82278-8BCC-4222-92F2-9CC7D419A458}" srcOrd="6" destOrd="0" presId="urn:microsoft.com/office/officeart/2005/8/layout/orgChart1"/>
    <dgm:cxn modelId="{78A201F5-B4A1-4135-9046-AAA346FDA590}" type="presParOf" srcId="{F3F5C544-CBE2-4BD9-8DD0-99A12C58DD17}" destId="{9D804174-9218-4B6D-A966-1C56D9F27EF5}" srcOrd="7" destOrd="0" presId="urn:microsoft.com/office/officeart/2005/8/layout/orgChart1"/>
    <dgm:cxn modelId="{792F7D2C-419D-4C88-9B04-B223F224FFE1}" type="presParOf" srcId="{9D804174-9218-4B6D-A966-1C56D9F27EF5}" destId="{28EAFDF1-B9DE-4356-B48E-A27EDEEB61CB}" srcOrd="0" destOrd="0" presId="urn:microsoft.com/office/officeart/2005/8/layout/orgChart1"/>
    <dgm:cxn modelId="{7262766A-D4D4-42B2-B3A2-366C416C3319}" type="presParOf" srcId="{28EAFDF1-B9DE-4356-B48E-A27EDEEB61CB}" destId="{26C161E5-5254-46AE-8B37-8AEF36EBD2A9}" srcOrd="0" destOrd="0" presId="urn:microsoft.com/office/officeart/2005/8/layout/orgChart1"/>
    <dgm:cxn modelId="{34EBD8AF-6C75-4BA0-8B4D-57A19E0FBA63}" type="presParOf" srcId="{28EAFDF1-B9DE-4356-B48E-A27EDEEB61CB}" destId="{33B485BD-7AE2-4602-8266-DA4546453E92}" srcOrd="1" destOrd="0" presId="urn:microsoft.com/office/officeart/2005/8/layout/orgChart1"/>
    <dgm:cxn modelId="{D8A84623-DA1B-4D1F-988E-89BF48AE6BD1}" type="presParOf" srcId="{9D804174-9218-4B6D-A966-1C56D9F27EF5}" destId="{B6A760A5-34E9-4600-AE4E-358A56EA0A56}" srcOrd="1" destOrd="0" presId="urn:microsoft.com/office/officeart/2005/8/layout/orgChart1"/>
    <dgm:cxn modelId="{B7247F66-0DD7-423B-8F38-88EACFA11E79}" type="presParOf" srcId="{B6A760A5-34E9-4600-AE4E-358A56EA0A56}" destId="{D7C01EC5-E8E4-492E-BE81-5282183F69C9}" srcOrd="0" destOrd="0" presId="urn:microsoft.com/office/officeart/2005/8/layout/orgChart1"/>
    <dgm:cxn modelId="{E4EC0D0B-EFA3-4596-B265-2C6851BB17ED}" type="presParOf" srcId="{B6A760A5-34E9-4600-AE4E-358A56EA0A56}" destId="{550A83DF-2F9E-4012-8C2E-864603DEEDAB}" srcOrd="1" destOrd="0" presId="urn:microsoft.com/office/officeart/2005/8/layout/orgChart1"/>
    <dgm:cxn modelId="{50DE3CF2-845E-4EB2-A731-449903DD53F5}" type="presParOf" srcId="{550A83DF-2F9E-4012-8C2E-864603DEEDAB}" destId="{CF042F1B-C5A9-43CD-B901-268D7C8796E6}" srcOrd="0" destOrd="0" presId="urn:microsoft.com/office/officeart/2005/8/layout/orgChart1"/>
    <dgm:cxn modelId="{CB29408C-550C-4286-97E9-DCB0D82F03D0}" type="presParOf" srcId="{CF042F1B-C5A9-43CD-B901-268D7C8796E6}" destId="{B5021356-96C8-4A44-A8EA-58987845CE65}" srcOrd="0" destOrd="0" presId="urn:microsoft.com/office/officeart/2005/8/layout/orgChart1"/>
    <dgm:cxn modelId="{4AFC53B2-15C2-4C1C-8918-F0A22906A39F}" type="presParOf" srcId="{CF042F1B-C5A9-43CD-B901-268D7C8796E6}" destId="{763F931F-5195-47ED-B1C0-A43DD4B8316B}" srcOrd="1" destOrd="0" presId="urn:microsoft.com/office/officeart/2005/8/layout/orgChart1"/>
    <dgm:cxn modelId="{DF1EBD15-C3FC-4165-9237-DEA9497521C7}" type="presParOf" srcId="{550A83DF-2F9E-4012-8C2E-864603DEEDAB}" destId="{163BD349-FBD6-48EC-BA0E-DF0C51650C65}" srcOrd="1" destOrd="0" presId="urn:microsoft.com/office/officeart/2005/8/layout/orgChart1"/>
    <dgm:cxn modelId="{213821A7-5D5B-4EDD-874F-88FD1E268609}" type="presParOf" srcId="{163BD349-FBD6-48EC-BA0E-DF0C51650C65}" destId="{2FD048EA-D8C1-437B-BFF9-9F654640A1D1}" srcOrd="0" destOrd="0" presId="urn:microsoft.com/office/officeart/2005/8/layout/orgChart1"/>
    <dgm:cxn modelId="{E82A7546-F232-4F7C-9890-485456F8283C}" type="presParOf" srcId="{163BD349-FBD6-48EC-BA0E-DF0C51650C65}" destId="{94531E2C-7DCC-437C-9AF7-F0E455ED7425}" srcOrd="1" destOrd="0" presId="urn:microsoft.com/office/officeart/2005/8/layout/orgChart1"/>
    <dgm:cxn modelId="{E19243B8-7D5A-4892-8637-A01AC26546C8}" type="presParOf" srcId="{94531E2C-7DCC-437C-9AF7-F0E455ED7425}" destId="{45BEA89B-C561-4FA5-B225-0D5B1A19D542}" srcOrd="0" destOrd="0" presId="urn:microsoft.com/office/officeart/2005/8/layout/orgChart1"/>
    <dgm:cxn modelId="{012546AF-9D6B-4EA6-B3E5-09B0ABEEC277}" type="presParOf" srcId="{45BEA89B-C561-4FA5-B225-0D5B1A19D542}" destId="{72E9CC9A-11A6-4C37-8381-106F7307D9B9}" srcOrd="0" destOrd="0" presId="urn:microsoft.com/office/officeart/2005/8/layout/orgChart1"/>
    <dgm:cxn modelId="{CDEE69D9-C4F6-42D8-8278-E4B1549AC93A}" type="presParOf" srcId="{45BEA89B-C561-4FA5-B225-0D5B1A19D542}" destId="{AC78BE12-E0DA-4A78-882B-38F6D5BC55ED}" srcOrd="1" destOrd="0" presId="urn:microsoft.com/office/officeart/2005/8/layout/orgChart1"/>
    <dgm:cxn modelId="{7650CB3E-2415-4A25-9583-93C917C8E799}" type="presParOf" srcId="{94531E2C-7DCC-437C-9AF7-F0E455ED7425}" destId="{B2B24DB4-5411-43D0-B49A-EFC1FBCB77A4}" srcOrd="1" destOrd="0" presId="urn:microsoft.com/office/officeart/2005/8/layout/orgChart1"/>
    <dgm:cxn modelId="{3760AD44-9CD1-48F3-8381-CA2B56EAF861}" type="presParOf" srcId="{B2B24DB4-5411-43D0-B49A-EFC1FBCB77A4}" destId="{102D355F-82DE-4D7E-911B-CD0046EDA79B}" srcOrd="0" destOrd="0" presId="urn:microsoft.com/office/officeart/2005/8/layout/orgChart1"/>
    <dgm:cxn modelId="{484DA96E-D5C4-4F6B-9798-7DE08484788D}" type="presParOf" srcId="{B2B24DB4-5411-43D0-B49A-EFC1FBCB77A4}" destId="{8C1486A7-B527-490F-B740-5E1B40B54322}" srcOrd="1" destOrd="0" presId="urn:microsoft.com/office/officeart/2005/8/layout/orgChart1"/>
    <dgm:cxn modelId="{62A1A510-A294-4655-97C6-E3A51D700BC2}" type="presParOf" srcId="{8C1486A7-B527-490F-B740-5E1B40B54322}" destId="{9A4633E4-BEEC-43FC-8745-037BFA009871}" srcOrd="0" destOrd="0" presId="urn:microsoft.com/office/officeart/2005/8/layout/orgChart1"/>
    <dgm:cxn modelId="{EC732514-DC7D-4A90-A522-575A9D7AA5C4}" type="presParOf" srcId="{9A4633E4-BEEC-43FC-8745-037BFA009871}" destId="{E79594FD-A00D-4E33-AB1D-02368B1C32CC}" srcOrd="0" destOrd="0" presId="urn:microsoft.com/office/officeart/2005/8/layout/orgChart1"/>
    <dgm:cxn modelId="{A37C5804-10FE-46DB-8D85-243FA5A38AB9}" type="presParOf" srcId="{9A4633E4-BEEC-43FC-8745-037BFA009871}" destId="{07B90A27-4B6E-4B58-A423-BD252EAA7D71}" srcOrd="1" destOrd="0" presId="urn:microsoft.com/office/officeart/2005/8/layout/orgChart1"/>
    <dgm:cxn modelId="{65903917-38AD-47FF-BE5D-B99D084A5762}" type="presParOf" srcId="{8C1486A7-B527-490F-B740-5E1B40B54322}" destId="{23408EBA-FFC8-4D00-9BBB-80B909C5C47B}" srcOrd="1" destOrd="0" presId="urn:microsoft.com/office/officeart/2005/8/layout/orgChart1"/>
    <dgm:cxn modelId="{8323A80C-65A0-4AFF-9EC2-683C2EAE63EC}" type="presParOf" srcId="{23408EBA-FFC8-4D00-9BBB-80B909C5C47B}" destId="{313F48B0-41BA-4222-B610-4E661BA81F86}" srcOrd="0" destOrd="0" presId="urn:microsoft.com/office/officeart/2005/8/layout/orgChart1"/>
    <dgm:cxn modelId="{A67B1560-799F-48C9-BD3F-C63DED705F63}" type="presParOf" srcId="{23408EBA-FFC8-4D00-9BBB-80B909C5C47B}" destId="{03DDD2C7-CDBC-4AE8-AFA6-64C623E05A80}" srcOrd="1" destOrd="0" presId="urn:microsoft.com/office/officeart/2005/8/layout/orgChart1"/>
    <dgm:cxn modelId="{8967629C-226A-47B7-8FF7-CF0E77A4B163}" type="presParOf" srcId="{03DDD2C7-CDBC-4AE8-AFA6-64C623E05A80}" destId="{B17AE401-F56B-425D-98A0-138C5029C0DD}" srcOrd="0" destOrd="0" presId="urn:microsoft.com/office/officeart/2005/8/layout/orgChart1"/>
    <dgm:cxn modelId="{B68A0B76-2A55-4B2C-990B-90F9BA000F8C}" type="presParOf" srcId="{B17AE401-F56B-425D-98A0-138C5029C0DD}" destId="{0A1BB1A0-1E69-4811-B4D4-12BD47B91304}" srcOrd="0" destOrd="0" presId="urn:microsoft.com/office/officeart/2005/8/layout/orgChart1"/>
    <dgm:cxn modelId="{6E029B5A-E0BF-4230-BA24-121FCFF1FE09}" type="presParOf" srcId="{B17AE401-F56B-425D-98A0-138C5029C0DD}" destId="{099443E8-D19C-42C7-97D4-F97AFC55E7AD}" srcOrd="1" destOrd="0" presId="urn:microsoft.com/office/officeart/2005/8/layout/orgChart1"/>
    <dgm:cxn modelId="{C6AFF25E-F67C-4197-B88E-61AA7A8F91A7}" type="presParOf" srcId="{03DDD2C7-CDBC-4AE8-AFA6-64C623E05A80}" destId="{D20C4F3D-7947-4199-8480-268725C9096C}" srcOrd="1" destOrd="0" presId="urn:microsoft.com/office/officeart/2005/8/layout/orgChart1"/>
    <dgm:cxn modelId="{97BE3471-9089-4E69-9FCD-65F113423D66}" type="presParOf" srcId="{D20C4F3D-7947-4199-8480-268725C9096C}" destId="{63CB3753-70CA-4622-957E-638C7F959BC1}" srcOrd="0" destOrd="0" presId="urn:microsoft.com/office/officeart/2005/8/layout/orgChart1"/>
    <dgm:cxn modelId="{D43787D1-2CE4-4EF5-9DCA-48F11392274B}" type="presParOf" srcId="{D20C4F3D-7947-4199-8480-268725C9096C}" destId="{7E0D66A1-60E1-4D85-87B8-86621D644F08}" srcOrd="1" destOrd="0" presId="urn:microsoft.com/office/officeart/2005/8/layout/orgChart1"/>
    <dgm:cxn modelId="{34A0B7B0-DFDC-45EB-A130-BF7E480015E5}" type="presParOf" srcId="{7E0D66A1-60E1-4D85-87B8-86621D644F08}" destId="{651F70F1-F057-41C1-97E2-F1B42D85AC76}" srcOrd="0" destOrd="0" presId="urn:microsoft.com/office/officeart/2005/8/layout/orgChart1"/>
    <dgm:cxn modelId="{92828ABF-02B9-41D1-AFEA-6C41AACE4A78}" type="presParOf" srcId="{651F70F1-F057-41C1-97E2-F1B42D85AC76}" destId="{64E183CD-6B44-465F-9989-BFB69D89A486}" srcOrd="0" destOrd="0" presId="urn:microsoft.com/office/officeart/2005/8/layout/orgChart1"/>
    <dgm:cxn modelId="{3F43861B-D504-4BEC-A354-EE471605F98F}" type="presParOf" srcId="{651F70F1-F057-41C1-97E2-F1B42D85AC76}" destId="{042A18A5-F7BD-491A-AE3B-1D91460FD2E2}" srcOrd="1" destOrd="0" presId="urn:microsoft.com/office/officeart/2005/8/layout/orgChart1"/>
    <dgm:cxn modelId="{2DF9B663-5960-4DA8-8302-78D759B36295}" type="presParOf" srcId="{7E0D66A1-60E1-4D85-87B8-86621D644F08}" destId="{044B4C27-8B32-4E5F-BDFF-0E82F9EC5E1C}" srcOrd="1" destOrd="0" presId="urn:microsoft.com/office/officeart/2005/8/layout/orgChart1"/>
    <dgm:cxn modelId="{23E6AF8B-0A29-4AA0-BF63-D55A5614866A}" type="presParOf" srcId="{7E0D66A1-60E1-4D85-87B8-86621D644F08}" destId="{8EF703D2-DBE7-4B13-9DFE-81E3FD82F5A1}" srcOrd="2" destOrd="0" presId="urn:microsoft.com/office/officeart/2005/8/layout/orgChart1"/>
    <dgm:cxn modelId="{F68717C9-06FE-4FC6-9EFF-9690AC1AC0E1}" type="presParOf" srcId="{03DDD2C7-CDBC-4AE8-AFA6-64C623E05A80}" destId="{3F0B7D82-0E2F-4C29-BC6F-0FD71F466B46}" srcOrd="2" destOrd="0" presId="urn:microsoft.com/office/officeart/2005/8/layout/orgChart1"/>
    <dgm:cxn modelId="{57022F27-D256-4CA7-9497-27282FBFC2D7}" type="presParOf" srcId="{8C1486A7-B527-490F-B740-5E1B40B54322}" destId="{E740F238-C06C-4200-A0BB-6D52E4E235BF}" srcOrd="2" destOrd="0" presId="urn:microsoft.com/office/officeart/2005/8/layout/orgChart1"/>
    <dgm:cxn modelId="{1A2924B7-A7FF-46A0-B872-660F8A849732}" type="presParOf" srcId="{94531E2C-7DCC-437C-9AF7-F0E455ED7425}" destId="{84595411-E7FB-40C8-8607-A46D6DDC00C5}" srcOrd="2" destOrd="0" presId="urn:microsoft.com/office/officeart/2005/8/layout/orgChart1"/>
    <dgm:cxn modelId="{BFDB77A3-098F-44E4-8FF4-5C5EA2ECE391}" type="presParOf" srcId="{550A83DF-2F9E-4012-8C2E-864603DEEDAB}" destId="{F6FFC1F4-3D9D-4B5C-BAB7-D514BFAFDFD9}" srcOrd="2" destOrd="0" presId="urn:microsoft.com/office/officeart/2005/8/layout/orgChart1"/>
    <dgm:cxn modelId="{15FBBDA0-BC45-4B86-A1A9-C4661663E853}" type="presParOf" srcId="{9D804174-9218-4B6D-A966-1C56D9F27EF5}" destId="{6D88AF05-248D-4C49-A6ED-211AEF97203D}" srcOrd="2" destOrd="0" presId="urn:microsoft.com/office/officeart/2005/8/layout/orgChart1"/>
    <dgm:cxn modelId="{BC9D2AFF-44B0-4C90-8571-FA245311FA5C}" type="presParOf" srcId="{5670ED2F-F9F1-4CFD-92E3-C50065B5A904}" destId="{648F7D7F-F7AF-4E05-B691-C0A9C5C616A1}" srcOrd="2" destOrd="0" presId="urn:microsoft.com/office/officeart/2005/8/layout/orgChart1"/>
    <dgm:cxn modelId="{AA818028-97D1-414C-B40D-B928B6632C18}" type="presParOf" srcId="{B370A59B-83DA-49E1-8799-42DF104E244B}" destId="{843AE3D0-FA67-4D88-A08E-CE2095BF7011}"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66B64-1B5B-46D5-855C-ED1D7147C1A0}">
      <dsp:nvSpPr>
        <dsp:cNvPr id="0" name=""/>
        <dsp:cNvSpPr/>
      </dsp:nvSpPr>
      <dsp:spPr>
        <a:xfrm>
          <a:off x="3384946" y="2976"/>
          <a:ext cx="1993106" cy="1107281"/>
        </a:xfrm>
        <a:prstGeom prst="roundRect">
          <a:avLst>
            <a:gd name="adj" fmla="val 10000"/>
          </a:avLst>
        </a:prstGeom>
        <a:solidFill>
          <a:schemeClr val="accent5">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MINE PLAN</a:t>
          </a:r>
          <a:endParaRPr lang="en-US" sz="1900" kern="1200" dirty="0"/>
        </a:p>
      </dsp:txBody>
      <dsp:txXfrm>
        <a:off x="3417377" y="35407"/>
        <a:ext cx="1928244" cy="1042419"/>
      </dsp:txXfrm>
    </dsp:sp>
    <dsp:sp modelId="{906AEEF6-52C6-4A4A-BE78-62A43E26DD12}">
      <dsp:nvSpPr>
        <dsp:cNvPr id="0" name=""/>
        <dsp:cNvSpPr/>
      </dsp:nvSpPr>
      <dsp:spPr>
        <a:xfrm rot="5400000">
          <a:off x="4173884" y="1137939"/>
          <a:ext cx="415230" cy="498276"/>
        </a:xfrm>
        <a:prstGeom prst="rightArrow">
          <a:avLst>
            <a:gd name="adj1" fmla="val 60000"/>
            <a:gd name="adj2" fmla="val 50000"/>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4232017" y="1179462"/>
        <a:ext cx="298966" cy="290661"/>
      </dsp:txXfrm>
    </dsp:sp>
    <dsp:sp modelId="{278DB62F-B7C0-46BF-B759-D268CAC537C5}">
      <dsp:nvSpPr>
        <dsp:cNvPr id="0" name=""/>
        <dsp:cNvSpPr/>
      </dsp:nvSpPr>
      <dsp:spPr>
        <a:xfrm>
          <a:off x="3384946" y="1663898"/>
          <a:ext cx="1993106" cy="1107281"/>
        </a:xfrm>
        <a:prstGeom prst="roundRect">
          <a:avLst>
            <a:gd name="adj" fmla="val 10000"/>
          </a:avLst>
        </a:prstGeom>
        <a:solidFill>
          <a:schemeClr val="accent5">
            <a:alpha val="90000"/>
            <a:hueOff val="0"/>
            <a:satOff val="0"/>
            <a:lumOff val="0"/>
            <a:alphaOff val="-1333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SCANNING OF PLAN</a:t>
          </a:r>
          <a:endParaRPr lang="en-US" sz="1900" kern="1200" dirty="0"/>
        </a:p>
      </dsp:txBody>
      <dsp:txXfrm>
        <a:off x="3417377" y="1696329"/>
        <a:ext cx="1928244" cy="1042419"/>
      </dsp:txXfrm>
    </dsp:sp>
    <dsp:sp modelId="{5809C79B-A35C-4C0D-80B1-22F8BC34D88A}">
      <dsp:nvSpPr>
        <dsp:cNvPr id="0" name=""/>
        <dsp:cNvSpPr/>
      </dsp:nvSpPr>
      <dsp:spPr>
        <a:xfrm rot="5400000">
          <a:off x="4173884" y="2798861"/>
          <a:ext cx="415230" cy="498276"/>
        </a:xfrm>
        <a:prstGeom prst="rightArrow">
          <a:avLst>
            <a:gd name="adj1" fmla="val 60000"/>
            <a:gd name="adj2" fmla="val 50000"/>
          </a:avLst>
        </a:prstGeom>
        <a:solidFill>
          <a:schemeClr val="accent5">
            <a:shade val="90000"/>
            <a:hueOff val="93886"/>
            <a:satOff val="-1418"/>
            <a:lumOff val="1281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4232017" y="2840384"/>
        <a:ext cx="298966" cy="290661"/>
      </dsp:txXfrm>
    </dsp:sp>
    <dsp:sp modelId="{D559E504-76B1-4FF9-83F5-711010712866}">
      <dsp:nvSpPr>
        <dsp:cNvPr id="0" name=""/>
        <dsp:cNvSpPr/>
      </dsp:nvSpPr>
      <dsp:spPr>
        <a:xfrm>
          <a:off x="1945724" y="3324820"/>
          <a:ext cx="4871550" cy="1107281"/>
        </a:xfrm>
        <a:prstGeom prst="roundRect">
          <a:avLst>
            <a:gd name="adj" fmla="val 10000"/>
          </a:avLst>
        </a:prstGeom>
        <a:solidFill>
          <a:schemeClr val="accent5">
            <a:alpha val="90000"/>
            <a:hueOff val="0"/>
            <a:satOff val="0"/>
            <a:lumOff val="0"/>
            <a:alphaOff val="-2666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IMPORTING SCANNED PLAN INTO AUTOCAD AND DIGITIZATION OF PLAN IN AUTOCAD </a:t>
          </a:r>
          <a:endParaRPr lang="en-US" sz="1800" kern="1200" dirty="0"/>
        </a:p>
      </dsp:txBody>
      <dsp:txXfrm>
        <a:off x="1978155" y="3357251"/>
        <a:ext cx="4806688" cy="1042419"/>
      </dsp:txXfrm>
    </dsp:sp>
    <dsp:sp modelId="{E770FE64-0F41-4677-876A-825D92DF4692}">
      <dsp:nvSpPr>
        <dsp:cNvPr id="0" name=""/>
        <dsp:cNvSpPr/>
      </dsp:nvSpPr>
      <dsp:spPr>
        <a:xfrm rot="5400000">
          <a:off x="4173884" y="4459783"/>
          <a:ext cx="415230" cy="498276"/>
        </a:xfrm>
        <a:prstGeom prst="rightArrow">
          <a:avLst>
            <a:gd name="adj1" fmla="val 60000"/>
            <a:gd name="adj2" fmla="val 50000"/>
          </a:avLst>
        </a:prstGeom>
        <a:solidFill>
          <a:schemeClr val="accent5">
            <a:shade val="90000"/>
            <a:hueOff val="187773"/>
            <a:satOff val="-2836"/>
            <a:lumOff val="256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4232017" y="4501306"/>
        <a:ext cx="298966" cy="290661"/>
      </dsp:txXfrm>
    </dsp:sp>
    <dsp:sp modelId="{F43394B2-DD9D-4191-B11C-EA78327D5882}">
      <dsp:nvSpPr>
        <dsp:cNvPr id="0" name=""/>
        <dsp:cNvSpPr/>
      </dsp:nvSpPr>
      <dsp:spPr>
        <a:xfrm>
          <a:off x="1931205" y="4985742"/>
          <a:ext cx="4900589" cy="1107281"/>
        </a:xfrm>
        <a:prstGeom prst="roundRect">
          <a:avLst>
            <a:gd name="adj" fmla="val 10000"/>
          </a:avLst>
        </a:prstGeom>
        <a:solidFill>
          <a:schemeClr val="accent5">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IMPORTING THE DIGITIZED PLAN INTO SURPAC AND GENERATING A 3D MODEL</a:t>
          </a:r>
          <a:endParaRPr lang="en-US" sz="1800" kern="1200" dirty="0"/>
        </a:p>
      </dsp:txBody>
      <dsp:txXfrm>
        <a:off x="1963636" y="5018173"/>
        <a:ext cx="4835727" cy="104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B3753-70CA-4622-957E-638C7F959BC1}">
      <dsp:nvSpPr>
        <dsp:cNvPr id="0" name=""/>
        <dsp:cNvSpPr/>
      </dsp:nvSpPr>
      <dsp:spPr>
        <a:xfrm>
          <a:off x="5997726" y="5966099"/>
          <a:ext cx="187933" cy="576328"/>
        </a:xfrm>
        <a:custGeom>
          <a:avLst/>
          <a:gdLst/>
          <a:ahLst/>
          <a:cxnLst/>
          <a:rect l="0" t="0" r="0" b="0"/>
          <a:pathLst>
            <a:path>
              <a:moveTo>
                <a:pt x="0" y="0"/>
              </a:moveTo>
              <a:lnTo>
                <a:pt x="0" y="576328"/>
              </a:lnTo>
              <a:lnTo>
                <a:pt x="187933" y="576328"/>
              </a:lnTo>
            </a:path>
          </a:pathLst>
        </a:custGeom>
        <a:noFill/>
        <a:ln w="1905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3F48B0-41BA-4222-B610-4E661BA81F86}">
      <dsp:nvSpPr>
        <dsp:cNvPr id="0" name=""/>
        <dsp:cNvSpPr/>
      </dsp:nvSpPr>
      <dsp:spPr>
        <a:xfrm>
          <a:off x="6453161" y="5076548"/>
          <a:ext cx="91440" cy="263106"/>
        </a:xfrm>
        <a:custGeom>
          <a:avLst/>
          <a:gdLst/>
          <a:ahLst/>
          <a:cxnLst/>
          <a:rect l="0" t="0" r="0" b="0"/>
          <a:pathLst>
            <a:path>
              <a:moveTo>
                <a:pt x="45720" y="0"/>
              </a:moveTo>
              <a:lnTo>
                <a:pt x="45720" y="263106"/>
              </a:lnTo>
            </a:path>
          </a:pathLst>
        </a:custGeom>
        <a:noFill/>
        <a:ln w="1905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D355F-82DE-4D7E-911B-CD0046EDA79B}">
      <dsp:nvSpPr>
        <dsp:cNvPr id="0" name=""/>
        <dsp:cNvSpPr/>
      </dsp:nvSpPr>
      <dsp:spPr>
        <a:xfrm>
          <a:off x="6453161" y="4186997"/>
          <a:ext cx="91440" cy="263106"/>
        </a:xfrm>
        <a:custGeom>
          <a:avLst/>
          <a:gdLst/>
          <a:ahLst/>
          <a:cxnLst/>
          <a:rect l="0" t="0" r="0" b="0"/>
          <a:pathLst>
            <a:path>
              <a:moveTo>
                <a:pt x="45720" y="0"/>
              </a:moveTo>
              <a:lnTo>
                <a:pt x="45720" y="263106"/>
              </a:lnTo>
            </a:path>
          </a:pathLst>
        </a:custGeom>
        <a:noFill/>
        <a:ln w="1905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D048EA-D8C1-437B-BFF9-9F654640A1D1}">
      <dsp:nvSpPr>
        <dsp:cNvPr id="0" name=""/>
        <dsp:cNvSpPr/>
      </dsp:nvSpPr>
      <dsp:spPr>
        <a:xfrm>
          <a:off x="6453161" y="3297446"/>
          <a:ext cx="91440" cy="263106"/>
        </a:xfrm>
        <a:custGeom>
          <a:avLst/>
          <a:gdLst/>
          <a:ahLst/>
          <a:cxnLst/>
          <a:rect l="0" t="0" r="0" b="0"/>
          <a:pathLst>
            <a:path>
              <a:moveTo>
                <a:pt x="45720" y="0"/>
              </a:moveTo>
              <a:lnTo>
                <a:pt x="45720" y="263106"/>
              </a:lnTo>
            </a:path>
          </a:pathLst>
        </a:custGeom>
        <a:noFill/>
        <a:ln w="1905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C01EC5-E8E4-492E-BE81-5282183F69C9}">
      <dsp:nvSpPr>
        <dsp:cNvPr id="0" name=""/>
        <dsp:cNvSpPr/>
      </dsp:nvSpPr>
      <dsp:spPr>
        <a:xfrm>
          <a:off x="6453161" y="2407895"/>
          <a:ext cx="91440" cy="263106"/>
        </a:xfrm>
        <a:custGeom>
          <a:avLst/>
          <a:gdLst/>
          <a:ahLst/>
          <a:cxnLst/>
          <a:rect l="0" t="0" r="0" b="0"/>
          <a:pathLst>
            <a:path>
              <a:moveTo>
                <a:pt x="45720" y="0"/>
              </a:moveTo>
              <a:lnTo>
                <a:pt x="45720" y="263106"/>
              </a:lnTo>
            </a:path>
          </a:pathLst>
        </a:custGeom>
        <a:noFill/>
        <a:ln w="1905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A82278-8BCC-4222-92F2-9CC7D419A458}">
      <dsp:nvSpPr>
        <dsp:cNvPr id="0" name=""/>
        <dsp:cNvSpPr/>
      </dsp:nvSpPr>
      <dsp:spPr>
        <a:xfrm>
          <a:off x="4224888" y="1518344"/>
          <a:ext cx="2273992" cy="263106"/>
        </a:xfrm>
        <a:custGeom>
          <a:avLst/>
          <a:gdLst/>
          <a:ahLst/>
          <a:cxnLst/>
          <a:rect l="0" t="0" r="0" b="0"/>
          <a:pathLst>
            <a:path>
              <a:moveTo>
                <a:pt x="0" y="0"/>
              </a:moveTo>
              <a:lnTo>
                <a:pt x="0" y="131553"/>
              </a:lnTo>
              <a:lnTo>
                <a:pt x="2273992" y="131553"/>
              </a:lnTo>
              <a:lnTo>
                <a:pt x="2273992" y="263106"/>
              </a:lnTo>
            </a:path>
          </a:pathLst>
        </a:custGeom>
        <a:noFill/>
        <a:ln w="19050" cap="flat" cmpd="sng" algn="ctr">
          <a:solidFill>
            <a:schemeClr val="accent4">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71BA2A-7725-49A7-B504-35AAAFA8E0A7}">
      <dsp:nvSpPr>
        <dsp:cNvPr id="0" name=""/>
        <dsp:cNvSpPr/>
      </dsp:nvSpPr>
      <dsp:spPr>
        <a:xfrm>
          <a:off x="4224888" y="1518344"/>
          <a:ext cx="757997" cy="263106"/>
        </a:xfrm>
        <a:custGeom>
          <a:avLst/>
          <a:gdLst/>
          <a:ahLst/>
          <a:cxnLst/>
          <a:rect l="0" t="0" r="0" b="0"/>
          <a:pathLst>
            <a:path>
              <a:moveTo>
                <a:pt x="0" y="0"/>
              </a:moveTo>
              <a:lnTo>
                <a:pt x="0" y="131553"/>
              </a:lnTo>
              <a:lnTo>
                <a:pt x="757997" y="131553"/>
              </a:lnTo>
              <a:lnTo>
                <a:pt x="757997" y="263106"/>
              </a:lnTo>
            </a:path>
          </a:pathLst>
        </a:custGeom>
        <a:noFill/>
        <a:ln w="19050" cap="flat" cmpd="sng" algn="ctr">
          <a:solidFill>
            <a:schemeClr val="accent4">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C75186-5027-42B4-A500-675697839F6D}">
      <dsp:nvSpPr>
        <dsp:cNvPr id="0" name=""/>
        <dsp:cNvSpPr/>
      </dsp:nvSpPr>
      <dsp:spPr>
        <a:xfrm>
          <a:off x="3466891" y="1518344"/>
          <a:ext cx="757997" cy="263106"/>
        </a:xfrm>
        <a:custGeom>
          <a:avLst/>
          <a:gdLst/>
          <a:ahLst/>
          <a:cxnLst/>
          <a:rect l="0" t="0" r="0" b="0"/>
          <a:pathLst>
            <a:path>
              <a:moveTo>
                <a:pt x="757997" y="0"/>
              </a:moveTo>
              <a:lnTo>
                <a:pt x="757997" y="131553"/>
              </a:lnTo>
              <a:lnTo>
                <a:pt x="0" y="131553"/>
              </a:lnTo>
              <a:lnTo>
                <a:pt x="0" y="263106"/>
              </a:lnTo>
            </a:path>
          </a:pathLst>
        </a:custGeom>
        <a:noFill/>
        <a:ln w="19050" cap="flat" cmpd="sng" algn="ctr">
          <a:solidFill>
            <a:schemeClr val="accent4">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DC31D6-713E-4447-83BD-C4804809B237}">
      <dsp:nvSpPr>
        <dsp:cNvPr id="0" name=""/>
        <dsp:cNvSpPr/>
      </dsp:nvSpPr>
      <dsp:spPr>
        <a:xfrm>
          <a:off x="1950896" y="1518344"/>
          <a:ext cx="2273992" cy="263106"/>
        </a:xfrm>
        <a:custGeom>
          <a:avLst/>
          <a:gdLst/>
          <a:ahLst/>
          <a:cxnLst/>
          <a:rect l="0" t="0" r="0" b="0"/>
          <a:pathLst>
            <a:path>
              <a:moveTo>
                <a:pt x="2273992" y="0"/>
              </a:moveTo>
              <a:lnTo>
                <a:pt x="2273992" y="131553"/>
              </a:lnTo>
              <a:lnTo>
                <a:pt x="0" y="131553"/>
              </a:lnTo>
              <a:lnTo>
                <a:pt x="0" y="263106"/>
              </a:lnTo>
            </a:path>
          </a:pathLst>
        </a:custGeom>
        <a:noFill/>
        <a:ln w="19050" cap="flat" cmpd="sng" algn="ctr">
          <a:solidFill>
            <a:schemeClr val="accent4">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5D7C77-1C37-4157-8DB8-AC40BD5DE787}">
      <dsp:nvSpPr>
        <dsp:cNvPr id="0" name=""/>
        <dsp:cNvSpPr/>
      </dsp:nvSpPr>
      <dsp:spPr>
        <a:xfrm>
          <a:off x="3466891" y="628793"/>
          <a:ext cx="757997" cy="263106"/>
        </a:xfrm>
        <a:custGeom>
          <a:avLst/>
          <a:gdLst/>
          <a:ahLst/>
          <a:cxnLst/>
          <a:rect l="0" t="0" r="0" b="0"/>
          <a:pathLst>
            <a:path>
              <a:moveTo>
                <a:pt x="0" y="0"/>
              </a:moveTo>
              <a:lnTo>
                <a:pt x="0" y="131553"/>
              </a:lnTo>
              <a:lnTo>
                <a:pt x="757997" y="131553"/>
              </a:lnTo>
              <a:lnTo>
                <a:pt x="757997" y="263106"/>
              </a:lnTo>
            </a:path>
          </a:pathLst>
        </a:custGeom>
        <a:noFill/>
        <a:ln w="1905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AADD99-FC83-4CBE-AF4D-B46F4D3849CD}">
      <dsp:nvSpPr>
        <dsp:cNvPr id="0" name=""/>
        <dsp:cNvSpPr/>
      </dsp:nvSpPr>
      <dsp:spPr>
        <a:xfrm>
          <a:off x="2708893" y="628793"/>
          <a:ext cx="757997" cy="263106"/>
        </a:xfrm>
        <a:custGeom>
          <a:avLst/>
          <a:gdLst/>
          <a:ahLst/>
          <a:cxnLst/>
          <a:rect l="0" t="0" r="0" b="0"/>
          <a:pathLst>
            <a:path>
              <a:moveTo>
                <a:pt x="757997" y="0"/>
              </a:moveTo>
              <a:lnTo>
                <a:pt x="757997" y="131553"/>
              </a:lnTo>
              <a:lnTo>
                <a:pt x="0" y="131553"/>
              </a:lnTo>
              <a:lnTo>
                <a:pt x="0" y="263106"/>
              </a:lnTo>
            </a:path>
          </a:pathLst>
        </a:custGeom>
        <a:noFill/>
        <a:ln w="1905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68EC-676E-434D-A1F5-D9C779DA583A}">
      <dsp:nvSpPr>
        <dsp:cNvPr id="0" name=""/>
        <dsp:cNvSpPr/>
      </dsp:nvSpPr>
      <dsp:spPr>
        <a:xfrm>
          <a:off x="2840446" y="2349"/>
          <a:ext cx="1252888" cy="626444"/>
        </a:xfrm>
        <a:prstGeom prst="rect">
          <a:avLst/>
        </a:prstGeom>
        <a:solidFill>
          <a:schemeClr val="accent4">
            <a:shade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Basic data and methodology</a:t>
          </a:r>
        </a:p>
      </dsp:txBody>
      <dsp:txXfrm>
        <a:off x="2840446" y="2349"/>
        <a:ext cx="1252888" cy="626444"/>
      </dsp:txXfrm>
    </dsp:sp>
    <dsp:sp modelId="{E3447FD7-CA41-4811-9627-0B5378860E0E}">
      <dsp:nvSpPr>
        <dsp:cNvPr id="0" name=""/>
        <dsp:cNvSpPr/>
      </dsp:nvSpPr>
      <dsp:spPr>
        <a:xfrm>
          <a:off x="2082449" y="891900"/>
          <a:ext cx="1252888" cy="626444"/>
        </a:xfrm>
        <a:prstGeom prst="rect">
          <a:avLst/>
        </a:prstGeom>
        <a:solidFill>
          <a:schemeClr val="accent4">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Survey data</a:t>
          </a:r>
        </a:p>
      </dsp:txBody>
      <dsp:txXfrm>
        <a:off x="2082449" y="891900"/>
        <a:ext cx="1252888" cy="626444"/>
      </dsp:txXfrm>
    </dsp:sp>
    <dsp:sp modelId="{A2B590F6-0684-4197-A05C-8A0674BBD31E}">
      <dsp:nvSpPr>
        <dsp:cNvPr id="0" name=""/>
        <dsp:cNvSpPr/>
      </dsp:nvSpPr>
      <dsp:spPr>
        <a:xfrm>
          <a:off x="3598444" y="891900"/>
          <a:ext cx="1252888" cy="626444"/>
        </a:xfrm>
        <a:prstGeom prst="rect">
          <a:avLst/>
        </a:prstGeom>
        <a:solidFill>
          <a:schemeClr val="accent4">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geological database</a:t>
          </a:r>
        </a:p>
      </dsp:txBody>
      <dsp:txXfrm>
        <a:off x="3598444" y="891900"/>
        <a:ext cx="1252888" cy="626444"/>
      </dsp:txXfrm>
    </dsp:sp>
    <dsp:sp modelId="{B6806C41-F594-40E7-A7BC-319EC9F9BDD0}">
      <dsp:nvSpPr>
        <dsp:cNvPr id="0" name=""/>
        <dsp:cNvSpPr/>
      </dsp:nvSpPr>
      <dsp:spPr>
        <a:xfrm>
          <a:off x="1324451" y="1781451"/>
          <a:ext cx="1252888" cy="626444"/>
        </a:xfrm>
        <a:prstGeom prst="rect">
          <a:avLst/>
        </a:prstGeom>
        <a:solidFill>
          <a:schemeClr val="accent4">
            <a:tint val="99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Collar BH id, NEZ, Tot. depth</a:t>
          </a:r>
        </a:p>
      </dsp:txBody>
      <dsp:txXfrm>
        <a:off x="1324451" y="1781451"/>
        <a:ext cx="1252888" cy="626444"/>
      </dsp:txXfrm>
    </dsp:sp>
    <dsp:sp modelId="{82490BE3-0EA7-41A7-9726-64A88CD90728}">
      <dsp:nvSpPr>
        <dsp:cNvPr id="0" name=""/>
        <dsp:cNvSpPr/>
      </dsp:nvSpPr>
      <dsp:spPr>
        <a:xfrm>
          <a:off x="2840446" y="1781451"/>
          <a:ext cx="1252888" cy="626444"/>
        </a:xfrm>
        <a:prstGeom prst="rect">
          <a:avLst/>
        </a:prstGeom>
        <a:solidFill>
          <a:schemeClr val="accent4">
            <a:tint val="99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Survey to BH id, to </a:t>
          </a:r>
          <a:r>
            <a:rPr lang="en-US" sz="1400" kern="1200" dirty="0" err="1"/>
            <a:t>depth,dip</a:t>
          </a:r>
          <a:r>
            <a:rPr lang="en-US" sz="1400" kern="1200" dirty="0"/>
            <a:t>, azimuth</a:t>
          </a:r>
        </a:p>
      </dsp:txBody>
      <dsp:txXfrm>
        <a:off x="2840446" y="1781451"/>
        <a:ext cx="1252888" cy="626444"/>
      </dsp:txXfrm>
    </dsp:sp>
    <dsp:sp modelId="{9C4D2233-A4EE-4762-B2CE-EBBC8EF5754B}">
      <dsp:nvSpPr>
        <dsp:cNvPr id="0" name=""/>
        <dsp:cNvSpPr/>
      </dsp:nvSpPr>
      <dsp:spPr>
        <a:xfrm>
          <a:off x="4356442" y="1781451"/>
          <a:ext cx="1252888" cy="626444"/>
        </a:xfrm>
        <a:prstGeom prst="rect">
          <a:avLst/>
        </a:prstGeom>
        <a:solidFill>
          <a:schemeClr val="accent4">
            <a:tint val="99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Geology </a:t>
          </a:r>
          <a:r>
            <a:rPr lang="en-US" sz="1400" kern="1200" dirty="0" smtClean="0"/>
            <a:t>BH </a:t>
          </a:r>
          <a:r>
            <a:rPr lang="en-US" sz="1400" kern="1200" dirty="0"/>
            <a:t>id, sample no</a:t>
          </a:r>
          <a:r>
            <a:rPr lang="en-US" sz="1400" kern="1200" dirty="0" smtClean="0"/>
            <a:t>.</a:t>
          </a:r>
          <a:endParaRPr lang="en-US" sz="1400" kern="1200" dirty="0"/>
        </a:p>
      </dsp:txBody>
      <dsp:txXfrm>
        <a:off x="4356442" y="1781451"/>
        <a:ext cx="1252888" cy="626444"/>
      </dsp:txXfrm>
    </dsp:sp>
    <dsp:sp modelId="{26C161E5-5254-46AE-8B37-8AEF36EBD2A9}">
      <dsp:nvSpPr>
        <dsp:cNvPr id="0" name=""/>
        <dsp:cNvSpPr/>
      </dsp:nvSpPr>
      <dsp:spPr>
        <a:xfrm>
          <a:off x="5872437" y="1781451"/>
          <a:ext cx="1252888" cy="626444"/>
        </a:xfrm>
        <a:prstGeom prst="rect">
          <a:avLst/>
        </a:prstGeom>
        <a:solidFill>
          <a:schemeClr val="accent4">
            <a:tint val="99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Assay BH id, </a:t>
          </a:r>
          <a:r>
            <a:rPr lang="en-US" sz="1400" kern="1200" dirty="0" err="1"/>
            <a:t>samp</a:t>
          </a:r>
          <a:r>
            <a:rPr lang="en-US" sz="1400" kern="1200" dirty="0"/>
            <a:t>. no., from, to &amp; assay</a:t>
          </a:r>
        </a:p>
      </dsp:txBody>
      <dsp:txXfrm>
        <a:off x="5872437" y="1781451"/>
        <a:ext cx="1252888" cy="626444"/>
      </dsp:txXfrm>
    </dsp:sp>
    <dsp:sp modelId="{B5021356-96C8-4A44-A8EA-58987845CE65}">
      <dsp:nvSpPr>
        <dsp:cNvPr id="0" name=""/>
        <dsp:cNvSpPr/>
      </dsp:nvSpPr>
      <dsp:spPr>
        <a:xfrm>
          <a:off x="5872437" y="2671002"/>
          <a:ext cx="1252888" cy="626444"/>
        </a:xfrm>
        <a:prstGeom prst="rect">
          <a:avLst/>
        </a:prstGeom>
        <a:solidFill>
          <a:schemeClr val="accent4">
            <a:tint val="7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Section Preparation</a:t>
          </a:r>
        </a:p>
      </dsp:txBody>
      <dsp:txXfrm>
        <a:off x="5872437" y="2671002"/>
        <a:ext cx="1252888" cy="626444"/>
      </dsp:txXfrm>
    </dsp:sp>
    <dsp:sp modelId="{72E9CC9A-11A6-4C37-8381-106F7307D9B9}">
      <dsp:nvSpPr>
        <dsp:cNvPr id="0" name=""/>
        <dsp:cNvSpPr/>
      </dsp:nvSpPr>
      <dsp:spPr>
        <a:xfrm>
          <a:off x="5872437" y="3560553"/>
          <a:ext cx="1252888" cy="626444"/>
        </a:xfrm>
        <a:prstGeom prst="rect">
          <a:avLst/>
        </a:prstGeom>
        <a:solidFill>
          <a:schemeClr val="accent4">
            <a:tint val="7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Stitching of section- ORE Body</a:t>
          </a:r>
        </a:p>
      </dsp:txBody>
      <dsp:txXfrm>
        <a:off x="5872437" y="3560553"/>
        <a:ext cx="1252888" cy="626444"/>
      </dsp:txXfrm>
    </dsp:sp>
    <dsp:sp modelId="{E79594FD-A00D-4E33-AB1D-02368B1C32CC}">
      <dsp:nvSpPr>
        <dsp:cNvPr id="0" name=""/>
        <dsp:cNvSpPr/>
      </dsp:nvSpPr>
      <dsp:spPr>
        <a:xfrm>
          <a:off x="5872437" y="4450104"/>
          <a:ext cx="1252888" cy="626444"/>
        </a:xfrm>
        <a:prstGeom prst="rect">
          <a:avLst/>
        </a:prstGeom>
        <a:solidFill>
          <a:schemeClr val="accent4">
            <a:tint val="7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Block </a:t>
          </a:r>
          <a:r>
            <a:rPr lang="en-US" sz="1400" kern="1200" dirty="0" err="1"/>
            <a:t>Modelling</a:t>
          </a:r>
          <a:r>
            <a:rPr lang="en-US" sz="1400" kern="1200" dirty="0"/>
            <a:t> and filling of attributes</a:t>
          </a:r>
        </a:p>
      </dsp:txBody>
      <dsp:txXfrm>
        <a:off x="5872437" y="4450104"/>
        <a:ext cx="1252888" cy="626444"/>
      </dsp:txXfrm>
    </dsp:sp>
    <dsp:sp modelId="{0A1BB1A0-1E69-4811-B4D4-12BD47B91304}">
      <dsp:nvSpPr>
        <dsp:cNvPr id="0" name=""/>
        <dsp:cNvSpPr/>
      </dsp:nvSpPr>
      <dsp:spPr>
        <a:xfrm>
          <a:off x="5872437" y="5339655"/>
          <a:ext cx="1252888" cy="626444"/>
        </a:xfrm>
        <a:prstGeom prst="rect">
          <a:avLst/>
        </a:prstGeom>
        <a:solidFill>
          <a:schemeClr val="accent4">
            <a:tint val="7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Slicing </a:t>
          </a:r>
          <a:r>
            <a:rPr lang="en-US" sz="1400" kern="1200" dirty="0"/>
            <a:t>as required</a:t>
          </a:r>
        </a:p>
      </dsp:txBody>
      <dsp:txXfrm>
        <a:off x="5872437" y="5339655"/>
        <a:ext cx="1252888" cy="626444"/>
      </dsp:txXfrm>
    </dsp:sp>
    <dsp:sp modelId="{64E183CD-6B44-465F-9989-BFB69D89A486}">
      <dsp:nvSpPr>
        <dsp:cNvPr id="0" name=""/>
        <dsp:cNvSpPr/>
      </dsp:nvSpPr>
      <dsp:spPr>
        <a:xfrm>
          <a:off x="6185659" y="6229206"/>
          <a:ext cx="1252888" cy="626444"/>
        </a:xfrm>
        <a:prstGeom prst="rect">
          <a:avLst/>
        </a:prstGeom>
        <a:solidFill>
          <a:schemeClr val="accent4">
            <a:tint val="7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Pit designing and Mineable reserves</a:t>
          </a:r>
        </a:p>
      </dsp:txBody>
      <dsp:txXfrm>
        <a:off x="6185659" y="6229206"/>
        <a:ext cx="1252888" cy="6264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4D82B4-FC5A-40A6-91CD-6AAF18B80E7E}" type="datetimeFigureOut">
              <a:rPr lang="en-US" smtClean="0"/>
              <a:pPr/>
              <a:t>12-Sep-18</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41C284-89B3-46CC-99D3-30F55A29600C}" type="slidenum">
              <a:rPr lang="en-SG" smtClean="0"/>
              <a:pPr/>
              <a:t>‹#›</a:t>
            </a:fld>
            <a:endParaRPr lang="en-SG"/>
          </a:p>
        </p:txBody>
      </p:sp>
    </p:spTree>
    <p:extLst>
      <p:ext uri="{BB962C8B-B14F-4D97-AF65-F5344CB8AC3E}">
        <p14:creationId xmlns:p14="http://schemas.microsoft.com/office/powerpoint/2010/main" xmlns="" val="2453641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AD41C284-89B3-46CC-99D3-30F55A29600C}" type="slidenum">
              <a:rPr lang="en-SG" smtClean="0"/>
              <a:pPr/>
              <a:t>5</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12-Sep-18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9"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0"/>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7" y="1"/>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5" y="4246564"/>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3"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5"/>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1"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1"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3"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9"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2"/>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2"/>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12-Sep-18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1"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3"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5"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1"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12-Sep-18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12-Sep-18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1"/>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3" y="1219200"/>
            <a:ext cx="132763" cy="128467"/>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2"/>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2"/>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3" y="1371600"/>
            <a:ext cx="132763" cy="128467"/>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9" y="1474763"/>
            <a:ext cx="132763" cy="128467"/>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500"/>
            <a:ext cx="2133600" cy="365125"/>
          </a:xfrm>
        </p:spPr>
        <p:txBody>
          <a:bodyPr/>
          <a:lstStyle>
            <a:extLst/>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a:xfrm>
            <a:off x="914400" y="55500"/>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500"/>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9"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6"/>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12-Sep-18</a:t>
            </a:fld>
            <a:endParaRPr lang="en-US"/>
          </a:p>
        </p:txBody>
      </p:sp>
      <p:sp>
        <p:nvSpPr>
          <p:cNvPr id="3" name="Footer Placeholder 2"/>
          <p:cNvSpPr>
            <a:spLocks noGrp="1"/>
          </p:cNvSpPr>
          <p:nvPr>
            <p:ph type="ftr" sz="quarter" idx="3"/>
          </p:nvPr>
        </p:nvSpPr>
        <p:spPr>
          <a:xfrm>
            <a:off x="914400" y="6416676"/>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6"/>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71454" y="71432"/>
            <a:ext cx="9286908" cy="671513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0" y="685800"/>
            <a:ext cx="9144000" cy="6172200"/>
          </a:xfrm>
          <a:prstGeom prst="rect">
            <a:avLst/>
          </a:prstGeom>
          <a:noFill/>
          <a:ln w="9525">
            <a:noFill/>
            <a:miter lim="800000"/>
            <a:headEnd/>
            <a:tailEnd/>
          </a:ln>
        </p:spPr>
      </p:pic>
      <p:sp>
        <p:nvSpPr>
          <p:cNvPr id="3" name="Title 2"/>
          <p:cNvSpPr>
            <a:spLocks noGrp="1"/>
          </p:cNvSpPr>
          <p:nvPr>
            <p:ph type="title"/>
          </p:nvPr>
        </p:nvSpPr>
        <p:spPr>
          <a:xfrm>
            <a:off x="381000" y="0"/>
            <a:ext cx="7772400" cy="914400"/>
          </a:xfrm>
        </p:spPr>
        <p:txBody>
          <a:bodyPr/>
          <a:lstStyle/>
          <a:p>
            <a:r>
              <a:rPr lang="en-US" dirty="0" smtClean="0"/>
              <a:t>DIGITIZED MAP IN AUTOCAD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914400"/>
          </a:xfrm>
        </p:spPr>
        <p:txBody>
          <a:bodyPr>
            <a:noAutofit/>
          </a:bodyPr>
          <a:lstStyle/>
          <a:p>
            <a:pPr lvl="1" algn="l" rtl="0">
              <a:spcBef>
                <a:spcPct val="0"/>
              </a:spcBef>
            </a:pPr>
            <a:r>
              <a:rPr lang="en-US" sz="3600" b="1" dirty="0" smtClean="0">
                <a:solidFill>
                  <a:schemeClr val="tx2"/>
                </a:solidFill>
                <a:latin typeface="+mj-lt"/>
              </a:rPr>
              <a:t>4. 3-D </a:t>
            </a:r>
            <a:r>
              <a:rPr lang="en-US" sz="3600" b="1" dirty="0">
                <a:solidFill>
                  <a:schemeClr val="tx2"/>
                </a:solidFill>
                <a:latin typeface="+mj-lt"/>
              </a:rPr>
              <a:t>MODELLING OF DIGITIZED MAP</a:t>
            </a:r>
            <a:r>
              <a:rPr lang="en-US" sz="3200" dirty="0">
                <a:solidFill>
                  <a:schemeClr val="tx2"/>
                </a:solidFill>
              </a:rPr>
              <a:t/>
            </a:r>
            <a:br>
              <a:rPr lang="en-US" sz="3200" dirty="0">
                <a:solidFill>
                  <a:schemeClr val="tx2"/>
                </a:solidFill>
              </a:rPr>
            </a:br>
            <a:endParaRPr lang="en-US" sz="3200" dirty="0">
              <a:solidFill>
                <a:schemeClr val="tx2"/>
              </a:solidFill>
            </a:endParaRPr>
          </a:p>
        </p:txBody>
      </p:sp>
      <p:sp>
        <p:nvSpPr>
          <p:cNvPr id="8" name="Content Placeholder 7"/>
          <p:cNvSpPr>
            <a:spLocks noGrp="1"/>
          </p:cNvSpPr>
          <p:nvPr>
            <p:ph idx="1"/>
          </p:nvPr>
        </p:nvSpPr>
        <p:spPr>
          <a:xfrm>
            <a:off x="381000" y="685800"/>
            <a:ext cx="7772400" cy="609600"/>
          </a:xfrm>
        </p:spPr>
        <p:txBody>
          <a:bodyPr/>
          <a:lstStyle/>
          <a:p>
            <a:pPr lvl="0"/>
            <a:r>
              <a:rPr lang="en-US" dirty="0" smtClean="0"/>
              <a:t>Importing digitized plan in </a:t>
            </a:r>
            <a:r>
              <a:rPr lang="en-US" dirty="0" err="1" smtClean="0"/>
              <a:t>surpac</a:t>
            </a:r>
            <a:r>
              <a:rPr lang="en-US" dirty="0" smtClean="0"/>
              <a:t>.</a:t>
            </a:r>
          </a:p>
          <a:p>
            <a:endParaRPr lang="en-US" dirty="0"/>
          </a:p>
        </p:txBody>
      </p:sp>
      <p:pic>
        <p:nvPicPr>
          <p:cNvPr id="1026" name="Picture 2" descr="C:\Users\W!cked $unnY\Desktop\6.png"/>
          <p:cNvPicPr>
            <a:picLocks noChangeAspect="1" noChangeArrowheads="1"/>
          </p:cNvPicPr>
          <p:nvPr/>
        </p:nvPicPr>
        <p:blipFill>
          <a:blip r:embed="rId2"/>
          <a:srcRect/>
          <a:stretch>
            <a:fillRect/>
          </a:stretch>
        </p:blipFill>
        <p:spPr bwMode="auto">
          <a:xfrm>
            <a:off x="0" y="1371600"/>
            <a:ext cx="9080699" cy="5486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and format of imported file	</a:t>
            </a:r>
            <a:endParaRPr lang="en-US" dirty="0"/>
          </a:p>
        </p:txBody>
      </p:sp>
      <p:sp>
        <p:nvSpPr>
          <p:cNvPr id="3" name="Content Placeholder 2"/>
          <p:cNvSpPr>
            <a:spLocks noGrp="1"/>
          </p:cNvSpPr>
          <p:nvPr>
            <p:ph idx="1"/>
          </p:nvPr>
        </p:nvSpPr>
        <p:spPr/>
        <p:txBody>
          <a:bodyPr>
            <a:normAutofit fontScale="92500"/>
          </a:bodyPr>
          <a:lstStyle/>
          <a:p>
            <a:r>
              <a:rPr lang="en-US" dirty="0" smtClean="0"/>
              <a:t>The file imported in </a:t>
            </a:r>
            <a:r>
              <a:rPr lang="en-US" dirty="0" err="1" smtClean="0"/>
              <a:t>surpac</a:t>
            </a:r>
            <a:r>
              <a:rPr lang="en-US" dirty="0" smtClean="0"/>
              <a:t> is a string file(.</a:t>
            </a:r>
            <a:r>
              <a:rPr lang="en-US" dirty="0" err="1" smtClean="0"/>
              <a:t>str</a:t>
            </a:r>
            <a:r>
              <a:rPr lang="en-US" dirty="0" smtClean="0"/>
              <a:t>).</a:t>
            </a:r>
          </a:p>
          <a:p>
            <a:r>
              <a:rPr lang="en-IN" dirty="0" smtClean="0"/>
              <a:t>A string is a sequence of three dimensional coordinates </a:t>
            </a:r>
            <a:r>
              <a:rPr lang="en-US" dirty="0" smtClean="0"/>
              <a:t>delineating some physical feature.</a:t>
            </a:r>
          </a:p>
          <a:p>
            <a:r>
              <a:rPr lang="en-US" dirty="0" smtClean="0"/>
              <a:t>If more than one string in there in the file then the string is divided into no. of segments.</a:t>
            </a:r>
          </a:p>
          <a:p>
            <a:r>
              <a:rPr lang="en-US" dirty="0" smtClean="0"/>
              <a:t>With the help of the move segment/string option under edit menu, different </a:t>
            </a:r>
            <a:r>
              <a:rPr lang="en-US" dirty="0" err="1" smtClean="0"/>
              <a:t>segement</a:t>
            </a:r>
            <a:r>
              <a:rPr lang="en-US" dirty="0" smtClean="0"/>
              <a:t> of the file have been set to different RL to make a 3d model.</a:t>
            </a:r>
            <a:endParaRPr lang="en-I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7772400" cy="685800"/>
          </a:xfrm>
        </p:spPr>
        <p:txBody>
          <a:bodyPr>
            <a:normAutofit fontScale="77500" lnSpcReduction="20000"/>
          </a:bodyPr>
          <a:lstStyle/>
          <a:p>
            <a:pPr lvl="0"/>
            <a:r>
              <a:rPr lang="en-US" dirty="0" smtClean="0"/>
              <a:t>Generating the string file of contour of u/g working area</a:t>
            </a:r>
          </a:p>
          <a:p>
            <a:endParaRPr lang="en-US" dirty="0"/>
          </a:p>
        </p:txBody>
      </p:sp>
      <p:pic>
        <p:nvPicPr>
          <p:cNvPr id="5" name="Picture 4" descr="C:\Users\W!cked $unnY\Desktop\images\4.png"/>
          <p:cNvPicPr/>
          <p:nvPr/>
        </p:nvPicPr>
        <p:blipFill>
          <a:blip r:embed="rId2">
            <a:clrChange>
              <a:clrFrom>
                <a:srgbClr val="000000"/>
              </a:clrFrom>
              <a:clrTo>
                <a:srgbClr val="000000">
                  <a:alpha val="0"/>
                </a:srgbClr>
              </a:clrTo>
            </a:clrChange>
          </a:blip>
          <a:srcRect/>
          <a:stretch>
            <a:fillRect/>
          </a:stretch>
        </p:blipFill>
        <p:spPr bwMode="auto">
          <a:xfrm>
            <a:off x="381000" y="533400"/>
            <a:ext cx="87630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digital terrain model</a:t>
            </a:r>
            <a:endParaRPr lang="en-US" dirty="0"/>
          </a:p>
        </p:txBody>
      </p:sp>
      <p:sp>
        <p:nvSpPr>
          <p:cNvPr id="3" name="Content Placeholder 2"/>
          <p:cNvSpPr>
            <a:spLocks noGrp="1"/>
          </p:cNvSpPr>
          <p:nvPr>
            <p:ph idx="1"/>
          </p:nvPr>
        </p:nvSpPr>
        <p:spPr/>
        <p:txBody>
          <a:bodyPr/>
          <a:lstStyle/>
          <a:p>
            <a:r>
              <a:rPr lang="en-US" dirty="0" smtClean="0"/>
              <a:t>All the segments of the similar properties are triangulated and joined together to form a surface.</a:t>
            </a:r>
          </a:p>
          <a:p>
            <a:r>
              <a:rPr lang="en-US" dirty="0" smtClean="0"/>
              <a:t>The digitized map is divided into two layer to make the work easy.</a:t>
            </a:r>
          </a:p>
          <a:p>
            <a:pPr>
              <a:buNone/>
            </a:pPr>
            <a:r>
              <a:rPr lang="en-US" dirty="0" smtClean="0"/>
              <a:t>Layer 1: contains underground surface of mine.</a:t>
            </a:r>
          </a:p>
          <a:p>
            <a:pPr>
              <a:buNone/>
            </a:pPr>
            <a:r>
              <a:rPr lang="en-US" dirty="0" smtClean="0"/>
              <a:t>Layer2: contains other features of mine like shaft, incline, </a:t>
            </a:r>
            <a:r>
              <a:rPr lang="en-US" dirty="0" err="1" smtClean="0"/>
              <a:t>galleries,etc</a:t>
            </a:r>
            <a:r>
              <a:rPr lang="en-US"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763000" cy="685800"/>
          </a:xfrm>
        </p:spPr>
        <p:txBody>
          <a:bodyPr>
            <a:normAutofit fontScale="77500" lnSpcReduction="20000"/>
          </a:bodyPr>
          <a:lstStyle/>
          <a:p>
            <a:pPr lvl="0"/>
            <a:r>
              <a:rPr lang="en-US" dirty="0" smtClean="0"/>
              <a:t>Creating digital terrain model of contour of u/g working area.</a:t>
            </a:r>
          </a:p>
          <a:p>
            <a:endParaRPr lang="en-US" dirty="0"/>
          </a:p>
        </p:txBody>
      </p:sp>
      <p:pic>
        <p:nvPicPr>
          <p:cNvPr id="4" name="Picture 3" descr="C:\Users\W!cked $unnY\Desktop\images\5.png"/>
          <p:cNvPicPr/>
          <p:nvPr/>
        </p:nvPicPr>
        <p:blipFill>
          <a:blip r:embed="rId2">
            <a:clrChange>
              <a:clrFrom>
                <a:srgbClr val="000000"/>
              </a:clrFrom>
              <a:clrTo>
                <a:srgbClr val="000000">
                  <a:alpha val="0"/>
                </a:srgbClr>
              </a:clrTo>
            </a:clrChange>
          </a:blip>
          <a:srcRect/>
          <a:stretch>
            <a:fillRect/>
          </a:stretch>
        </p:blipFill>
        <p:spPr bwMode="auto">
          <a:xfrm>
            <a:off x="381000" y="457200"/>
            <a:ext cx="8763000" cy="640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7391400" cy="914400"/>
          </a:xfrm>
        </p:spPr>
        <p:txBody>
          <a:bodyPr/>
          <a:lstStyle/>
          <a:p>
            <a:pPr lvl="0"/>
            <a:r>
              <a:rPr lang="en-US" dirty="0" smtClean="0"/>
              <a:t>Similarly Creating the string file of layer 2</a:t>
            </a:r>
          </a:p>
          <a:p>
            <a:endParaRPr lang="en-US" dirty="0"/>
          </a:p>
        </p:txBody>
      </p:sp>
      <p:pic>
        <p:nvPicPr>
          <p:cNvPr id="5" name="Picture 4" descr="C:\Users\W!cked $unnY\Desktop\images\7.png"/>
          <p:cNvPicPr/>
          <p:nvPr/>
        </p:nvPicPr>
        <p:blipFill>
          <a:blip r:embed="rId2"/>
          <a:stretch>
            <a:fillRect/>
          </a:stretch>
        </p:blipFill>
        <p:spPr bwMode="auto">
          <a:xfrm>
            <a:off x="381000" y="1600201"/>
            <a:ext cx="8759522"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763000" cy="685800"/>
          </a:xfrm>
        </p:spPr>
        <p:txBody>
          <a:bodyPr>
            <a:normAutofit/>
          </a:bodyPr>
          <a:lstStyle/>
          <a:p>
            <a:pPr lvl="0"/>
            <a:r>
              <a:rPr lang="en-US" dirty="0" smtClean="0"/>
              <a:t>Digital terrain model of layer 2</a:t>
            </a:r>
          </a:p>
          <a:p>
            <a:endParaRPr lang="en-US" dirty="0"/>
          </a:p>
        </p:txBody>
      </p:sp>
      <p:pic>
        <p:nvPicPr>
          <p:cNvPr id="4" name="Picture 3"/>
          <p:cNvPicPr/>
          <p:nvPr/>
        </p:nvPicPr>
        <p:blipFill>
          <a:blip r:embed="rId2">
            <a:clrChange>
              <a:clrFrom>
                <a:srgbClr val="000000"/>
              </a:clrFrom>
              <a:clrTo>
                <a:srgbClr val="000000">
                  <a:alpha val="0"/>
                </a:srgbClr>
              </a:clrTo>
            </a:clrChange>
          </a:blip>
          <a:srcRect/>
          <a:stretch>
            <a:fillRect/>
          </a:stretch>
        </p:blipFill>
        <p:spPr bwMode="auto">
          <a:xfrm>
            <a:off x="0" y="1447800"/>
            <a:ext cx="86868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763000" cy="1295400"/>
          </a:xfrm>
        </p:spPr>
        <p:txBody>
          <a:bodyPr/>
          <a:lstStyle/>
          <a:p>
            <a:r>
              <a:rPr lang="en-US" dirty="0" smtClean="0"/>
              <a:t>Overlapping of string file on digital terrain model of all layers will generate the 3-D model of map.</a:t>
            </a:r>
            <a:endParaRPr lang="en-US" dirty="0"/>
          </a:p>
        </p:txBody>
      </p:sp>
      <p:pic>
        <p:nvPicPr>
          <p:cNvPr id="4" name="Picture 3" descr="C:\Users\W!cked $unnY\Desktop\images\8.png"/>
          <p:cNvPicPr/>
          <p:nvPr/>
        </p:nvPicPr>
        <p:blipFill>
          <a:blip r:embed="rId2"/>
          <a:stretch>
            <a:fillRect/>
          </a:stretch>
        </p:blipFill>
        <p:spPr bwMode="auto">
          <a:xfrm>
            <a:off x="381000" y="1447800"/>
            <a:ext cx="87630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762000"/>
          </a:xfrm>
        </p:spPr>
        <p:txBody>
          <a:bodyPr/>
          <a:lstStyle/>
          <a:p>
            <a:r>
              <a:rPr lang="en-US" dirty="0" smtClean="0"/>
              <a:t>Analysis of investigation</a:t>
            </a:r>
            <a:endParaRPr lang="en-US" dirty="0"/>
          </a:p>
        </p:txBody>
      </p:sp>
      <p:sp>
        <p:nvSpPr>
          <p:cNvPr id="3" name="Content Placeholder 2"/>
          <p:cNvSpPr>
            <a:spLocks noGrp="1"/>
          </p:cNvSpPr>
          <p:nvPr>
            <p:ph idx="1"/>
          </p:nvPr>
        </p:nvSpPr>
        <p:spPr>
          <a:xfrm>
            <a:off x="381000" y="609600"/>
            <a:ext cx="8763000" cy="1188240"/>
          </a:xfrm>
        </p:spPr>
        <p:txBody>
          <a:bodyPr>
            <a:normAutofit fontScale="92500"/>
          </a:bodyPr>
          <a:lstStyle/>
          <a:p>
            <a:r>
              <a:rPr lang="en-US" dirty="0" smtClean="0"/>
              <a:t>Different sections of the map will be generated from </a:t>
            </a:r>
            <a:r>
              <a:rPr lang="en-US" dirty="0" err="1" smtClean="0"/>
              <a:t>autoplot</a:t>
            </a:r>
            <a:r>
              <a:rPr lang="en-US" dirty="0" smtClean="0"/>
              <a:t> option.                                                 X-Y Section</a:t>
            </a:r>
          </a:p>
          <a:p>
            <a:endParaRPr lang="en-US" dirty="0" smtClean="0"/>
          </a:p>
          <a:p>
            <a:pPr>
              <a:buNone/>
            </a:pPr>
            <a:endParaRPr lang="en-US" dirty="0"/>
          </a:p>
        </p:txBody>
      </p:sp>
      <p:pic>
        <p:nvPicPr>
          <p:cNvPr id="4" name="Picture 3" descr="C:\Users\W!cked $unnY\Desktop\images\10.png"/>
          <p:cNvPicPr/>
          <p:nvPr/>
        </p:nvPicPr>
        <p:blipFill>
          <a:blip r:embed="rId2"/>
          <a:stretch>
            <a:fillRect/>
          </a:stretch>
        </p:blipFill>
        <p:spPr bwMode="auto">
          <a:xfrm>
            <a:off x="304800" y="1676400"/>
            <a:ext cx="88392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76400"/>
            <a:ext cx="7772400" cy="1447800"/>
          </a:xfrm>
        </p:spPr>
        <p:txBody>
          <a:bodyPr/>
          <a:lstStyle/>
          <a:p>
            <a:pPr algn="ctr"/>
            <a:r>
              <a:rPr lang="en-US" dirty="0" smtClean="0"/>
              <a:t>Digitization and 3d </a:t>
            </a:r>
            <a:r>
              <a:rPr lang="en-US" dirty="0" err="1" smtClean="0"/>
              <a:t>modelling</a:t>
            </a:r>
            <a:r>
              <a:rPr lang="en-US" dirty="0" smtClean="0"/>
              <a:t> of a mine plan</a:t>
            </a:r>
            <a:endParaRPr lang="en-S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0"/>
            <a:ext cx="7162800" cy="685800"/>
          </a:xfrm>
        </p:spPr>
        <p:txBody>
          <a:bodyPr/>
          <a:lstStyle/>
          <a:p>
            <a:r>
              <a:rPr lang="en-US" dirty="0" smtClean="0"/>
              <a:t>X-Z Section of Map</a:t>
            </a:r>
            <a:endParaRPr lang="en-US" dirty="0"/>
          </a:p>
        </p:txBody>
      </p:sp>
      <p:pic>
        <p:nvPicPr>
          <p:cNvPr id="4099" name="Picture 3" descr="C:\Users\W!cked $unnY\Desktop\image2\xz.png"/>
          <p:cNvPicPr>
            <a:picLocks noChangeAspect="1" noChangeArrowheads="1"/>
          </p:cNvPicPr>
          <p:nvPr/>
        </p:nvPicPr>
        <p:blipFill>
          <a:blip r:embed="rId2"/>
          <a:srcRect/>
          <a:stretch>
            <a:fillRect/>
          </a:stretch>
        </p:blipFill>
        <p:spPr bwMode="auto">
          <a:xfrm>
            <a:off x="0" y="914400"/>
            <a:ext cx="9161255" cy="59436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763000" cy="1143000"/>
          </a:xfrm>
        </p:spPr>
        <p:txBody>
          <a:bodyPr/>
          <a:lstStyle/>
          <a:p>
            <a:pPr lvl="0"/>
            <a:r>
              <a:rPr lang="en-US" dirty="0" smtClean="0"/>
              <a:t>The section of map generated along Z-Y plane.</a:t>
            </a:r>
          </a:p>
          <a:p>
            <a:endParaRPr lang="en-US" dirty="0"/>
          </a:p>
        </p:txBody>
      </p:sp>
      <p:pic>
        <p:nvPicPr>
          <p:cNvPr id="5122" name="Picture 2" descr="C:\Users\W!cked $unnY\Desktop\image2\yz.gif"/>
          <p:cNvPicPr>
            <a:picLocks noChangeAspect="1" noChangeArrowheads="1"/>
          </p:cNvPicPr>
          <p:nvPr/>
        </p:nvPicPr>
        <p:blipFill>
          <a:blip r:embed="rId2"/>
          <a:srcRect/>
          <a:stretch>
            <a:fillRect/>
          </a:stretch>
        </p:blipFill>
        <p:spPr bwMode="auto">
          <a:xfrm>
            <a:off x="331837" y="685801"/>
            <a:ext cx="8812164" cy="61722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7924800" cy="1143000"/>
          </a:xfrm>
        </p:spPr>
        <p:txBody>
          <a:bodyPr/>
          <a:lstStyle/>
          <a:p>
            <a:pPr lvl="0"/>
            <a:r>
              <a:rPr lang="en-US" b="1" dirty="0" smtClean="0"/>
              <a:t>CONCLUSION</a:t>
            </a:r>
            <a:r>
              <a:rPr lang="en-US" dirty="0" smtClean="0"/>
              <a:t/>
            </a:r>
            <a:br>
              <a:rPr lang="en-US" dirty="0" smtClean="0"/>
            </a:br>
            <a:endParaRPr lang="en-US" dirty="0"/>
          </a:p>
        </p:txBody>
      </p:sp>
      <p:sp>
        <p:nvSpPr>
          <p:cNvPr id="3" name="Content Placeholder 2"/>
          <p:cNvSpPr>
            <a:spLocks noGrp="1"/>
          </p:cNvSpPr>
          <p:nvPr>
            <p:ph idx="1"/>
          </p:nvPr>
        </p:nvSpPr>
        <p:spPr>
          <a:xfrm>
            <a:off x="381000" y="2057400"/>
            <a:ext cx="8763000" cy="3581400"/>
          </a:xfrm>
        </p:spPr>
        <p:txBody>
          <a:bodyPr>
            <a:normAutofit fontScale="92500" lnSpcReduction="10000"/>
          </a:bodyPr>
          <a:lstStyle/>
          <a:p>
            <a:r>
              <a:rPr lang="en-US" dirty="0" smtClean="0"/>
              <a:t>After completing the project it was concluded that with digitization and 3-D modeling it was very easy to generate different plans and sections of the mine. This will be very help full in mine design and planning. And teaching the employees about the mine and its different working area. 3d Models can also be used for teaching the student of Mining for better understanding of different underground mining methods.</a:t>
            </a:r>
          </a:p>
          <a:p>
            <a:endParaRPr lang="en-US" dirty="0" smtClean="0"/>
          </a:p>
        </p:txBody>
      </p:sp>
      <p:sp>
        <p:nvSpPr>
          <p:cNvPr id="4" name="Title 1"/>
          <p:cNvSpPr txBox="1">
            <a:spLocks/>
          </p:cNvSpPr>
          <p:nvPr/>
        </p:nvSpPr>
        <p:spPr>
          <a:xfrm>
            <a:off x="381000" y="381000"/>
            <a:ext cx="8763000" cy="914400"/>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100" normalizeH="0" baseline="0" noProof="0" dirty="0" smtClean="0">
                <a:ln>
                  <a:noFill/>
                </a:ln>
                <a:solidFill>
                  <a:schemeClr val="tx2">
                    <a:satMod val="200000"/>
                  </a:schemeClr>
                </a:solidFill>
                <a:effectLst/>
                <a:uLnTx/>
                <a:uFillTx/>
                <a:latin typeface="+mj-lt"/>
                <a:ea typeface="+mj-ea"/>
                <a:cs typeface="+mj-cs"/>
              </a:rPr>
              <a:t/>
            </a:r>
            <a:br>
              <a:rPr kumimoji="0" lang="en-US" sz="4000" b="0" i="0" u="none" strike="noStrike" kern="1200" cap="none" spc="-100" normalizeH="0" baseline="0" noProof="0" dirty="0" smtClean="0">
                <a:ln>
                  <a:noFill/>
                </a:ln>
                <a:solidFill>
                  <a:schemeClr val="tx2">
                    <a:satMod val="200000"/>
                  </a:schemeClr>
                </a:solidFill>
                <a:effectLst/>
                <a:uLnTx/>
                <a:uFillTx/>
                <a:latin typeface="+mj-lt"/>
                <a:ea typeface="+mj-ea"/>
                <a:cs typeface="+mj-cs"/>
              </a:rPr>
            </a:br>
            <a:endParaRPr kumimoji="0" lang="en-US" sz="4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763000" cy="1143000"/>
          </a:xfrm>
        </p:spPr>
        <p:txBody>
          <a:bodyPr/>
          <a:lstStyle/>
          <a:p>
            <a:r>
              <a:rPr lang="en-US" sz="3200" dirty="0" smtClean="0"/>
              <a:t>Other Advantages of Digitization and 3d Modeling of mine plan:-</a:t>
            </a:r>
            <a:br>
              <a:rPr lang="en-US" sz="3200" dirty="0" smtClean="0"/>
            </a:br>
            <a:endParaRPr lang="en-US" sz="3200" dirty="0"/>
          </a:p>
        </p:txBody>
      </p:sp>
      <p:sp>
        <p:nvSpPr>
          <p:cNvPr id="3" name="Content Placeholder 2"/>
          <p:cNvSpPr>
            <a:spLocks noGrp="1"/>
          </p:cNvSpPr>
          <p:nvPr>
            <p:ph idx="1"/>
          </p:nvPr>
        </p:nvSpPr>
        <p:spPr>
          <a:xfrm>
            <a:off x="381000" y="1600200"/>
            <a:ext cx="8763000" cy="5257800"/>
          </a:xfrm>
        </p:spPr>
        <p:txBody>
          <a:bodyPr>
            <a:normAutofit fontScale="77500" lnSpcReduction="20000"/>
          </a:bodyPr>
          <a:lstStyle/>
          <a:p>
            <a:pPr lvl="0"/>
            <a:r>
              <a:rPr lang="en-US" dirty="0" smtClean="0"/>
              <a:t>Digital Maps and plan are easy to store.</a:t>
            </a:r>
          </a:p>
          <a:p>
            <a:pPr lvl="0"/>
            <a:r>
              <a:rPr lang="en-US" dirty="0" smtClean="0"/>
              <a:t>As </a:t>
            </a:r>
            <a:r>
              <a:rPr lang="en-US" dirty="0" err="1" smtClean="0"/>
              <a:t>Surpac</a:t>
            </a:r>
            <a:r>
              <a:rPr lang="en-US" dirty="0" smtClean="0"/>
              <a:t> is compatible with most of the Total stations available in the market, the time required for volume calculation is reduced to such an extent that it may go concurrent with mining.</a:t>
            </a:r>
          </a:p>
          <a:p>
            <a:pPr lvl="0"/>
            <a:r>
              <a:rPr lang="en-US" dirty="0" smtClean="0"/>
              <a:t>Calculation of correct volume of material removed from an area between certain periods as required. This is especially useful where, huge overburden is to be removed or where, mining is by a contractor. </a:t>
            </a:r>
            <a:r>
              <a:rPr lang="en-US" i="1" dirty="0" smtClean="0"/>
              <a:t>This increases data integrity beyond doubt.</a:t>
            </a:r>
            <a:r>
              <a:rPr lang="en-US" dirty="0" smtClean="0"/>
              <a:t> </a:t>
            </a:r>
          </a:p>
          <a:p>
            <a:pPr lvl="0"/>
            <a:r>
              <a:rPr lang="en-US" dirty="0" smtClean="0"/>
              <a:t>Up gradation of the plan is very easy.</a:t>
            </a:r>
          </a:p>
          <a:p>
            <a:pPr lvl="0"/>
            <a:r>
              <a:rPr lang="en-US" dirty="0" smtClean="0"/>
              <a:t>Very Most accurate then drawing. </a:t>
            </a:r>
          </a:p>
          <a:p>
            <a:pPr lvl="0"/>
            <a:r>
              <a:rPr lang="en-US" dirty="0" smtClean="0"/>
              <a:t>3d model will give a better understanding of the project.</a:t>
            </a:r>
          </a:p>
          <a:p>
            <a:pPr lvl="0"/>
            <a:r>
              <a:rPr lang="en-US" dirty="0" smtClean="0"/>
              <a:t>All the sections of the plan will automatically generate. </a:t>
            </a:r>
          </a:p>
          <a:p>
            <a:pPr lvl="0"/>
            <a:r>
              <a:rPr lang="en-US" dirty="0" smtClean="0"/>
              <a:t>Easy understanding of the ore body will make the planning very economic and time saving. </a:t>
            </a:r>
          </a:p>
          <a:p>
            <a:r>
              <a:rPr lang="en-US" dirty="0" smtClean="0"/>
              <a:t>Easy reserve and remnant calculations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FUTURE SCOPE OF WORK</a:t>
            </a:r>
            <a:r>
              <a:rPr lang="en-US" dirty="0" smtClean="0"/>
              <a:t/>
            </a:r>
            <a:br>
              <a:rPr lang="en-US" dirty="0" smtClean="0"/>
            </a:br>
            <a:endParaRPr lang="en-US" dirty="0"/>
          </a:p>
        </p:txBody>
      </p:sp>
      <p:sp>
        <p:nvSpPr>
          <p:cNvPr id="5" name="Content Placeholder 4"/>
          <p:cNvSpPr>
            <a:spLocks noGrp="1"/>
          </p:cNvSpPr>
          <p:nvPr>
            <p:ph idx="1"/>
          </p:nvPr>
        </p:nvSpPr>
        <p:spPr/>
        <p:txBody>
          <a:bodyPr/>
          <a:lstStyle/>
          <a:p>
            <a:r>
              <a:rPr lang="en-US" dirty="0" smtClean="0"/>
              <a:t>With the help of 3-D model it will be very easy to calculate ore reserve estimation by the options available in </a:t>
            </a:r>
            <a:r>
              <a:rPr lang="en-US" dirty="0" err="1" smtClean="0"/>
              <a:t>surpac</a:t>
            </a:r>
            <a:r>
              <a:rPr lang="en-US" dirty="0" smtClean="0"/>
              <a:t> under design menu.</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5715000" cy="2590800"/>
          </a:xfrm>
        </p:spPr>
        <p:txBody>
          <a:bodyPr/>
          <a:lstStyle/>
          <a:p>
            <a:r>
              <a:rPr lang="en-US" b="1" dirty="0" smtClean="0"/>
              <a:t>Methodology to calculate ore reserve:</a:t>
            </a:r>
            <a:r>
              <a:rPr lang="en-US" dirty="0" smtClean="0"/>
              <a:t/>
            </a:r>
            <a:br>
              <a:rPr lang="en-US" dirty="0" smtClean="0"/>
            </a:br>
            <a:endParaRPr lang="en-US" dirty="0"/>
          </a:p>
        </p:txBody>
      </p:sp>
      <p:graphicFrame>
        <p:nvGraphicFramePr>
          <p:cNvPr id="4" name="Diagram 3"/>
          <p:cNvGraphicFramePr/>
          <p:nvPr/>
        </p:nvGraphicFramePr>
        <p:xfrm>
          <a:off x="381000" y="0"/>
          <a:ext cx="8763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REFERENCES</a:t>
            </a:r>
            <a:r>
              <a:rPr lang="en-US" dirty="0" smtClean="0"/>
              <a:t/>
            </a:r>
            <a:br>
              <a:rPr lang="en-US" dirty="0" smtClean="0"/>
            </a:br>
            <a:endParaRPr lang="en-US" dirty="0"/>
          </a:p>
        </p:txBody>
      </p:sp>
      <p:sp>
        <p:nvSpPr>
          <p:cNvPr id="3" name="Content Placeholder 2"/>
          <p:cNvSpPr>
            <a:spLocks noGrp="1"/>
          </p:cNvSpPr>
          <p:nvPr>
            <p:ph idx="1"/>
          </p:nvPr>
        </p:nvSpPr>
        <p:spPr>
          <a:xfrm>
            <a:off x="381000" y="1295400"/>
            <a:ext cx="8763000" cy="5562600"/>
          </a:xfrm>
        </p:spPr>
        <p:txBody>
          <a:bodyPr>
            <a:normAutofit fontScale="77500" lnSpcReduction="20000"/>
          </a:bodyPr>
          <a:lstStyle/>
          <a:p>
            <a:pPr lvl="0"/>
            <a:r>
              <a:rPr lang="en-US" dirty="0" smtClean="0"/>
              <a:t>Sham </a:t>
            </a:r>
            <a:r>
              <a:rPr lang="en-US" dirty="0" err="1" smtClean="0"/>
              <a:t>Tickoo</a:t>
            </a:r>
            <a:r>
              <a:rPr lang="en-US" dirty="0" smtClean="0"/>
              <a:t>, (2012); Exploring AutoCAD Map 3D, 2012, Published by CADCIM Technologies, Page 1-2 to 1-16.</a:t>
            </a:r>
          </a:p>
          <a:p>
            <a:pPr lvl="0"/>
            <a:r>
              <a:rPr lang="en-US" dirty="0" smtClean="0"/>
              <a:t>Rowdy Bristol, Phil Jackson, James Willoughby, (Aug-2007); Introduction to </a:t>
            </a:r>
            <a:r>
              <a:rPr lang="en-US" dirty="0" err="1" smtClean="0"/>
              <a:t>surpac</a:t>
            </a:r>
            <a:r>
              <a:rPr lang="en-US" dirty="0" smtClean="0"/>
              <a:t> 6.0, </a:t>
            </a:r>
            <a:r>
              <a:rPr lang="en-US" dirty="0" err="1" smtClean="0"/>
              <a:t>Surpac</a:t>
            </a:r>
            <a:r>
              <a:rPr lang="en-US" dirty="0" smtClean="0"/>
              <a:t> </a:t>
            </a:r>
            <a:r>
              <a:rPr lang="en-US" dirty="0" err="1" smtClean="0"/>
              <a:t>Minex</a:t>
            </a:r>
            <a:r>
              <a:rPr lang="en-US" dirty="0" smtClean="0"/>
              <a:t> Group, Page 18-27.</a:t>
            </a:r>
          </a:p>
          <a:p>
            <a:pPr lvl="0"/>
            <a:r>
              <a:rPr lang="en-US" dirty="0" err="1" smtClean="0"/>
              <a:t>Alparslan</a:t>
            </a:r>
            <a:r>
              <a:rPr lang="en-US" dirty="0" smtClean="0"/>
              <a:t> </a:t>
            </a:r>
            <a:r>
              <a:rPr lang="en-US" dirty="0" err="1" smtClean="0"/>
              <a:t>Turanboy</a:t>
            </a:r>
            <a:r>
              <a:rPr lang="en-US" dirty="0" smtClean="0"/>
              <a:t>, M. </a:t>
            </a:r>
            <a:r>
              <a:rPr lang="en-US" dirty="0" err="1" smtClean="0"/>
              <a:t>Kemal</a:t>
            </a:r>
            <a:r>
              <a:rPr lang="en-US" dirty="0" smtClean="0"/>
              <a:t> </a:t>
            </a:r>
            <a:r>
              <a:rPr lang="en-US" dirty="0" err="1" smtClean="0"/>
              <a:t>Gokay</a:t>
            </a:r>
            <a:r>
              <a:rPr lang="en-US" dirty="0" smtClean="0"/>
              <a:t>, </a:t>
            </a:r>
            <a:r>
              <a:rPr lang="en-US" dirty="0" err="1" smtClean="0"/>
              <a:t>Erkan</a:t>
            </a:r>
            <a:r>
              <a:rPr lang="en-US" dirty="0" smtClean="0"/>
              <a:t> </a:t>
            </a:r>
            <a:r>
              <a:rPr lang="en-US" dirty="0" err="1" smtClean="0"/>
              <a:t>Ulker</a:t>
            </a:r>
            <a:r>
              <a:rPr lang="en-US" dirty="0" smtClean="0"/>
              <a:t>, (Feb. 2008); An approach to geometrical </a:t>
            </a:r>
            <a:r>
              <a:rPr lang="en-US" dirty="0" err="1" smtClean="0"/>
              <a:t>modelling</a:t>
            </a:r>
            <a:r>
              <a:rPr lang="en-US" dirty="0" smtClean="0"/>
              <a:t> of slope curves and discontinuities, Simulation </a:t>
            </a:r>
            <a:r>
              <a:rPr lang="en-US" dirty="0" err="1" smtClean="0"/>
              <a:t>Modelling</a:t>
            </a:r>
            <a:r>
              <a:rPr lang="en-US" dirty="0" smtClean="0"/>
              <a:t> Practice and Theory 16 (2008), Page 445-461.</a:t>
            </a:r>
          </a:p>
          <a:p>
            <a:pPr lvl="0"/>
            <a:r>
              <a:rPr lang="en-US" dirty="0" smtClean="0"/>
              <a:t>Asst. Prof. B. S. </a:t>
            </a:r>
            <a:r>
              <a:rPr lang="en-US" dirty="0" err="1" smtClean="0"/>
              <a:t>Chaudhary</a:t>
            </a:r>
            <a:r>
              <a:rPr lang="en-US" dirty="0" smtClean="0"/>
              <a:t>, SURPAC- A COMPUTER SOFTWARE FOR BETTER MANAGEMENT OF MINE SURVEY AND GEOLOGY INFORMATION, Lecture-1, Page 1-4, 6-12.</a:t>
            </a:r>
          </a:p>
          <a:p>
            <a:pPr lvl="0"/>
            <a:r>
              <a:rPr lang="en-US" dirty="0" smtClean="0"/>
              <a:t>Asst. Prof. B. S. </a:t>
            </a:r>
            <a:r>
              <a:rPr lang="en-US" dirty="0" err="1" smtClean="0"/>
              <a:t>Chaudhary</a:t>
            </a:r>
            <a:r>
              <a:rPr lang="en-US" dirty="0" smtClean="0"/>
              <a:t>, SURPAC- A COMPUTER SOFTWARE FOR BETTER MANAGEMENT OF MINE SURVEY AND GEOLOGY INFORMATION, Lecture-2, Page 1-8.</a:t>
            </a:r>
          </a:p>
          <a:p>
            <a:pPr lvl="0"/>
            <a:r>
              <a:rPr lang="en-US" dirty="0" smtClean="0"/>
              <a:t>www.gemcomsoftware.com</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763000" cy="6858000"/>
          </a:xfrm>
        </p:spPr>
        <p:txBody>
          <a:bodyPr/>
          <a:lstStyle/>
          <a:p>
            <a:endParaRPr lang="en-US" dirty="0"/>
          </a:p>
        </p:txBody>
      </p:sp>
      <p:sp>
        <p:nvSpPr>
          <p:cNvPr id="5" name="Rectangle 4"/>
          <p:cNvSpPr/>
          <p:nvPr/>
        </p:nvSpPr>
        <p:spPr>
          <a:xfrm>
            <a:off x="2285733" y="2967335"/>
            <a:ext cx="3276474" cy="923330"/>
          </a:xfrm>
          <a:prstGeom prst="rect">
            <a:avLst/>
          </a:prstGeom>
          <a:noFill/>
        </p:spPr>
        <p:txBody>
          <a:bodyPr wrap="none" lIns="91440" tIns="45720" rIns="91440" bIns="45720">
            <a:prstTxWarp prst="textChevron">
              <a:avLst/>
            </a:prstTxWarp>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Thank You</a:t>
            </a:r>
            <a:endPar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digitization, 3d model and 3d modelling? </a:t>
            </a:r>
            <a:endParaRPr lang="en-SG" dirty="0"/>
          </a:p>
        </p:txBody>
      </p:sp>
      <p:sp>
        <p:nvSpPr>
          <p:cNvPr id="3" name="Content Placeholder 2"/>
          <p:cNvSpPr>
            <a:spLocks noGrp="1"/>
          </p:cNvSpPr>
          <p:nvPr>
            <p:ph idx="1"/>
          </p:nvPr>
        </p:nvSpPr>
        <p:spPr>
          <a:xfrm>
            <a:off x="838200" y="1981200"/>
            <a:ext cx="7772400" cy="4572000"/>
          </a:xfrm>
        </p:spPr>
        <p:txBody>
          <a:bodyPr>
            <a:normAutofit fontScale="85000" lnSpcReduction="20000"/>
          </a:bodyPr>
          <a:lstStyle/>
          <a:p>
            <a:pPr>
              <a:buNone/>
            </a:pPr>
            <a:r>
              <a:rPr lang="en-US" dirty="0" smtClean="0"/>
              <a:t>Digitization is </a:t>
            </a:r>
            <a:r>
              <a:rPr lang="en-SG" dirty="0" smtClean="0"/>
              <a:t>conversion of analog information into digital information.</a:t>
            </a:r>
          </a:p>
          <a:p>
            <a:pPr>
              <a:buNone/>
            </a:pPr>
            <a:r>
              <a:rPr lang="en-SG" dirty="0" smtClean="0"/>
              <a:t>3D models represent a 3D object using a collection of points in 3D space, connected by various geometric entities such as triangles, lines, curved surfaces, etc. Being a collection of data ( points and other information), 3D models can be created by hand, algorithmically (procedural modelling), or by computer aided methods.</a:t>
            </a:r>
          </a:p>
          <a:p>
            <a:pPr>
              <a:buNone/>
            </a:pPr>
            <a:r>
              <a:rPr lang="en-SG" dirty="0" smtClean="0"/>
              <a:t>3D modelling is the procedure of developing a 3D model using specialized software. It is a process of creating a wireframe model that represents a three dimensional object.</a:t>
            </a:r>
          </a:p>
          <a:p>
            <a:pPr>
              <a:buNone/>
            </a:pPr>
            <a:endParaRPr lang="en-SG"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707136"/>
          </a:xfrm>
        </p:spPr>
        <p:txBody>
          <a:bodyPr/>
          <a:lstStyle/>
          <a:p>
            <a:r>
              <a:rPr lang="en-US" sz="3600" dirty="0" smtClean="0"/>
              <a:t>Objective and Scope of project</a:t>
            </a:r>
            <a:endParaRPr lang="en-US" sz="3600" dirty="0"/>
          </a:p>
        </p:txBody>
      </p:sp>
      <p:sp>
        <p:nvSpPr>
          <p:cNvPr id="3" name="Content Placeholder 2"/>
          <p:cNvSpPr>
            <a:spLocks noGrp="1"/>
          </p:cNvSpPr>
          <p:nvPr>
            <p:ph idx="1"/>
          </p:nvPr>
        </p:nvSpPr>
        <p:spPr>
          <a:xfrm>
            <a:off x="914400" y="1219200"/>
            <a:ext cx="7772400" cy="5136360"/>
          </a:xfrm>
        </p:spPr>
        <p:txBody>
          <a:bodyPr>
            <a:normAutofit fontScale="92500"/>
          </a:bodyPr>
          <a:lstStyle/>
          <a:p>
            <a:pPr>
              <a:buNone/>
            </a:pPr>
            <a:r>
              <a:rPr lang="en-US" sz="2800" u="sng" dirty="0" smtClean="0"/>
              <a:t>Objective:- </a:t>
            </a:r>
            <a:r>
              <a:rPr lang="en-US" sz="2800" dirty="0" smtClean="0"/>
              <a:t>To convert a Mine Plan into a 3d Model.</a:t>
            </a:r>
          </a:p>
          <a:p>
            <a:pPr lvl="0">
              <a:buNone/>
            </a:pPr>
            <a:r>
              <a:rPr lang="en-US" sz="2800" u="sng" dirty="0" smtClean="0"/>
              <a:t>Scope:-</a:t>
            </a:r>
          </a:p>
          <a:p>
            <a:pPr lvl="0"/>
            <a:r>
              <a:rPr lang="en-US" sz="2800" dirty="0" smtClean="0"/>
              <a:t>Eliminate drilling in non-mineralized (or poor grade) area, therefore, </a:t>
            </a:r>
            <a:r>
              <a:rPr lang="en-US" sz="2800" i="1" dirty="0" smtClean="0"/>
              <a:t>saving in drilling cost.</a:t>
            </a:r>
          </a:p>
          <a:p>
            <a:pPr lvl="0"/>
            <a:r>
              <a:rPr lang="en-US" sz="2800" dirty="0" smtClean="0"/>
              <a:t>Reserve estimation with a view to </a:t>
            </a:r>
            <a:r>
              <a:rPr lang="en-US" sz="2800" i="1" dirty="0" smtClean="0"/>
              <a:t>optimize and conserve mineral resources.</a:t>
            </a:r>
            <a:endParaRPr lang="en-US" sz="2800" dirty="0" smtClean="0"/>
          </a:p>
          <a:p>
            <a:pPr lvl="0"/>
            <a:r>
              <a:rPr lang="en-US" sz="2800" dirty="0" smtClean="0"/>
              <a:t>Multi elemental grade calculation, grade control and prediction.</a:t>
            </a:r>
          </a:p>
          <a:p>
            <a:pPr lvl="0"/>
            <a:r>
              <a:rPr lang="en-US" sz="2800" dirty="0" smtClean="0"/>
              <a:t>Pit design as per the </a:t>
            </a:r>
            <a:r>
              <a:rPr lang="en-US" sz="2800" i="1" dirty="0" smtClean="0"/>
              <a:t>statutory requirement .</a:t>
            </a:r>
          </a:p>
          <a:p>
            <a:pPr lvl="0"/>
            <a:r>
              <a:rPr lang="en-US" sz="2800" dirty="0" smtClean="0"/>
              <a:t>Calculation of correct volume of material removed from an area between certain</a:t>
            </a:r>
            <a:r>
              <a:rPr lang="en-US" sz="2800" i="1" dirty="0" smtClean="0"/>
              <a:t> </a:t>
            </a:r>
            <a:r>
              <a:rPr lang="en-US" sz="2800" dirty="0" smtClean="0"/>
              <a:t>periods as required</a:t>
            </a:r>
            <a:endParaRPr lang="en-US" sz="2800" i="1" dirty="0" smtClean="0"/>
          </a:p>
          <a:p>
            <a:pPr lvl="0"/>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35736"/>
          </a:xfrm>
        </p:spPr>
        <p:txBody>
          <a:bodyPr>
            <a:noAutofit/>
          </a:bodyPr>
          <a:lstStyle/>
          <a:p>
            <a:r>
              <a:rPr lang="en-US" dirty="0" smtClean="0"/>
              <a:t>Software used for digitization and 3d modeling of the plan:-</a:t>
            </a:r>
            <a:endParaRPr lang="en-SG" dirty="0"/>
          </a:p>
        </p:txBody>
      </p:sp>
      <p:sp>
        <p:nvSpPr>
          <p:cNvPr id="3" name="Content Placeholder 2"/>
          <p:cNvSpPr>
            <a:spLocks noGrp="1"/>
          </p:cNvSpPr>
          <p:nvPr>
            <p:ph idx="1"/>
          </p:nvPr>
        </p:nvSpPr>
        <p:spPr>
          <a:xfrm>
            <a:off x="914400" y="2667000"/>
            <a:ext cx="7010400" cy="2514600"/>
          </a:xfrm>
        </p:spPr>
        <p:txBody>
          <a:bodyPr/>
          <a:lstStyle/>
          <a:p>
            <a:pPr marL="582930" indent="-514350">
              <a:buAutoNum type="arabicPeriod"/>
            </a:pPr>
            <a:r>
              <a:rPr lang="en-US" dirty="0" smtClean="0"/>
              <a:t>AutoCAD</a:t>
            </a:r>
          </a:p>
          <a:p>
            <a:pPr marL="582930" indent="-514350">
              <a:buAutoNum type="arabicPeriod"/>
            </a:pPr>
            <a:r>
              <a:rPr lang="en-US" dirty="0" err="1" smtClean="0"/>
              <a:t>Surpac</a:t>
            </a:r>
            <a:endParaRPr lang="en-US" dirty="0" smtClean="0"/>
          </a:p>
          <a:p>
            <a:pPr marL="582930" indent="-514350">
              <a:buAutoNum type="arabicPeriod"/>
            </a:pPr>
            <a:r>
              <a:rPr lang="en-US" dirty="0" smtClean="0"/>
              <a:t>Minex</a:t>
            </a:r>
          </a:p>
          <a:p>
            <a:pPr marL="582930" indent="-514350">
              <a:buAutoNum type="arabicPeriod"/>
            </a:pPr>
            <a:r>
              <a:rPr lang="en-US" dirty="0" smtClean="0"/>
              <a:t>Vulcan</a:t>
            </a:r>
          </a:p>
          <a:p>
            <a:pPr marL="582930" indent="-514350">
              <a:buAutoNum type="arabicPeriod"/>
            </a:pPr>
            <a:endParaRPr lang="en-S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r>
              <a:rPr lang="en-US" dirty="0" smtClean="0"/>
              <a:t>Design of Experiment</a:t>
            </a:r>
            <a:endParaRPr lang="en-US" dirty="0"/>
          </a:p>
        </p:txBody>
      </p:sp>
      <p:graphicFrame>
        <p:nvGraphicFramePr>
          <p:cNvPr id="4" name="Diagram 3"/>
          <p:cNvGraphicFramePr/>
          <p:nvPr/>
        </p:nvGraphicFramePr>
        <p:xfrm>
          <a:off x="381000" y="685800"/>
          <a:ext cx="87630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work carried out:-</a:t>
            </a:r>
            <a:endParaRPr lang="en-US" dirty="0"/>
          </a:p>
        </p:txBody>
      </p:sp>
      <p:sp>
        <p:nvSpPr>
          <p:cNvPr id="3" name="Content Placeholder 2"/>
          <p:cNvSpPr>
            <a:spLocks noGrp="1"/>
          </p:cNvSpPr>
          <p:nvPr>
            <p:ph idx="1"/>
          </p:nvPr>
        </p:nvSpPr>
        <p:spPr/>
        <p:txBody>
          <a:bodyPr/>
          <a:lstStyle/>
          <a:p>
            <a:pPr lvl="1">
              <a:buNone/>
            </a:pPr>
            <a:r>
              <a:rPr lang="en-US" sz="3600" b="1" dirty="0" smtClean="0">
                <a:solidFill>
                  <a:schemeClr val="tx2"/>
                </a:solidFill>
                <a:latin typeface="+mj-lt"/>
              </a:rPr>
              <a:t>1. </a:t>
            </a:r>
            <a:r>
              <a:rPr lang="en-US" sz="3600" b="1" dirty="0" smtClean="0">
                <a:solidFill>
                  <a:schemeClr val="tx2"/>
                </a:solidFill>
              </a:rPr>
              <a:t>DETAILS OF PLAN: </a:t>
            </a:r>
            <a:endParaRPr lang="en-US" sz="3600" dirty="0" smtClean="0">
              <a:solidFill>
                <a:schemeClr val="tx2"/>
              </a:solidFill>
            </a:endParaRPr>
          </a:p>
          <a:p>
            <a:pPr lvl="0"/>
            <a:r>
              <a:rPr lang="en-US" sz="3600" dirty="0" smtClean="0"/>
              <a:t>Project: GHOGHRI COAL BLOCK</a:t>
            </a:r>
          </a:p>
          <a:p>
            <a:pPr lvl="0"/>
            <a:r>
              <a:rPr lang="en-US" sz="3600" dirty="0" smtClean="0"/>
              <a:t>Seam: 1C seam</a:t>
            </a:r>
          </a:p>
          <a:p>
            <a:pPr lvl="0"/>
            <a:r>
              <a:rPr lang="en-US" sz="3600" dirty="0" smtClean="0"/>
              <a:t>Date of plan: jan,08</a:t>
            </a:r>
          </a:p>
          <a:p>
            <a:r>
              <a:rPr lang="en-US" sz="3600" dirty="0" smtClean="0"/>
              <a:t>Scale 1:8000</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W!cked $unnY\Desktop\Untitled.jpg"/>
          <p:cNvPicPr>
            <a:picLocks noChangeAspect="1" noChangeArrowheads="1"/>
          </p:cNvPicPr>
          <p:nvPr/>
        </p:nvPicPr>
        <p:blipFill>
          <a:blip r:embed="rId2"/>
          <a:srcRect/>
          <a:stretch>
            <a:fillRect/>
          </a:stretch>
        </p:blipFill>
        <p:spPr bwMode="auto">
          <a:xfrm>
            <a:off x="0" y="0"/>
            <a:ext cx="9222219" cy="6858000"/>
          </a:xfrm>
          <a:prstGeom prst="rect">
            <a:avLst/>
          </a:prstGeom>
          <a:noFill/>
        </p:spPr>
      </p:pic>
      <p:sp>
        <p:nvSpPr>
          <p:cNvPr id="4" name="Title 3"/>
          <p:cNvSpPr>
            <a:spLocks noGrp="1"/>
          </p:cNvSpPr>
          <p:nvPr>
            <p:ph type="title"/>
          </p:nvPr>
        </p:nvSpPr>
        <p:spPr>
          <a:xfrm>
            <a:off x="228600" y="228600"/>
            <a:ext cx="7772400" cy="762000"/>
          </a:xfrm>
        </p:spPr>
        <p:txBody>
          <a:bodyPr/>
          <a:lstStyle/>
          <a:p>
            <a:r>
              <a:rPr lang="en-US" dirty="0" smtClean="0">
                <a:solidFill>
                  <a:schemeClr val="bg1"/>
                </a:solidFill>
              </a:rPr>
              <a:t>2. SCANNED IMAGE OF PLAN</a:t>
            </a:r>
            <a:endParaRPr 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DIGITIZATION OF SCANNED PLAN IN AUTOCAD</a:t>
            </a:r>
            <a:endParaRPr lang="en-US" dirty="0"/>
          </a:p>
        </p:txBody>
      </p:sp>
      <p:sp>
        <p:nvSpPr>
          <p:cNvPr id="3" name="Content Placeholder 2"/>
          <p:cNvSpPr>
            <a:spLocks noGrp="1"/>
          </p:cNvSpPr>
          <p:nvPr>
            <p:ph idx="1"/>
          </p:nvPr>
        </p:nvSpPr>
        <p:spPr>
          <a:xfrm>
            <a:off x="914400" y="1783560"/>
            <a:ext cx="7772400" cy="5074440"/>
          </a:xfrm>
          <a:ln>
            <a:noFill/>
          </a:ln>
        </p:spPr>
        <p:txBody>
          <a:bodyPr>
            <a:normAutofit fontScale="92500" lnSpcReduction="10000"/>
          </a:bodyPr>
          <a:lstStyle/>
          <a:p>
            <a:r>
              <a:rPr lang="en-US" sz="3200" dirty="0" smtClean="0"/>
              <a:t>Importing of plan into AutoCAD</a:t>
            </a:r>
          </a:p>
          <a:p>
            <a:r>
              <a:rPr lang="en-US" sz="3200" dirty="0" smtClean="0"/>
              <a:t>Feed the values of:</a:t>
            </a:r>
          </a:p>
          <a:p>
            <a:pPr lvl="1">
              <a:buClr>
                <a:schemeClr val="accent1">
                  <a:lumMod val="20000"/>
                  <a:lumOff val="80000"/>
                </a:schemeClr>
              </a:buClr>
              <a:buFont typeface="Wingdings" pitchFamily="2" charset="2"/>
              <a:buChar char="§"/>
            </a:pPr>
            <a:r>
              <a:rPr lang="en-US" dirty="0" smtClean="0"/>
              <a:t>Scale  1:8000</a:t>
            </a:r>
          </a:p>
          <a:p>
            <a:pPr lvl="1">
              <a:buClr>
                <a:schemeClr val="accent1">
                  <a:lumMod val="20000"/>
                  <a:lumOff val="80000"/>
                </a:schemeClr>
              </a:buClr>
              <a:buFont typeface="Wingdings" pitchFamily="2" charset="2"/>
              <a:buChar char="§"/>
            </a:pPr>
            <a:r>
              <a:rPr lang="en-US" dirty="0" smtClean="0"/>
              <a:t>Rotation 0</a:t>
            </a:r>
            <a:r>
              <a:rPr lang="en-US" baseline="30000" dirty="0" smtClean="0"/>
              <a:t>0</a:t>
            </a:r>
          </a:p>
          <a:p>
            <a:pPr lvl="1">
              <a:buClr>
                <a:schemeClr val="accent1">
                  <a:lumMod val="20000"/>
                  <a:lumOff val="80000"/>
                </a:schemeClr>
              </a:buClr>
              <a:buFont typeface="Wingdings" pitchFamily="2" charset="2"/>
              <a:buChar char="§"/>
            </a:pPr>
            <a:r>
              <a:rPr lang="en-US" baseline="30000" dirty="0" smtClean="0"/>
              <a:t> </a:t>
            </a:r>
            <a:r>
              <a:rPr lang="en-US" dirty="0" smtClean="0"/>
              <a:t> Coordinate of the origin</a:t>
            </a:r>
          </a:p>
          <a:p>
            <a:pPr lvl="0"/>
            <a:r>
              <a:rPr lang="en-US" sz="3200" dirty="0" smtClean="0"/>
              <a:t>Tracing of each object of plan with the tools of AutoCAD. Such as circle, line, </a:t>
            </a:r>
            <a:r>
              <a:rPr lang="en-US" sz="3200" dirty="0" err="1" smtClean="0"/>
              <a:t>polyline</a:t>
            </a:r>
            <a:r>
              <a:rPr lang="en-US" sz="3200" dirty="0" smtClean="0"/>
              <a:t> ,etc.</a:t>
            </a:r>
          </a:p>
          <a:p>
            <a:r>
              <a:rPr lang="en-US" dirty="0" smtClean="0"/>
              <a:t>This will generate a digitized map. Save this in .</a:t>
            </a:r>
            <a:r>
              <a:rPr lang="en-US" dirty="0" err="1" smtClean="0"/>
              <a:t>dwg</a:t>
            </a:r>
            <a:r>
              <a:rPr lang="en-US" dirty="0" smtClean="0"/>
              <a:t> format.</a:t>
            </a:r>
          </a:p>
          <a:p>
            <a:r>
              <a:rPr lang="en-US" dirty="0" smtClean="0"/>
              <a:t>After saving the file the extension is changed into .</a:t>
            </a:r>
            <a:r>
              <a:rPr lang="en-US" dirty="0" err="1" smtClean="0"/>
              <a:t>str</a:t>
            </a:r>
            <a:endParaRPr lang="en-US" dirty="0" smtClean="0"/>
          </a:p>
          <a:p>
            <a:pPr lvl="0"/>
            <a:endParaRPr lang="en-US" dirty="0" smtClean="0"/>
          </a:p>
          <a:p>
            <a:pPr lvl="1">
              <a:buClr>
                <a:schemeClr val="accent1">
                  <a:lumMod val="20000"/>
                  <a:lumOff val="80000"/>
                </a:schemeClr>
              </a:buClr>
              <a:buNone/>
            </a:pPr>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551</TotalTime>
  <Words>1079</Words>
  <Application>Microsoft Office PowerPoint</Application>
  <PresentationFormat>On-screen Show (4:3)</PresentationFormat>
  <Paragraphs>98</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Metro</vt:lpstr>
      <vt:lpstr>Slide 1</vt:lpstr>
      <vt:lpstr>Digitization and 3d modelling of a mine plan</vt:lpstr>
      <vt:lpstr>What is digitization, 3d model and 3d modelling? </vt:lpstr>
      <vt:lpstr>Objective and Scope of project</vt:lpstr>
      <vt:lpstr>Software used for digitization and 3d modeling of the plan:-</vt:lpstr>
      <vt:lpstr>Design of Experiment</vt:lpstr>
      <vt:lpstr>Lab work carried out:-</vt:lpstr>
      <vt:lpstr>2. SCANNED IMAGE OF PLAN</vt:lpstr>
      <vt:lpstr>3. DIGITIZATION OF SCANNED PLAN IN AUTOCAD</vt:lpstr>
      <vt:lpstr>DIGITIZED MAP IN AUTOCAD</vt:lpstr>
      <vt:lpstr>4. 3-D MODELLING OF DIGITIZED MAP </vt:lpstr>
      <vt:lpstr>Parts and format of imported file </vt:lpstr>
      <vt:lpstr>Slide 13</vt:lpstr>
      <vt:lpstr>Making a digital terrain model</vt:lpstr>
      <vt:lpstr>Slide 15</vt:lpstr>
      <vt:lpstr>Slide 16</vt:lpstr>
      <vt:lpstr>Slide 17</vt:lpstr>
      <vt:lpstr>Slide 18</vt:lpstr>
      <vt:lpstr>Analysis of investigation</vt:lpstr>
      <vt:lpstr>Slide 20</vt:lpstr>
      <vt:lpstr>Slide 21</vt:lpstr>
      <vt:lpstr>CONCLUSION </vt:lpstr>
      <vt:lpstr>Other Advantages of Digitization and 3d Modeling of mine plan:- </vt:lpstr>
      <vt:lpstr>FUTURE SCOPE OF WORK </vt:lpstr>
      <vt:lpstr>Methodology to calculate ore reserve: </vt:lpstr>
      <vt:lpstr>REFERENCES </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Modeling and digitization of a mine plan</dc:title>
  <dc:creator>W!cked $unnY</dc:creator>
  <cp:lastModifiedBy>rcc</cp:lastModifiedBy>
  <cp:revision>73</cp:revision>
  <dcterms:created xsi:type="dcterms:W3CDTF">2006-08-16T00:00:00Z</dcterms:created>
  <dcterms:modified xsi:type="dcterms:W3CDTF">2018-09-12T10:47:41Z</dcterms:modified>
</cp:coreProperties>
</file>