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8"/>
  </p:notesMasterIdLst>
  <p:sldIdLst>
    <p:sldId id="256" r:id="rId2"/>
    <p:sldId id="281" r:id="rId3"/>
    <p:sldId id="278" r:id="rId4"/>
    <p:sldId id="279" r:id="rId5"/>
    <p:sldId id="280" r:id="rId6"/>
    <p:sldId id="276" r:id="rId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38" autoAdjust="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94E0D2E0-0BAB-49E1-833A-AD7674F82C18}" type="datetimeFigureOut">
              <a:rPr lang="en-US"/>
              <a:pPr>
                <a:defRPr/>
              </a:pPr>
              <a:t>12-Sep-18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9E4B8B92-9107-4BFB-8D9D-F112F50D31D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5735E92-A835-4976-8833-4E1870FA3D50}" type="slidenum">
              <a:rPr lang="en-US"/>
              <a:pPr fontAlgn="base">
                <a:spcBef>
                  <a:spcPct val="0"/>
                </a:spcBef>
                <a:spcAft>
                  <a:spcPct val="0"/>
                </a:spcAft>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32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5E21380-6FFC-4721-86C6-66278AA4777E}" type="slidenum">
              <a:rPr lang="en-US"/>
              <a:pPr fontAlgn="base">
                <a:spcBef>
                  <a:spcPct val="0"/>
                </a:spcBef>
                <a:spcAft>
                  <a:spcPct val="0"/>
                </a:spcAft>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Straight Connector 9"/>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Straight Connector 10"/>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Straight Connector 11"/>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Straight Connector 12"/>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4" name="Straight Connector 13"/>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5" name="Straight Connector 14"/>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6" name="Rectangle 1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Oval 16"/>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Oval 17"/>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Oval 18"/>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Oval 19"/>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Oval 20"/>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286000" y="3124200"/>
            <a:ext cx="6172200" cy="1894362"/>
          </a:xfrm>
        </p:spPr>
        <p:txBody>
          <a:bodyPr/>
          <a:lstStyle>
            <a:lvl1pPr>
              <a:defRPr b="1"/>
            </a:lvl1pPr>
          </a:lstStyle>
          <a:p>
            <a:r>
              <a:rPr lang="en-US" smtClean="0"/>
              <a:t>Click to edit Master title style</a:t>
            </a:r>
            <a:endParaRPr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2" name="Date Placeholder 27"/>
          <p:cNvSpPr>
            <a:spLocks noGrp="1"/>
          </p:cNvSpPr>
          <p:nvPr>
            <p:ph type="dt" sz="half" idx="10"/>
          </p:nvPr>
        </p:nvSpPr>
        <p:spPr bwMode="auto">
          <a:xfrm rot="5400000">
            <a:off x="7764463" y="1174750"/>
            <a:ext cx="2286000" cy="381000"/>
          </a:xfrm>
        </p:spPr>
        <p:txBody>
          <a:bodyPr/>
          <a:lstStyle>
            <a:lvl1pPr>
              <a:defRPr/>
            </a:lvl1pPr>
          </a:lstStyle>
          <a:p>
            <a:pPr>
              <a:defRPr/>
            </a:pPr>
            <a:fld id="{50BED011-6BB1-4B45-95BD-3B47BBF81C61}" type="datetimeFigureOut">
              <a:rPr lang="en-US"/>
              <a:pPr>
                <a:defRPr/>
              </a:pPr>
              <a:t>12-Sep-18</a:t>
            </a:fld>
            <a:endParaRPr lang="en-US"/>
          </a:p>
        </p:txBody>
      </p:sp>
      <p:sp>
        <p:nvSpPr>
          <p:cNvPr id="23" name="Footer Placeholder 16"/>
          <p:cNvSpPr>
            <a:spLocks noGrp="1"/>
          </p:cNvSpPr>
          <p:nvPr>
            <p:ph type="ftr" sz="quarter" idx="11"/>
          </p:nvPr>
        </p:nvSpPr>
        <p:spPr bwMode="auto">
          <a:xfrm rot="5400000">
            <a:off x="7077076" y="4181475"/>
            <a:ext cx="3657600" cy="384175"/>
          </a:xfrm>
        </p:spPr>
        <p:txBody>
          <a:bodyPr/>
          <a:lstStyle>
            <a:lvl1pPr>
              <a:defRPr/>
            </a:lvl1pPr>
          </a:lstStyle>
          <a:p>
            <a:pPr>
              <a:defRPr/>
            </a:pPr>
            <a:endParaRPr lang="en-US"/>
          </a:p>
        </p:txBody>
      </p:sp>
      <p:sp>
        <p:nvSpPr>
          <p:cNvPr id="24" name="Slide Number Placeholder 28"/>
          <p:cNvSpPr>
            <a:spLocks noGrp="1"/>
          </p:cNvSpPr>
          <p:nvPr>
            <p:ph type="sldNum" sz="quarter" idx="12"/>
          </p:nvPr>
        </p:nvSpPr>
        <p:spPr bwMode="auto">
          <a:xfrm>
            <a:off x="1325563" y="4929188"/>
            <a:ext cx="609600" cy="517525"/>
          </a:xfrm>
        </p:spPr>
        <p:txBody>
          <a:bodyPr/>
          <a:lstStyle>
            <a:lvl1pPr>
              <a:defRPr/>
            </a:lvl1pPr>
          </a:lstStyle>
          <a:p>
            <a:pPr>
              <a:defRPr/>
            </a:pPr>
            <a:fld id="{5AB2F52B-BE16-415F-9005-EB080C807086}"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16DDB244-5CC0-45D2-90A8-D296D70BA996}" type="datetimeFigureOut">
              <a:rPr lang="en-US"/>
              <a:pPr>
                <a:defRPr/>
              </a:pPr>
              <a:t>12-Sep-18</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38C56037-0349-4F63-9089-FE761B027C6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BA5B68B4-2193-43EF-BEE8-AE85F4D85580}" type="datetimeFigureOut">
              <a:rPr lang="en-US"/>
              <a:pPr>
                <a:defRPr/>
              </a:pPr>
              <a:t>12-Sep-18</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5DF4672F-DCA2-4828-A6DD-A93525CC946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600200"/>
            <a:ext cx="7467600" cy="48737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p:txBody>
          <a:bodyPr rtlCol="0"/>
          <a:lstStyle>
            <a:lvl1pPr>
              <a:defRPr/>
            </a:lvl1pPr>
          </a:lstStyle>
          <a:p>
            <a:pPr>
              <a:defRPr/>
            </a:pPr>
            <a:fld id="{1A00762E-5E56-4182-9EE6-48208C668FD8}" type="datetimeFigureOut">
              <a:rPr lang="en-US"/>
              <a:pPr>
                <a:defRPr/>
              </a:pPr>
              <a:t>12-Sep-18</a:t>
            </a:fld>
            <a:endParaRPr lang="en-US"/>
          </a:p>
        </p:txBody>
      </p:sp>
      <p:sp>
        <p:nvSpPr>
          <p:cNvPr id="5" name="Slide Number Placeholder 8"/>
          <p:cNvSpPr>
            <a:spLocks noGrp="1"/>
          </p:cNvSpPr>
          <p:nvPr>
            <p:ph type="sldNum" sz="quarter" idx="11"/>
          </p:nvPr>
        </p:nvSpPr>
        <p:spPr/>
        <p:txBody>
          <a:bodyPr rtlCol="0"/>
          <a:lstStyle>
            <a:lvl1pPr>
              <a:defRPr/>
            </a:lvl1pPr>
          </a:lstStyle>
          <a:p>
            <a:pPr>
              <a:defRPr/>
            </a:pPr>
            <a:fld id="{2B814B99-A867-41A2-A161-AEDB0BA5A835}" type="slidenum">
              <a:rPr lang="en-US"/>
              <a:pPr>
                <a:defRPr/>
              </a:pPr>
              <a:t>‹#›</a:t>
            </a:fld>
            <a:endParaRPr lang="en-US"/>
          </a:p>
        </p:txBody>
      </p:sp>
      <p:sp>
        <p:nvSpPr>
          <p:cNvPr id="6" name="Footer Placeholder 9"/>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Straight Connector 7"/>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Straight Connector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Straight Connector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Straight Connector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Straight Connector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Rectangle 12"/>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Oval 13"/>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Oval 14"/>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Oval 15"/>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Oval 16"/>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Oval 17"/>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Straight Connector 18"/>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smtClean="0"/>
              <a:t>Click to edit Master title style</a:t>
            </a:r>
            <a:endParaRPr lang="en-US"/>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0" name="Date Placeholder 3"/>
          <p:cNvSpPr>
            <a:spLocks noGrp="1"/>
          </p:cNvSpPr>
          <p:nvPr>
            <p:ph type="dt" sz="half" idx="10"/>
          </p:nvPr>
        </p:nvSpPr>
        <p:spPr bwMode="auto">
          <a:xfrm rot="5400000">
            <a:off x="7762875" y="1169988"/>
            <a:ext cx="2286000" cy="381000"/>
          </a:xfrm>
        </p:spPr>
        <p:txBody>
          <a:bodyPr/>
          <a:lstStyle>
            <a:lvl1pPr>
              <a:defRPr/>
            </a:lvl1pPr>
          </a:lstStyle>
          <a:p>
            <a:pPr>
              <a:defRPr/>
            </a:pPr>
            <a:fld id="{0109E7F3-E117-47DC-9E5C-8EDB2072C559}" type="datetimeFigureOut">
              <a:rPr lang="en-US"/>
              <a:pPr>
                <a:defRPr/>
              </a:pPr>
              <a:t>12-Sep-18</a:t>
            </a:fld>
            <a:endParaRPr lang="en-US"/>
          </a:p>
        </p:txBody>
      </p:sp>
      <p:sp>
        <p:nvSpPr>
          <p:cNvPr id="21" name="Footer Placeholder 4"/>
          <p:cNvSpPr>
            <a:spLocks noGrp="1"/>
          </p:cNvSpPr>
          <p:nvPr>
            <p:ph type="ftr" sz="quarter" idx="11"/>
          </p:nvPr>
        </p:nvSpPr>
        <p:spPr bwMode="auto">
          <a:xfrm rot="5400000">
            <a:off x="7077076" y="4178300"/>
            <a:ext cx="3657600" cy="384175"/>
          </a:xfrm>
        </p:spPr>
        <p:txBody>
          <a:bodyPr/>
          <a:lstStyle>
            <a:lvl1pPr>
              <a:defRPr/>
            </a:lvl1pPr>
          </a:lstStyle>
          <a:p>
            <a:pPr>
              <a:defRPr/>
            </a:pPr>
            <a:endParaRPr lang="en-US"/>
          </a:p>
        </p:txBody>
      </p:sp>
      <p:sp>
        <p:nvSpPr>
          <p:cNvPr id="22" name="Slide Number Placeholder 5"/>
          <p:cNvSpPr>
            <a:spLocks noGrp="1"/>
          </p:cNvSpPr>
          <p:nvPr>
            <p:ph type="sldNum" sz="quarter" idx="12"/>
          </p:nvPr>
        </p:nvSpPr>
        <p:spPr bwMode="auto">
          <a:xfrm>
            <a:off x="1339850" y="4929188"/>
            <a:ext cx="609600" cy="517525"/>
          </a:xfrm>
        </p:spPr>
        <p:txBody>
          <a:bodyPr/>
          <a:lstStyle>
            <a:lvl1pPr>
              <a:defRPr/>
            </a:lvl1pPr>
          </a:lstStyle>
          <a:p>
            <a:pPr>
              <a:defRPr/>
            </a:pPr>
            <a:fld id="{521BB9B8-8B8B-4FA0-B950-C445B7E76F3D}"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270248"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47510D93-D2D5-4854-8ABA-BECD0A3F26C1}" type="datetimeFigureOut">
              <a:rPr lang="en-US"/>
              <a:pPr>
                <a:defRPr/>
              </a:pPr>
              <a:t>12-Sep-18</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5938F6B3-0BB3-4027-89DB-C012A8D2012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457200"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371975"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7" name="Date Placeholder 13"/>
          <p:cNvSpPr>
            <a:spLocks noGrp="1"/>
          </p:cNvSpPr>
          <p:nvPr>
            <p:ph type="dt" sz="half" idx="10"/>
          </p:nvPr>
        </p:nvSpPr>
        <p:spPr/>
        <p:txBody>
          <a:bodyPr/>
          <a:lstStyle>
            <a:lvl1pPr>
              <a:defRPr/>
            </a:lvl1pPr>
          </a:lstStyle>
          <a:p>
            <a:pPr>
              <a:defRPr/>
            </a:pPr>
            <a:fld id="{204F103E-A389-4237-BB46-16BA9F1D96B7}" type="datetimeFigureOut">
              <a:rPr lang="en-US"/>
              <a:pPr>
                <a:defRPr/>
              </a:pPr>
              <a:t>12-Sep-18</a:t>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08C05067-F7E8-4F71-AF81-DA5D3DEA2A6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5"/>
          <p:cNvSpPr>
            <a:spLocks noGrp="1"/>
          </p:cNvSpPr>
          <p:nvPr>
            <p:ph type="dt" sz="half" idx="10"/>
          </p:nvPr>
        </p:nvSpPr>
        <p:spPr/>
        <p:txBody>
          <a:bodyPr rtlCol="0"/>
          <a:lstStyle>
            <a:lvl1pPr>
              <a:defRPr/>
            </a:lvl1pPr>
          </a:lstStyle>
          <a:p>
            <a:pPr>
              <a:defRPr/>
            </a:pPr>
            <a:fld id="{FC7B5494-55AB-4B09-B7CE-4A8484DD30D7}" type="datetimeFigureOut">
              <a:rPr lang="en-US"/>
              <a:pPr>
                <a:defRPr/>
              </a:pPr>
              <a:t>12-Sep-18</a:t>
            </a:fld>
            <a:endParaRPr lang="en-US"/>
          </a:p>
        </p:txBody>
      </p:sp>
      <p:sp>
        <p:nvSpPr>
          <p:cNvPr id="4" name="Slide Number Placeholder 6"/>
          <p:cNvSpPr>
            <a:spLocks noGrp="1"/>
          </p:cNvSpPr>
          <p:nvPr>
            <p:ph type="sldNum" sz="quarter" idx="11"/>
          </p:nvPr>
        </p:nvSpPr>
        <p:spPr/>
        <p:txBody>
          <a:bodyPr rtlCol="0"/>
          <a:lstStyle>
            <a:lvl1pPr>
              <a:defRPr/>
            </a:lvl1pPr>
          </a:lstStyle>
          <a:p>
            <a:pPr>
              <a:defRPr/>
            </a:pPr>
            <a:fld id="{F061E87A-0EA5-4167-95A1-82A2DB998F7F}" type="slidenum">
              <a:rPr lang="en-US"/>
              <a:pPr>
                <a:defRPr/>
              </a:pPr>
              <a:t>‹#›</a:t>
            </a:fld>
            <a:endParaRPr lang="en-US"/>
          </a:p>
        </p:txBody>
      </p:sp>
      <p:sp>
        <p:nvSpPr>
          <p:cNvPr id="5" name="Footer Placeholder 7"/>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E9628DFC-30EF-4706-A7CD-A30EB3E697E0}" type="datetimeFigureOut">
              <a:rPr lang="en-US"/>
              <a:pPr>
                <a:defRPr/>
              </a:pPr>
              <a:t>12-Sep-18</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321A7A3C-1749-45EC-BFD5-57A21F1C30B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6" name="Straight Connector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7" name="Straight Connector 6"/>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8" name="Straight Connector 7"/>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Rectangle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Straight Connector 9"/>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Oval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rot="5400000">
            <a:off x="3371850" y="3200400"/>
            <a:ext cx="6309360" cy="457200"/>
          </a:xfrm>
        </p:spPr>
        <p:txBody>
          <a:bodyPr/>
          <a:lstStyle>
            <a:lvl1pPr algn="l">
              <a:buNone/>
              <a:defRPr sz="2000" b="1" cap="small" baseline="0"/>
            </a:lvl1pPr>
          </a:lstStyle>
          <a:p>
            <a:r>
              <a:rPr lang="en-US" smtClean="0"/>
              <a:t>Click to edit Master title style</a:t>
            </a:r>
            <a:endParaRPr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20"/>
          <p:cNvSpPr>
            <a:spLocks noGrp="1"/>
          </p:cNvSpPr>
          <p:nvPr>
            <p:ph type="dt" sz="half" idx="10"/>
          </p:nvPr>
        </p:nvSpPr>
        <p:spPr/>
        <p:txBody>
          <a:bodyPr rtlCol="0"/>
          <a:lstStyle>
            <a:lvl1pPr>
              <a:defRPr/>
            </a:lvl1pPr>
          </a:lstStyle>
          <a:p>
            <a:pPr>
              <a:defRPr/>
            </a:pPr>
            <a:fld id="{C3F01C84-54E3-4BE3-84A0-F6ED504ABAE6}" type="datetimeFigureOut">
              <a:rPr lang="en-US"/>
              <a:pPr>
                <a:defRPr/>
              </a:pPr>
              <a:t>12-Sep-18</a:t>
            </a:fld>
            <a:endParaRPr lang="en-US"/>
          </a:p>
        </p:txBody>
      </p:sp>
      <p:sp>
        <p:nvSpPr>
          <p:cNvPr id="13" name="Slide Number Placeholder 21"/>
          <p:cNvSpPr>
            <a:spLocks noGrp="1"/>
          </p:cNvSpPr>
          <p:nvPr>
            <p:ph type="sldNum" sz="quarter" idx="11"/>
          </p:nvPr>
        </p:nvSpPr>
        <p:spPr/>
        <p:txBody>
          <a:bodyPr rtlCol="0"/>
          <a:lstStyle>
            <a:lvl1pPr>
              <a:defRPr/>
            </a:lvl1pPr>
          </a:lstStyle>
          <a:p>
            <a:pPr>
              <a:defRPr/>
            </a:pPr>
            <a:fld id="{9CBF7EA8-A5E5-4F5A-AF24-C45B6F66E6C3}" type="slidenum">
              <a:rPr lang="en-US"/>
              <a:pPr>
                <a:defRPr/>
              </a:pPr>
              <a:t>‹#›</a:t>
            </a:fld>
            <a:endParaRPr lang="en-US"/>
          </a:p>
        </p:txBody>
      </p:sp>
      <p:sp>
        <p:nvSpPr>
          <p:cNvPr id="14" name="Footer Placeholder 22"/>
          <p:cNvSpPr>
            <a:spLocks noGrp="1"/>
          </p:cNvSpPr>
          <p:nvPr>
            <p:ph type="ftr" sz="quarter" idx="12"/>
          </p:nvPr>
        </p:nvSpPr>
        <p:spPr/>
        <p:txBody>
          <a:bodyPr rtlCol="0"/>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6" name="Oval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Straight Connector 6"/>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Rectangle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traight Connector 8"/>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Straight Connector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11" name="Straight Connector 10"/>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smtClean="0"/>
              <a:t>Click to edit Master text styles</a:t>
            </a:r>
          </a:p>
        </p:txBody>
      </p:sp>
      <p:sp>
        <p:nvSpPr>
          <p:cNvPr id="12" name="Date Placeholder 16"/>
          <p:cNvSpPr>
            <a:spLocks noGrp="1"/>
          </p:cNvSpPr>
          <p:nvPr>
            <p:ph type="dt" sz="half" idx="10"/>
          </p:nvPr>
        </p:nvSpPr>
        <p:spPr/>
        <p:txBody>
          <a:bodyPr rtlCol="0"/>
          <a:lstStyle>
            <a:lvl1pPr>
              <a:defRPr/>
            </a:lvl1pPr>
          </a:lstStyle>
          <a:p>
            <a:pPr>
              <a:defRPr/>
            </a:pPr>
            <a:fld id="{321FD8D0-3B51-445B-8F1A-F37990D0706F}" type="datetimeFigureOut">
              <a:rPr lang="en-US"/>
              <a:pPr>
                <a:defRPr/>
              </a:pPr>
              <a:t>12-Sep-18</a:t>
            </a:fld>
            <a:endParaRPr lang="en-US"/>
          </a:p>
        </p:txBody>
      </p:sp>
      <p:sp>
        <p:nvSpPr>
          <p:cNvPr id="13" name="Slide Number Placeholder 17"/>
          <p:cNvSpPr>
            <a:spLocks noGrp="1"/>
          </p:cNvSpPr>
          <p:nvPr>
            <p:ph type="sldNum" sz="quarter" idx="11"/>
          </p:nvPr>
        </p:nvSpPr>
        <p:spPr/>
        <p:txBody>
          <a:bodyPr rtlCol="0"/>
          <a:lstStyle>
            <a:lvl1pPr>
              <a:defRPr/>
            </a:lvl1pPr>
          </a:lstStyle>
          <a:p>
            <a:pPr>
              <a:defRPr/>
            </a:pPr>
            <a:fld id="{A4A44CAB-7A7A-4DA5-A7EA-8F96E8EF8F00}" type="slidenum">
              <a:rPr lang="en-US"/>
              <a:pPr>
                <a:defRPr/>
              </a:pPr>
              <a:t>‹#›</a:t>
            </a:fld>
            <a:endParaRPr lang="en-US"/>
          </a:p>
        </p:txBody>
      </p:sp>
      <p:sp>
        <p:nvSpPr>
          <p:cNvPr id="14" name="Footer Placeholder 20"/>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lang="en-US" smtClean="0"/>
              <a:t>Click to edit Master title style</a:t>
            </a:r>
            <a:endParaRPr lang="en-US"/>
          </a:p>
        </p:txBody>
      </p:sp>
      <p:sp>
        <p:nvSpPr>
          <p:cNvPr id="1028" name="Text Placeholder 12"/>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rot="5400000">
            <a:off x="7589045" y="1081881"/>
            <a:ext cx="2011362" cy="384175"/>
          </a:xfrm>
          <a:prstGeom prst="rect">
            <a:avLst/>
          </a:prstGeom>
        </p:spPr>
        <p:txBody>
          <a:bodyPr vert="horz" anchor="ctr" anchorCtr="0"/>
          <a:lstStyle>
            <a:lvl1pPr algn="r" eaLnBrk="1" fontAlgn="auto" latinLnBrk="0" hangingPunct="1">
              <a:spcBef>
                <a:spcPts val="0"/>
              </a:spcBef>
              <a:spcAft>
                <a:spcPts val="0"/>
              </a:spcAft>
              <a:defRPr kumimoji="0" sz="1200" smtClean="0">
                <a:solidFill>
                  <a:schemeClr val="tx2"/>
                </a:solidFill>
                <a:latin typeface="+mn-lt"/>
              </a:defRPr>
            </a:lvl1pPr>
          </a:lstStyle>
          <a:p>
            <a:pPr>
              <a:defRPr/>
            </a:pPr>
            <a:fld id="{0FF3C337-AD54-4206-BA39-C550F96A2427}" type="datetimeFigureOut">
              <a:rPr lang="en-US"/>
              <a:pPr>
                <a:defRPr/>
              </a:pPr>
              <a:t>12-Sep-18</a:t>
            </a:fld>
            <a:endParaRPr lang="en-US"/>
          </a:p>
        </p:txBody>
      </p:sp>
      <p:sp>
        <p:nvSpPr>
          <p:cNvPr id="3" name="Footer Placeholder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defRPr>
            </a:lvl1pPr>
          </a:lstStyle>
          <a:p>
            <a:pPr>
              <a:defRPr/>
            </a:pP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Oval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8129588" y="5734050"/>
            <a:ext cx="609600" cy="520700"/>
          </a:xfrm>
          <a:prstGeom prst="rect">
            <a:avLst/>
          </a:prstGeom>
        </p:spPr>
        <p:txBody>
          <a:bodyPr vert="horz" anchor="ctr"/>
          <a:lstStyle>
            <a:lvl1pPr algn="ctr" eaLnBrk="1" fontAlgn="auto" latinLnBrk="0" hangingPunct="1">
              <a:spcBef>
                <a:spcPts val="0"/>
              </a:spcBef>
              <a:spcAft>
                <a:spcPts val="0"/>
              </a:spcAft>
              <a:defRPr kumimoji="0" sz="1400" b="1" smtClean="0">
                <a:solidFill>
                  <a:srgbClr val="FFFFFF"/>
                </a:solidFill>
                <a:latin typeface="+mn-lt"/>
              </a:defRPr>
            </a:lvl1pPr>
          </a:lstStyle>
          <a:p>
            <a:pPr>
              <a:defRPr/>
            </a:pPr>
            <a:fld id="{ED9F1F66-FE27-48BD-9C96-143C86703C9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62" r:id="rId4"/>
    <p:sldLayoutId id="2147483763" r:id="rId5"/>
    <p:sldLayoutId id="2147483770" r:id="rId6"/>
    <p:sldLayoutId id="2147483764" r:id="rId7"/>
    <p:sldLayoutId id="2147483771" r:id="rId8"/>
    <p:sldLayoutId id="2147483772" r:id="rId9"/>
    <p:sldLayoutId id="2147483765" r:id="rId10"/>
    <p:sldLayoutId id="2147483766" r:id="rId11"/>
  </p:sldLayoutIdLst>
  <p:txStyles>
    <p:title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itchFamily="18" charset="0"/>
        </a:defRPr>
      </a:lvl2pPr>
      <a:lvl3pPr algn="l" rtl="0" fontAlgn="base">
        <a:spcBef>
          <a:spcPct val="0"/>
        </a:spcBef>
        <a:spcAft>
          <a:spcPct val="0"/>
        </a:spcAft>
        <a:defRPr sz="3000">
          <a:solidFill>
            <a:schemeClr val="tx2"/>
          </a:solidFill>
          <a:latin typeface="Century Schoolbook" pitchFamily="18" charset="0"/>
        </a:defRPr>
      </a:lvl3pPr>
      <a:lvl4pPr algn="l" rtl="0" fontAlgn="base">
        <a:spcBef>
          <a:spcPct val="0"/>
        </a:spcBef>
        <a:spcAft>
          <a:spcPct val="0"/>
        </a:spcAft>
        <a:defRPr sz="3000">
          <a:solidFill>
            <a:schemeClr val="tx2"/>
          </a:solidFill>
          <a:latin typeface="Century Schoolbook" pitchFamily="18" charset="0"/>
        </a:defRPr>
      </a:lvl4pPr>
      <a:lvl5pPr algn="l" rtl="0" fontAlgn="base">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fontAlgn="base">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fontAlgn="base">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fontAlgn="base">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fontAlgn="base">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fontAlgn="base">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britannica.com/EBchecked/topic/424383/ocean-floo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981200"/>
            <a:ext cx="6858000" cy="1893888"/>
          </a:xfrm>
        </p:spPr>
        <p:txBody>
          <a:bodyPr/>
          <a:lstStyle/>
          <a:p>
            <a:pPr fontAlgn="auto">
              <a:spcAft>
                <a:spcPts val="0"/>
              </a:spcAft>
              <a:defRPr/>
            </a:pPr>
            <a:r>
              <a:rPr lang="en-US" dirty="0"/>
              <a:t>How Minerals </a:t>
            </a:r>
            <a:r>
              <a:rPr lang="en-US" dirty="0" smtClean="0"/>
              <a:t>Form beneath sea</a:t>
            </a:r>
            <a:endParaRPr lang="en-US" dirty="0"/>
          </a:p>
        </p:txBody>
      </p:sp>
      <p:sp>
        <p:nvSpPr>
          <p:cNvPr id="8195" name="Subtitle 2"/>
          <p:cNvSpPr>
            <a:spLocks noGrp="1"/>
          </p:cNvSpPr>
          <p:nvPr>
            <p:ph type="subTitle" idx="1"/>
          </p:nvPr>
        </p:nvSpPr>
        <p:spPr>
          <a:xfrm>
            <a:off x="2286000" y="5003800"/>
            <a:ext cx="6172200" cy="1371600"/>
          </a:xfrm>
        </p:spPr>
        <p:txBody>
          <a:bodyPr/>
          <a:lstStyle/>
          <a:p>
            <a:pPr algn="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 name="Picture 3"/>
          <p:cNvPicPr>
            <a:picLocks noChangeAspect="1" noChangeArrowheads="1"/>
          </p:cNvPicPr>
          <p:nvPr/>
        </p:nvPicPr>
        <p:blipFill>
          <a:blip r:embed="rId2"/>
          <a:srcRect/>
          <a:stretch>
            <a:fillRect/>
          </a:stretch>
        </p:blipFill>
        <p:spPr bwMode="auto">
          <a:xfrm>
            <a:off x="-71454" y="71432"/>
            <a:ext cx="9286908" cy="6715136"/>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153400" cy="808038"/>
          </a:xfrm>
        </p:spPr>
        <p:txBody>
          <a:bodyPr>
            <a:normAutofit/>
          </a:bodyPr>
          <a:lstStyle/>
          <a:p>
            <a:r>
              <a:rPr lang="en-US" sz="2800" dirty="0" smtClean="0"/>
              <a:t>In general, minerals can form in two ways:-</a:t>
            </a:r>
            <a:endParaRPr lang="en-IN" sz="2800" dirty="0"/>
          </a:p>
        </p:txBody>
      </p:sp>
      <p:sp>
        <p:nvSpPr>
          <p:cNvPr id="3" name="Content Placeholder 2"/>
          <p:cNvSpPr>
            <a:spLocks noGrp="1"/>
          </p:cNvSpPr>
          <p:nvPr>
            <p:ph sz="quarter" idx="1"/>
          </p:nvPr>
        </p:nvSpPr>
        <p:spPr/>
        <p:txBody>
          <a:bodyPr/>
          <a:lstStyle/>
          <a:p>
            <a:pPr marL="457200" indent="-457200">
              <a:buFont typeface="+mj-lt"/>
              <a:buAutoNum type="arabicPeriod"/>
            </a:pPr>
            <a:r>
              <a:rPr lang="en-US" dirty="0" smtClean="0"/>
              <a:t>Through Crystallization of melted materials</a:t>
            </a:r>
          </a:p>
          <a:p>
            <a:pPr marL="457200" indent="-457200">
              <a:buFont typeface="+mj-lt"/>
              <a:buAutoNum type="arabicPeriod"/>
            </a:pPr>
            <a:r>
              <a:rPr lang="en-US" dirty="0" smtClean="0"/>
              <a:t>Through Crystallization of materials dissolved in water.</a:t>
            </a:r>
          </a:p>
          <a:p>
            <a:pPr marL="457200" indent="-457200"/>
            <a:r>
              <a:rPr lang="en-US" dirty="0" smtClean="0"/>
              <a:t>Crystallization is the process by which atoms are arranged to form a material with a crystal shape.</a:t>
            </a:r>
          </a:p>
          <a:p>
            <a:r>
              <a:rPr lang="en-US" dirty="0" smtClean="0"/>
              <a:t>Minerals can form as hot magma cools deep inside the crust, or as lava hardens on the surface.</a:t>
            </a:r>
          </a:p>
          <a:p>
            <a:r>
              <a:rPr lang="en-US" dirty="0" smtClean="0"/>
              <a:t>When these liquids cool to the solid state, they form mineral crystals.</a:t>
            </a:r>
          </a:p>
          <a:p>
            <a:pPr marL="457200" indent="-457200"/>
            <a:endParaRPr lang="en-US" dirty="0" smtClean="0"/>
          </a:p>
          <a:p>
            <a:pPr marL="457200" indent="-457200">
              <a:buFont typeface="+mj-lt"/>
              <a:buAutoNum type="arabicPeriod"/>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52400"/>
            <a:ext cx="7467600" cy="6321552"/>
          </a:xfrm>
        </p:spPr>
        <p:txBody>
          <a:bodyPr/>
          <a:lstStyle/>
          <a:p>
            <a:r>
              <a:rPr lang="en-US" dirty="0" smtClean="0"/>
              <a:t>The size of these crystals depends on several factors. </a:t>
            </a:r>
          </a:p>
          <a:p>
            <a:r>
              <a:rPr lang="en-US" dirty="0" smtClean="0"/>
              <a:t>The rate at which magma cools, the amount of gas magma contains, and the chemical composition of magma all affect crystal size.</a:t>
            </a:r>
          </a:p>
          <a:p>
            <a:r>
              <a:rPr lang="en-US" dirty="0" smtClean="0"/>
              <a:t>Slow cooling leads to the formation of minerals with large crystals. </a:t>
            </a:r>
          </a:p>
          <a:p>
            <a:r>
              <a:rPr lang="en-US" dirty="0" smtClean="0"/>
              <a:t>If the crystals remain undisturbed while cooling deep below the surface, they grow according to a regular pattern.</a:t>
            </a:r>
          </a:p>
          <a:p>
            <a:r>
              <a:rPr lang="en-US" dirty="0" smtClean="0"/>
              <a:t>Magma closer to the surface loses heat energy much faster than magma that hardens deep below ground.</a:t>
            </a:r>
          </a:p>
          <a:p>
            <a:r>
              <a:rPr lang="en-US" dirty="0" smtClean="0"/>
              <a:t>With rapid cooling, there is no time for magma to form large crystals.</a:t>
            </a:r>
          </a:p>
          <a:p>
            <a:endParaRPr lang="en-US" dirty="0" smtClean="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52400"/>
            <a:ext cx="7467600" cy="6321552"/>
          </a:xfrm>
        </p:spPr>
        <p:txBody>
          <a:bodyPr/>
          <a:lstStyle/>
          <a:p>
            <a:r>
              <a:rPr lang="en-IN" b="0" dirty="0" smtClean="0"/>
              <a:t>The Rivers Of The World Dump Billions Of Tons Of Material Into The Oceans Each Year.</a:t>
            </a:r>
          </a:p>
          <a:p>
            <a:r>
              <a:rPr lang="en-IN" b="0" dirty="0" smtClean="0"/>
              <a:t>Sea floor Springs And volcanic eruption  Also Add Many Millions Of Tons Of Elements.</a:t>
            </a:r>
          </a:p>
          <a:p>
            <a:r>
              <a:rPr lang="en-IN" b="0" dirty="0" smtClean="0"/>
              <a:t>Even The Winds Contribute Solid Materials To The Oceans In Appreciable Quantities. Most Of These Sediments Rapidly Settle To The Seafloor In Near shore Areas, In Some Cases Forming Potentially Valuable Placer mineral deposits.</a:t>
            </a:r>
          </a:p>
          <a:p>
            <a:r>
              <a:rPr lang="en-IN" dirty="0" smtClean="0"/>
              <a:t>An estimated 10</a:t>
            </a:r>
            <a:r>
              <a:rPr lang="en-IN" baseline="30000" dirty="0" smtClean="0"/>
              <a:t>16</a:t>
            </a:r>
            <a:r>
              <a:rPr lang="en-IN" dirty="0" smtClean="0"/>
              <a:t> tons of calcareous oozes, formed by the deposition of calcareous shells and skeletons of plank tonic organisms, cover some 130 million square kilometres of the </a:t>
            </a:r>
            <a:r>
              <a:rPr lang="en-IN" b="1" u="sng" dirty="0" smtClean="0">
                <a:hlinkClick r:id="rId2" tooltip="ocean floor"/>
              </a:rPr>
              <a:t>ocean floor</a:t>
            </a:r>
            <a:r>
              <a:rPr lang="en-IN" dirty="0" smtClean="0"/>
              <a:t>.</a:t>
            </a:r>
            <a:r>
              <a:rPr lang="en-IN" b="0" dirty="0" smtClean="0"/>
              <a:t>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057400" y="228600"/>
            <a:ext cx="6781800" cy="6400800"/>
          </a:xfrm>
        </p:spPr>
        <p:txBody>
          <a:bodyPr>
            <a:normAutofit/>
          </a:bodyPr>
          <a:lstStyle/>
          <a:p>
            <a:pPr fontAlgn="auto">
              <a:spcAft>
                <a:spcPts val="0"/>
              </a:spcAft>
              <a:defRPr/>
            </a:pPr>
            <a:r>
              <a:rPr lang="en-IN" sz="2000" b="0" dirty="0" smtClean="0"/>
              <a:t/>
            </a:r>
            <a:br>
              <a:rPr lang="en-IN" sz="2000" b="0" dirty="0" smtClean="0"/>
            </a:br>
            <a:r>
              <a:rPr lang="en-IN" sz="2000" b="0" dirty="0" smtClean="0"/>
              <a:t> </a:t>
            </a:r>
            <a:br>
              <a:rPr lang="en-IN" sz="2000" b="0" dirty="0" smtClean="0"/>
            </a:br>
            <a:endParaRPr lang="en-US"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103</TotalTime>
  <Words>203</Words>
  <Application>Microsoft Office PowerPoint</Application>
  <PresentationFormat>On-screen Show (4:3)</PresentationFormat>
  <Paragraphs>20</Paragraphs>
  <Slides>6</Slides>
  <Notes>2</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Oriel</vt:lpstr>
      <vt:lpstr>How Minerals Form beneath sea</vt:lpstr>
      <vt:lpstr>Slide 2</vt:lpstr>
      <vt:lpstr>In general, minerals can form in two ways:-</vt:lpstr>
      <vt:lpstr>Slide 4</vt:lpstr>
      <vt:lpstr>Slide 5</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Minerals Form</dc:title>
  <dc:creator>Jim Alton</dc:creator>
  <cp:lastModifiedBy>rcc</cp:lastModifiedBy>
  <cp:revision>14</cp:revision>
  <dcterms:created xsi:type="dcterms:W3CDTF">2008-03-22T14:49:10Z</dcterms:created>
  <dcterms:modified xsi:type="dcterms:W3CDTF">2018-09-12T09:37:49Z</dcterms:modified>
</cp:coreProperties>
</file>