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Foraminifera" TargetMode="External"/><Relationship Id="rId3" Type="http://schemas.openxmlformats.org/officeDocument/2006/relationships/hyperlink" Target="http://en.wikipedia.org/wiki/Iron" TargetMode="External"/><Relationship Id="rId7" Type="http://schemas.openxmlformats.org/officeDocument/2006/relationships/hyperlink" Target="http://en.wikipedia.org/wiki/Radiolaria" TargetMode="External"/><Relationship Id="rId2" Type="http://schemas.openxmlformats.org/officeDocument/2006/relationships/hyperlink" Target="http://en.wikipedia.org/wiki/Se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rystallization" TargetMode="External"/><Relationship Id="rId5" Type="http://schemas.openxmlformats.org/officeDocument/2006/relationships/hyperlink" Target="http://en.wikipedia.org/wiki/Hydroxide" TargetMode="External"/><Relationship Id="rId10" Type="http://schemas.openxmlformats.org/officeDocument/2006/relationships/hyperlink" Target="http://en.wikipedia.org/wiki/Basalt" TargetMode="External"/><Relationship Id="rId4" Type="http://schemas.openxmlformats.org/officeDocument/2006/relationships/hyperlink" Target="http://en.wikipedia.org/wiki/Manganese" TargetMode="External"/><Relationship Id="rId9" Type="http://schemas.openxmlformats.org/officeDocument/2006/relationships/hyperlink" Target="http://en.wikipedia.org/wiki/Shark_toot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otato" TargetMode="External"/><Relationship Id="rId2" Type="http://schemas.openxmlformats.org/officeDocument/2006/relationships/hyperlink" Target="http://en.wikipedia.org/wiki/Microscop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54" y="71432"/>
            <a:ext cx="9286908" cy="671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Mining of M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anganese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nodules from sea floor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Polymetallic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nodules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also called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manganese nodules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are rock concretions on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2" tooltip="Sea"/>
              </a:rPr>
              <a:t>sea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bottom formed of concentric layers of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3" tooltip="Iron"/>
              </a:rPr>
              <a:t>iron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4" tooltip="Manganese"/>
              </a:rPr>
              <a:t>manganese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5" tooltip="Hydroxide"/>
              </a:rPr>
              <a:t>hydroxides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around a core. The core may be microscopically small and is sometimes completely transformed into manganese minerals by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6" tooltip="Crystallization"/>
              </a:rPr>
              <a:t>crystallization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 When visible to the naked eye, it can be a small test (shell) of a microfossil (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7" tooltip="Radiolaria"/>
              </a:rPr>
              <a:t>radiolarian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8" tooltip="Foraminifera"/>
              </a:rPr>
              <a:t>foraminifer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), a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phosphatized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9" tooltip="Shark tooth"/>
              </a:rPr>
              <a:t>shark tooth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10" tooltip="Basalt"/>
              </a:rPr>
              <a:t>basalt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debris or even fragments of earlier nodules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Nodules vary in size from tiny particles visible only under a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2" tooltip="Microscope"/>
              </a:rPr>
              <a:t>microscope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to large pellets more than 20 centimetres (8 in) across. However, most nodules are between 5 and 10 cm (2 and 4 in) in diameter, about the size of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  <a:hlinkClick r:id="rId3" tooltip="Potato"/>
              </a:rPr>
              <a:t>potatoes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Their surface is generally smooth, sometimes rough,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mammilated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(knobby) or otherwise irregular. The bottom, buried in sediment, is generally rougher than the top.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Development of mining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Mining systems for deep-sea minerals (e.g. nodules) are based on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following three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alternative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concepts.</a:t>
            </a:r>
          </a:p>
          <a:p>
            <a:pPr marL="457200" indent="-457200"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Hydraulic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mining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system: This system uses the principle of hydraulics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lifting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nodules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A collector mechanism is linked to the end of a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pipe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through which the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nodules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are lifted using pumps or compressed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air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injected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into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pipe.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2.   Continuous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line bucket system: This system uses a chain of buckets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driven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along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line, which go down empty from the stern of the ship and come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up partially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filled after scooping the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nodules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from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sea-bed.</a:t>
            </a:r>
          </a:p>
          <a:p>
            <a:pP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Modular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mining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system : In this system, a self-propelled collector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shuttle)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launched with a ballast. As the shuttle moves on the seafloor, the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nodules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collected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the ballast is released on an equal weight on water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basis.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mining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is terminated, some more ballast is ejected; so the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vehicle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slightly negative. The shuttle is propelled by thrusters, docked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ship, unloaded and launched for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mining.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CONSIDERATIONS FOR NODULE MINING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Economic feasibility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algn="just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most important criterion for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mining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of nodule deposits is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non-availability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of metals within a country and the cost of importing the metals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from other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countries. Supply and demand of these metals will determine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world and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exploitation of offshore minerals will be considered economical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when all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other resources are exhausted to sustain industrial development. Hence,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market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trends for metals, such as Ni, Cu, Co,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and their non- availability will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decide when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deep-sea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mining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would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begin.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Delineation of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mine-site:-`</a:t>
            </a:r>
          </a:p>
          <a:p>
            <a:pP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                          The mine-site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' is defined as an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ocean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bottom area where under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specific geological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technical and economic conditions, a single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mining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operation can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be carried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out for a period of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time.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Several factors govern the selection of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manganese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nodule mine site. </a:t>
            </a:r>
          </a:p>
          <a:p>
            <a:pPr algn="just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                        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447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Mining of Manganese nodules from sea floor</vt:lpstr>
      <vt:lpstr>Slide 3</vt:lpstr>
      <vt:lpstr>Slide 4</vt:lpstr>
      <vt:lpstr>Development of mining system</vt:lpstr>
      <vt:lpstr>Slide 6</vt:lpstr>
      <vt:lpstr>CONSIDERATIONS FOR NODULE MINING</vt:lpstr>
      <vt:lpstr>Slide 8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of Manganese nodules from sea floor</dc:title>
  <dc:creator>aditya</dc:creator>
  <cp:lastModifiedBy>rcc</cp:lastModifiedBy>
  <cp:revision>4</cp:revision>
  <dcterms:created xsi:type="dcterms:W3CDTF">2006-08-16T00:00:00Z</dcterms:created>
  <dcterms:modified xsi:type="dcterms:W3CDTF">2018-09-12T10:47:19Z</dcterms:modified>
</cp:coreProperties>
</file>