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58846E-9FAF-4286-92D8-80B197ED022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04BF78B-2150-411A-AD43-BA22FC0E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2676-5D4A-19F1-3C7C-560357808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08" y="997559"/>
            <a:ext cx="7962009" cy="3255264"/>
          </a:xfrm>
        </p:spPr>
        <p:txBody>
          <a:bodyPr>
            <a:noAutofit/>
          </a:bodyPr>
          <a:lstStyle/>
          <a:p>
            <a:r>
              <a:rPr lang="lv-LV" sz="5400" dirty="0"/>
              <a:t>Informācijas uzziņu sistēma</a:t>
            </a:r>
            <a:br>
              <a:rPr lang="lv-LV" sz="5400" dirty="0"/>
            </a:br>
            <a:r>
              <a:rPr lang="lv-LV" sz="5400" dirty="0"/>
              <a:t>“Satiksmes vadības sistēma”</a:t>
            </a:r>
            <a:br>
              <a:rPr lang="lv-LV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0553-3E08-324C-A9FE-3EC6DAA5A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52823"/>
            <a:ext cx="7315200" cy="1331823"/>
          </a:xfrm>
        </p:spPr>
        <p:txBody>
          <a:bodyPr>
            <a:normAutofit/>
          </a:bodyPr>
          <a:lstStyle/>
          <a:p>
            <a:r>
              <a:rPr lang="lv-LV" dirty="0"/>
              <a:t>PIKC «Rīgas Valsts tehnikums»</a:t>
            </a:r>
          </a:p>
          <a:p>
            <a:r>
              <a:rPr lang="lv-LV" dirty="0"/>
              <a:t>DP2-1 grupas audzēknis</a:t>
            </a:r>
          </a:p>
          <a:p>
            <a:r>
              <a:rPr lang="lv-LV" dirty="0"/>
              <a:t>Gundars Rēbuks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2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F8AF-E090-9B90-0D5B-6A1958DF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Realizācija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F2853F-C93C-80D8-EA0C-1A147190F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242" y="612197"/>
            <a:ext cx="4377516" cy="5624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65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F34D-AE43-76BD-F585-BADBF8F7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Realizācija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498C-64F9-EF8E-5FB9-58C1FCA3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257990"/>
          </a:xfrm>
        </p:spPr>
        <p:txBody>
          <a:bodyPr numCol="1"/>
          <a:lstStyle/>
          <a:p>
            <a:pPr marL="0" indent="0">
              <a:buNone/>
            </a:pPr>
            <a:r>
              <a:rPr lang="lv-LV" dirty="0"/>
              <a:t>Datu pievienošanas algoritma fragments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06D08-EE5F-42E6-E3C4-E82DA00A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87" y="1983867"/>
            <a:ext cx="8096250" cy="401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6BC397-C3DE-635B-F822-F2CEAC1B9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87" y="1493103"/>
            <a:ext cx="3867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9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8578-0F01-4AA6-5344-D28573CB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Realizācija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BAA7-8CBE-AF98-6909-C7679C35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03975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Datu rediģēšanas konsoles interfeiss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6E2EC-63A0-8FD1-4AAA-2287AC84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45" y="1268083"/>
            <a:ext cx="6848475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CD4B2-65C9-AE33-74F4-486AB3BE9EE8}"/>
              </a:ext>
            </a:extLst>
          </p:cNvPr>
          <p:cNvSpPr txBox="1"/>
          <p:nvPr/>
        </p:nvSpPr>
        <p:spPr>
          <a:xfrm>
            <a:off x="3939845" y="2944483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Pēc ievades: ja ievada nr. 6, izmaiņas tiek apstiprinātas.</a:t>
            </a:r>
          </a:p>
          <a:p>
            <a:r>
              <a:rPr lang="lv-LV" dirty="0"/>
              <a:t>Ja ievada nr. 7, izmaiņas netiek apstiprinātas, atgriež lietotāju atpakaļ</a:t>
            </a:r>
          </a:p>
          <a:p>
            <a:endParaRPr lang="lv-LV" dirty="0"/>
          </a:p>
          <a:p>
            <a:endParaRPr lang="lv-LV" dirty="0"/>
          </a:p>
          <a:p>
            <a:r>
              <a:rPr lang="lv-LV" dirty="0"/>
              <a:t>Ja ievada kolonnas numuru, piem., 4:</a:t>
            </a:r>
          </a:p>
          <a:p>
            <a:endParaRPr lang="lv-LV" dirty="0"/>
          </a:p>
          <a:p>
            <a:br>
              <a:rPr lang="lv-LV" dirty="0"/>
            </a:br>
            <a:endParaRPr lang="lv-LV" dirty="0"/>
          </a:p>
          <a:p>
            <a:r>
              <a:rPr lang="lv-LV" dirty="0"/>
              <a:t>Pēc pareizas ievades izmaiņas tiek apstiprinātas un mainās kolonnas vērtība</a:t>
            </a:r>
            <a:br>
              <a:rPr lang="lv-LV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1E7ACB-0CB5-7770-2E07-CB4C7FAE3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45" y="3570955"/>
            <a:ext cx="4124325" cy="33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7AA108-4EF3-CFBF-CA4B-F1DB0ED5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45" y="4375644"/>
            <a:ext cx="3857625" cy="523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DF1C5-0C9E-A6A9-669D-2B01A256D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75" y="5525817"/>
            <a:ext cx="19716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CC43-0EDB-178A-0F6E-55527A42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Realizācija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291A-B519-55CD-25C8-6629F3F0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641" y="693983"/>
            <a:ext cx="7315200" cy="429854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Datu dzēšanas rezultāts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2649E-0115-BBBB-A7FB-B47A84E8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41" y="1123837"/>
            <a:ext cx="5360997" cy="1953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4F806-DD46-CECA-F94E-D74C622962E1}"/>
              </a:ext>
            </a:extLst>
          </p:cNvPr>
          <p:cNvSpPr txBox="1"/>
          <p:nvPr/>
        </p:nvSpPr>
        <p:spPr>
          <a:xfrm>
            <a:off x="9221638" y="112383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(pirms)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21E62-AEB4-84E9-2950-853DDCB9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641" y="3231530"/>
            <a:ext cx="3943350" cy="514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0A2D5-A27B-9933-DF41-78811B4EA068}"/>
              </a:ext>
            </a:extLst>
          </p:cNvPr>
          <p:cNvSpPr txBox="1"/>
          <p:nvPr/>
        </p:nvSpPr>
        <p:spPr>
          <a:xfrm>
            <a:off x="7803991" y="323976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(Procesā)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271163-09A9-B3D0-A819-36D5E5206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641" y="3900053"/>
            <a:ext cx="5360997" cy="16890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5ED71C-3C4A-8F9D-5BA4-DE031FCE1D2F}"/>
              </a:ext>
            </a:extLst>
          </p:cNvPr>
          <p:cNvSpPr txBox="1"/>
          <p:nvPr/>
        </p:nvSpPr>
        <p:spPr>
          <a:xfrm>
            <a:off x="9221638" y="39000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(pēc)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BED79-15EC-47EB-796D-1FBD461DF483}"/>
              </a:ext>
            </a:extLst>
          </p:cNvPr>
          <p:cNvSpPr txBox="1"/>
          <p:nvPr/>
        </p:nvSpPr>
        <p:spPr>
          <a:xfrm>
            <a:off x="3860640" y="5635633"/>
            <a:ext cx="5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Objekts tiek noņemts no saraksta.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2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76CB-7EE8-1407-05F6-A203E949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Realizācija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7E65-EF4D-0BD5-2CE5-B55A1B25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389" y="719862"/>
            <a:ext cx="7315200" cy="4039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lv-LV" dirty="0"/>
              <a:t>Datu bāzes ieraksti datu pievienošanas, dzēšanas, rediģēšanas rezultātā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0A649-A09F-01AD-C7CD-4FD093B8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64" y="1123837"/>
            <a:ext cx="355282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4044A-4F3F-85B2-8625-F11AC4EA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64" y="1123837"/>
            <a:ext cx="3819525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FBEC04-60B2-6527-21B2-91252A5E920A}"/>
              </a:ext>
            </a:extLst>
          </p:cNvPr>
          <p:cNvSpPr txBox="1"/>
          <p:nvPr/>
        </p:nvSpPr>
        <p:spPr>
          <a:xfrm>
            <a:off x="3948164" y="1915064"/>
            <a:ext cx="523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Pēc datu pievienošanas...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57CE1-1604-DDE1-5DDF-57FE60DA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64" y="2295884"/>
            <a:ext cx="3524250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841A55-0609-CCFA-95CD-A0DE08370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989" y="2218373"/>
            <a:ext cx="4200525" cy="742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95D698-47B3-A707-0C90-BCD3CC85E91E}"/>
              </a:ext>
            </a:extLst>
          </p:cNvPr>
          <p:cNvSpPr txBox="1"/>
          <p:nvPr/>
        </p:nvSpPr>
        <p:spPr>
          <a:xfrm>
            <a:off x="3948164" y="3055096"/>
            <a:ext cx="34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Pēc Jāņa Podnieka atlaišanas...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B00A4B-13F9-F923-1C3A-1B168FFCB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976" y="3493699"/>
            <a:ext cx="3476625" cy="666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F7B7C5-3351-6798-A3F1-FD26B9327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276" y="3493699"/>
            <a:ext cx="4171950" cy="495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0FC6F4-631C-9C47-D117-EA1690B92CCC}"/>
              </a:ext>
            </a:extLst>
          </p:cNvPr>
          <p:cNvSpPr txBox="1"/>
          <p:nvPr/>
        </p:nvSpPr>
        <p:spPr>
          <a:xfrm>
            <a:off x="3948163" y="4229720"/>
            <a:ext cx="451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Pēc Andra vārda un specialitātes nomaiņas...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6334599-79B0-B76F-1D1E-6D0073C2C0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51" y="4639406"/>
            <a:ext cx="3552825" cy="733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9D3A4E-1EA7-8C1E-9A87-8F14EE53F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8163" y="5462700"/>
            <a:ext cx="47529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008F-8D47-CE8D-23A1-B45DFA3D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Testēšana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6A425F-C0E5-3E1C-7B8C-8905DCC66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44803"/>
              </p:ext>
            </p:extLst>
          </p:nvPr>
        </p:nvGraphicFramePr>
        <p:xfrm>
          <a:off x="3312543" y="362311"/>
          <a:ext cx="8324494" cy="6248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49">
                  <a:extLst>
                    <a:ext uri="{9D8B030D-6E8A-4147-A177-3AD203B41FA5}">
                      <a16:colId xmlns:a16="http://schemas.microsoft.com/office/drawing/2014/main" val="611225143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1903489933"/>
                    </a:ext>
                  </a:extLst>
                </a:gridCol>
                <a:gridCol w="2311879">
                  <a:extLst>
                    <a:ext uri="{9D8B030D-6E8A-4147-A177-3AD203B41FA5}">
                      <a16:colId xmlns:a16="http://schemas.microsoft.com/office/drawing/2014/main" val="1257390035"/>
                    </a:ext>
                  </a:extLst>
                </a:gridCol>
                <a:gridCol w="1311215">
                  <a:extLst>
                    <a:ext uri="{9D8B030D-6E8A-4147-A177-3AD203B41FA5}">
                      <a16:colId xmlns:a16="http://schemas.microsoft.com/office/drawing/2014/main" val="2175455275"/>
                    </a:ext>
                  </a:extLst>
                </a:gridCol>
                <a:gridCol w="1492370">
                  <a:extLst>
                    <a:ext uri="{9D8B030D-6E8A-4147-A177-3AD203B41FA5}">
                      <a16:colId xmlns:a16="http://schemas.microsoft.com/office/drawing/2014/main" val="1905111856"/>
                    </a:ext>
                  </a:extLst>
                </a:gridCol>
                <a:gridCol w="1147317">
                  <a:extLst>
                    <a:ext uri="{9D8B030D-6E8A-4147-A177-3AD203B41FA5}">
                      <a16:colId xmlns:a16="http://schemas.microsoft.com/office/drawing/2014/main" val="550155934"/>
                    </a:ext>
                  </a:extLst>
                </a:gridCol>
              </a:tblGrid>
              <a:tr h="650615">
                <a:tc>
                  <a:txBody>
                    <a:bodyPr/>
                    <a:lstStyle/>
                    <a:p>
                      <a:r>
                        <a:rPr lang="lv-LV" sz="1400" dirty="0"/>
                        <a:t>Nr.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Darbība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Gaidāmais rezultāts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Kļūdas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Atkļūdošana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Gala rezultāts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23126"/>
                  </a:ext>
                </a:extLst>
              </a:tr>
              <a:tr h="1138957">
                <a:tc>
                  <a:txBody>
                    <a:bodyPr/>
                    <a:lstStyle/>
                    <a:p>
                      <a:pPr algn="ctr"/>
                      <a:r>
                        <a:rPr lang="lv-LV" sz="1400" dirty="0"/>
                        <a:t>1.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Datu maiņa un datu saglabāšana datu bāzē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Iespēja nomainīt datus, informācijas saglabāšana datu bāzē, izmaiņas saglabājas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Dzimšanasdienas datums paliek </a:t>
                      </a:r>
                      <a:r>
                        <a:rPr lang="lv-LV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0000-00-00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Ievades pārbaude uz specifisku ievades formātu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Veiksmīgs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972984"/>
                  </a:ext>
                </a:extLst>
              </a:tr>
              <a:tr h="1607982">
                <a:tc>
                  <a:txBody>
                    <a:bodyPr/>
                    <a:lstStyle/>
                    <a:p>
                      <a:pPr algn="ctr"/>
                      <a:r>
                        <a:rPr lang="lv-LV" sz="1400" dirty="0"/>
                        <a:t>2.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Datu izvade tabulā dažādu izmēru vērtībām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Dažādu izmēru dati tiek izvadīti tabulā vienmērīgi, bez kļūdainām atstarpēm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Veidojas kļūdainas atstarpes, netiek ievietoti tabulatori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Atsevišķa gadījuma pārbaude kad informācijas izmēru šūnās dala ar 8, atlikums ir 7, 0 vai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Veiksmīgs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09854"/>
                  </a:ext>
                </a:extLst>
              </a:tr>
              <a:tr h="1415985">
                <a:tc>
                  <a:txBody>
                    <a:bodyPr/>
                    <a:lstStyle/>
                    <a:p>
                      <a:pPr algn="ctr"/>
                      <a:r>
                        <a:rPr lang="lv-LV" sz="1400" dirty="0"/>
                        <a:t>3.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Liela izmēra datu izvade tabulā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Garu sarakstu datu izvade tabulā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Konsoles izmērs ir par mazu tabulas izvadei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Izveidot saīsinātu datu apkopojumu un individuālu ierakstu paplašinātu izvadi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Veiksmīgs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34527"/>
                  </a:ext>
                </a:extLst>
              </a:tr>
              <a:tr h="1415985">
                <a:tc>
                  <a:txBody>
                    <a:bodyPr/>
                    <a:lstStyle/>
                    <a:p>
                      <a:pPr algn="ctr"/>
                      <a:r>
                        <a:rPr lang="lv-LV" sz="1400" dirty="0"/>
                        <a:t>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Datu dzēšana pēc kārtošanas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Pēc datu kārtošanas iespējams dzēst datus, norādot to kārtas skaitli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Izdzēšas nejauši izvēlēts ieraksts, tiek izmesti «exception»-i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Iepriekšēji izveidotās struktūras dēļ un laika trūkuma dēļ neizdevās izlabot šo kļūdu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Neveiksmīgs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9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11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8A7F-8A3F-1B39-9DB5-F1FF02CA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Kopsavilkums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AE0A-F3B0-CB5D-49BD-94B8F70F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Darba gaitā tika izpildītas visas, izņemot 2 prasības – datu meklēšana un uzskaite;</a:t>
            </a:r>
          </a:p>
          <a:p>
            <a:r>
              <a:rPr lang="lv-LV" dirty="0"/>
              <a:t>Tika izstrādāta funkcionējoša datu bāzes sistēma;</a:t>
            </a:r>
          </a:p>
          <a:p>
            <a:r>
              <a:rPr lang="lv-LV" dirty="0"/>
              <a:t>Tika izstrādātas 8 klases, 31 metode, ~1043 rindiņas koda;</a:t>
            </a:r>
          </a:p>
          <a:p>
            <a:r>
              <a:rPr lang="lv-LV" dirty="0"/>
              <a:t>Sistēma tika lielākoties pārbaudīta un atkļūdota, ar izņēmumu datu dzēšanā pēc datu kārtošanas;</a:t>
            </a:r>
          </a:p>
          <a:p>
            <a:r>
              <a:rPr lang="lv-LV" dirty="0"/>
              <a:t>Tika veiksmīgi iekļauti dažādi programmēšanas principi, kuras tika pasniegtas stundās;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4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C33C-7F73-2222-F125-7B6736D2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Secinājums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4A24-CF95-D166-D2EF-A7EFA5BD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Projekts tika izveidots lielākoties pēdējo/-ās nedēļu laikā;</a:t>
            </a:r>
          </a:p>
          <a:p>
            <a:r>
              <a:rPr lang="lv-LV" dirty="0"/>
              <a:t>Projekta izveide aizņemtu 1 – 1.5 nedēļas, ja nebūtu ievērotas pauzes;</a:t>
            </a:r>
          </a:p>
          <a:p>
            <a:r>
              <a:rPr lang="lv-LV" dirty="0"/>
              <a:t>Programmu var papildināt ar nesasniegtajiem mērķiem, kā arī programmā var izveidot advancētāku datu filtrēšanas sistēmu;</a:t>
            </a:r>
          </a:p>
          <a:p>
            <a:r>
              <a:rPr lang="lv-LV" dirty="0"/>
              <a:t>Programmas izveides procesā atradu pielietojumu objektu orientētās programmēšanas principiem, iemācījos izveidot savienojumu ar datu bāzi no C# programmas, papildināju zināšanas par .NET iekļauto «garbage collecting» funkcionalitāti un kā strādāt ar netradicionāliem datu tipiem.</a:t>
            </a:r>
          </a:p>
        </p:txBody>
      </p:sp>
    </p:spTree>
    <p:extLst>
      <p:ext uri="{BB962C8B-B14F-4D97-AF65-F5344CB8AC3E}">
        <p14:creationId xmlns:p14="http://schemas.microsoft.com/office/powerpoint/2010/main" val="89162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EB4B-418F-BAAD-A817-D86E82398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Paldies par uzmanību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2D850-D4D8-CFEB-8645-BEDC3DDF2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8A0E-9980-2D81-7266-D13B012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7044-4A71-50F7-F3D3-0B64FCEB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lv-LV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zstrādāt uzziņu un informācijas sistēmu, kas ļauj uzglabāt informāciju datu bāzē un apstrādāt informāciju satiksmes vadības sistēmā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701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04CE-D60B-F4DF-EE86-F90AC6FE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Uzdevumi,</a:t>
            </a:r>
            <a:br>
              <a:rPr lang="lv-LV" dirty="0"/>
            </a:br>
            <a:r>
              <a:rPr lang="lv-LV" dirty="0"/>
              <a:t>Programmas prasības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6F13-9600-EB45-4007-B0D73BDB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lv-LV" dirty="0"/>
              <a:t>Izveidot savienojumu ar datu bāzi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Izveidot konsoles interfeisu programmatūrai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Izvadīt, apstrādāt datus (pievienošana, dzēšana, rediģēšana, filtrēšana u.t.t.)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DC81-8BB2-C8BC-F7C0-188AB479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Aktualitāte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9770-D34B-FAFA-1EC4-96F413B8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lv-LV" dirty="0"/>
              <a:t>Programmatūra varētu būt samērā aktuāla</a:t>
            </a:r>
          </a:p>
          <a:p>
            <a:pPr algn="ctr"/>
            <a:r>
              <a:rPr lang="lv-LV" dirty="0"/>
              <a:t>Nepieciešamas viegli lietojamas datu apstrādes programmatūras</a:t>
            </a:r>
          </a:p>
          <a:p>
            <a:pPr algn="ctr"/>
            <a:r>
              <a:rPr lang="lv-LV" dirty="0"/>
              <a:t>Mūsdienu pasauli valda un kontrolē informācija</a:t>
            </a:r>
          </a:p>
          <a:p>
            <a:pPr marL="0" indent="0" algn="ctr">
              <a:buNone/>
            </a:pPr>
            <a:endParaRPr lang="lv-LV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5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31D5-64C7-457F-BCAE-3FA5566A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Analogu analīze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645B-2FED-C73E-1FD9-03E94341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3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818D-639D-64B6-547F-88BFDB92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Mērķauditorija un lietotāji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8694-D0BE-102F-FAAF-A0A07C2D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Satiksmes firmās strādājošie darbinieki, kas:</a:t>
            </a:r>
          </a:p>
          <a:p>
            <a:r>
              <a:rPr lang="lv-LV" dirty="0"/>
              <a:t>Atbild par darbiniekiem, šoferiem un to informāciju;</a:t>
            </a:r>
          </a:p>
          <a:p>
            <a:r>
              <a:rPr lang="lv-LV" dirty="0"/>
              <a:t>Atbild par maršrutiem, to pieturu, laiku un citām maiņām;</a:t>
            </a:r>
          </a:p>
          <a:p>
            <a:r>
              <a:rPr lang="lv-LV" dirty="0"/>
              <a:t>Atbild par firmām piederošiem transportlīdzekļiem, to stāvokli;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8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66B8-7026-E24C-3537-F5573999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Programmas funkcionālās prasības, ierobežojumi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C28F-B55E-626A-7D56-88FE9B71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Programma nestrādā bez datu bāzes savienojuma;</a:t>
            </a:r>
          </a:p>
          <a:p>
            <a:pPr marL="0" indent="0">
              <a:buNone/>
            </a:pPr>
            <a:r>
              <a:rPr lang="lv-LV" dirty="0"/>
              <a:t>Programma nestrādās bez iekļautajām dinamisko saišu bibliotēkām jeb .dll failiem;</a:t>
            </a:r>
          </a:p>
          <a:p>
            <a:pPr marL="0" indent="0">
              <a:buNone/>
            </a:pPr>
            <a:r>
              <a:rPr lang="lv-LV" dirty="0"/>
              <a:t>Programma nestrādā, ja ir nepieciešama īpaša administratora atļauja palaist konsoles lietojumprogrammas.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/>
              <a:t>Programmu ierobežo pamatā datu bāzes uzstādītie datu tipi un to izmēri, piemēram, vārda un uzvārda lielums nevar pārsniegt 60 simbolus, datuma vietā nedrīkst rakstīt citus datu tipus.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1256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41F7-7634-2786-3DC4-0CC1AAD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Sistēmas prasības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D780-5A9B-7F33-EB7E-15DEB943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Nepieciešami:</a:t>
            </a:r>
          </a:p>
          <a:p>
            <a:r>
              <a:rPr lang="lv-LV" dirty="0"/>
              <a:t>Darba stacija ar Windows operētājsistēmu;</a:t>
            </a:r>
          </a:p>
          <a:p>
            <a:r>
              <a:rPr lang="lv-LV" dirty="0"/>
              <a:t>Datu bāzes serveris;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6554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4B8D-5B54-E23F-6871-35BE6206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Sistēmas īstenošanas līdzekļi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4E3C-C7EB-B3A1-A253-C3BFC313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lv-LV" dirty="0"/>
              <a:t>Programmēšanas valoda: C#</a:t>
            </a:r>
          </a:p>
          <a:p>
            <a:pPr marL="0" indent="0" algn="ctr">
              <a:buNone/>
            </a:pPr>
            <a:endParaRPr lang="lv-LV" dirty="0"/>
          </a:p>
          <a:p>
            <a:pPr marL="0" indent="0" algn="ctr">
              <a:buNone/>
            </a:pPr>
            <a:endParaRPr lang="lv-LV" dirty="0"/>
          </a:p>
          <a:p>
            <a:pPr marL="0" indent="0" algn="ctr">
              <a:buNone/>
            </a:pPr>
            <a:endParaRPr lang="lv-LV" dirty="0"/>
          </a:p>
          <a:p>
            <a:pPr marL="0" indent="0" algn="ctr">
              <a:buNone/>
            </a:pPr>
            <a:r>
              <a:rPr lang="lv-LV" dirty="0"/>
              <a:t>IDE: Visual Studio 2019</a:t>
            </a:r>
          </a:p>
          <a:p>
            <a:pPr marL="0" indent="0" algn="ctr">
              <a:buNone/>
            </a:pPr>
            <a:endParaRPr lang="lv-LV" dirty="0"/>
          </a:p>
          <a:p>
            <a:pPr marL="0" indent="0" algn="ctr">
              <a:buNone/>
            </a:pPr>
            <a:endParaRPr lang="lv-LV" dirty="0"/>
          </a:p>
          <a:p>
            <a:pPr marL="0" indent="0" algn="ctr">
              <a:buNone/>
            </a:pPr>
            <a:r>
              <a:rPr lang="lv-LV" dirty="0"/>
              <a:t>Papildus programmas/vides: </a:t>
            </a:r>
          </a:p>
          <a:p>
            <a:pPr marL="0" indent="0" algn="ctr">
              <a:buNone/>
            </a:pPr>
            <a:r>
              <a:rPr lang="lv-LV" dirty="0"/>
              <a:t>PHPMyAdmin datubāžu pārvaldes rīks</a:t>
            </a:r>
          </a:p>
          <a:p>
            <a:pPr marL="0" indent="0" algn="ctr">
              <a:buNone/>
            </a:pPr>
            <a:r>
              <a:rPr lang="lv-LV" dirty="0"/>
              <a:t>MySql serveris</a:t>
            </a:r>
          </a:p>
          <a:p>
            <a:pPr marL="0" indent="0" algn="ctr">
              <a:buNone/>
            </a:pPr>
            <a:r>
              <a:rPr lang="lv-LV" dirty="0"/>
              <a:t>Apache HTTP serveris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56DF4-5664-A56B-155A-DB1055BE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56" y="1431984"/>
            <a:ext cx="1267824" cy="1267824"/>
          </a:xfrm>
          <a:prstGeom prst="rect">
            <a:avLst/>
          </a:prstGeom>
        </p:spPr>
      </p:pic>
      <p:pic>
        <p:nvPicPr>
          <p:cNvPr id="1028" name="Picture 4" descr="Download Visual Studio Tools - Install Free for Windows, Mac, Linux">
            <a:extLst>
              <a:ext uri="{FF2B5EF4-FFF2-40B4-BE49-F238E27FC236}">
                <a16:creationId xmlns:a16="http://schemas.microsoft.com/office/drawing/2014/main" id="{1BCF3474-3FDB-A84D-14BA-7859AF71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54" y="3165895"/>
            <a:ext cx="929227" cy="92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114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97</TotalTime>
  <Words>648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Times New Roman</vt:lpstr>
      <vt:lpstr>Wingdings 2</vt:lpstr>
      <vt:lpstr>Frame</vt:lpstr>
      <vt:lpstr>Informācijas uzziņu sistēma “Satiksmes vadības sistēma” </vt:lpstr>
      <vt:lpstr>Mērķis</vt:lpstr>
      <vt:lpstr>Uzdevumi, Programmas prasības</vt:lpstr>
      <vt:lpstr>Aktualitāte</vt:lpstr>
      <vt:lpstr>Analogu analīze</vt:lpstr>
      <vt:lpstr>Mērķauditorija un lietotāji</vt:lpstr>
      <vt:lpstr>Programmas funkcionālās prasības, ierobežojumi</vt:lpstr>
      <vt:lpstr>Sistēmas prasības</vt:lpstr>
      <vt:lpstr>Sistēmas īstenošanas līdzekļi</vt:lpstr>
      <vt:lpstr>Realizācija</vt:lpstr>
      <vt:lpstr>Realizācija</vt:lpstr>
      <vt:lpstr>Realizācija</vt:lpstr>
      <vt:lpstr>Realizācija</vt:lpstr>
      <vt:lpstr>Realizācija</vt:lpstr>
      <vt:lpstr>Testēšana</vt:lpstr>
      <vt:lpstr>Kopsavilkums</vt:lpstr>
      <vt:lpstr>Secinājums</vt:lpstr>
      <vt:lpstr>Paldies par uzmanību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Informācijas uzziņu sistēma “Satiksmes vadības sistēma” </dc:title>
  <dc:creator>Gundars Rēbuks</dc:creator>
  <cp:lastModifiedBy>Gundars Rēbuks</cp:lastModifiedBy>
  <cp:revision>1</cp:revision>
  <dcterms:created xsi:type="dcterms:W3CDTF">2022-05-06T00:06:08Z</dcterms:created>
  <dcterms:modified xsi:type="dcterms:W3CDTF">2022-05-06T01:43:44Z</dcterms:modified>
</cp:coreProperties>
</file>