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957244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957244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95724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95724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7957244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7957244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b65074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b65074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b65074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b65074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6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 Reichman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40000" y="191025"/>
            <a:ext cx="85206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using Nmap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6325" y="2088025"/>
            <a:ext cx="85842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Powerful defensive and offensive testing tool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be used on any platform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Options for command line use as well as graphical interface use with Zenmap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Nmap’s Learning Curve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Nmap is a relatively easy tool to use, but the amount of options can be overwhelming.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New users spend much of their time and effort looking up which flags do what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300" y="1152475"/>
            <a:ext cx="4907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EzNmap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47075" y="1358375"/>
            <a:ext cx="34452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8"/>
              <a:t>Easy to use python tool with options for command line usage or through a gui.</a:t>
            </a:r>
            <a:endParaRPr sz="1908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8"/>
              <a:t>Helps users get the information they want without needing to memorize option flags.</a:t>
            </a:r>
            <a:endParaRPr sz="1908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675" y="2019100"/>
            <a:ext cx="43719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7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development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functionality for gui version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options for additional flags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results with vulnerability a database like exploit-db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