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3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mo" panose="020B0604020202020204" charset="0"/>
      <p:regular r:id="rId15"/>
    </p:embeddedFont>
    <p:embeddedFont>
      <p:font typeface="Outfit Extra Bold" panose="020B0604020202020204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-330" y="-11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09FAD-8618-4C33-BD1F-2F0C90218D9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89B1-5F8A-4740-AA75-B5CA05E6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608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1193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5921"/>
            <a:ext cx="12557760" cy="2312670"/>
          </a:xfrm>
        </p:spPr>
        <p:txBody>
          <a:bodyPr anchor="b">
            <a:noAutofit/>
          </a:bodyPr>
          <a:lstStyle>
            <a:lvl1pPr>
              <a:defRPr sz="77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206240"/>
            <a:ext cx="10241280" cy="210312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280" y="4078224"/>
            <a:ext cx="12557760" cy="190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731520"/>
            <a:ext cx="3291840" cy="704088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1520"/>
            <a:ext cx="9631680" cy="7040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6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43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0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49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76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4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2834641"/>
            <a:ext cx="12435840" cy="2640330"/>
          </a:xfrm>
        </p:spPr>
        <p:txBody>
          <a:bodyPr anchor="b">
            <a:normAutofit/>
          </a:bodyPr>
          <a:lstStyle>
            <a:lvl1pPr algn="l">
              <a:defRPr sz="69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5552238"/>
            <a:ext cx="12435840" cy="1800224"/>
          </a:xfrm>
        </p:spPr>
        <p:txBody>
          <a:bodyPr anchor="t"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0432" y="5519318"/>
            <a:ext cx="12557760" cy="190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008022"/>
            <a:ext cx="6461760" cy="566196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008022"/>
            <a:ext cx="6461760" cy="566196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11680"/>
            <a:ext cx="6291072" cy="76771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900" b="0">
                <a:solidFill>
                  <a:schemeClr val="tx2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926080"/>
            <a:ext cx="629107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7808" y="2011680"/>
            <a:ext cx="6291072" cy="76771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9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7808" y="2926080"/>
            <a:ext cx="629107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490339" y="4854829"/>
            <a:ext cx="5650992" cy="127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50496"/>
            <a:ext cx="3423514" cy="1514246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950496"/>
            <a:ext cx="9144000" cy="669340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2556663"/>
            <a:ext cx="3423514" cy="5092338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094582" y="4295930"/>
            <a:ext cx="6693408" cy="254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50976"/>
            <a:ext cx="3428288" cy="1517904"/>
          </a:xfrm>
        </p:spPr>
        <p:txBody>
          <a:bodyPr anchor="b">
            <a:normAutofit/>
          </a:bodyPr>
          <a:lstStyle>
            <a:lvl1pPr algn="l">
              <a:defRPr sz="3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3776" y="1005841"/>
            <a:ext cx="9447024" cy="660054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2560320"/>
            <a:ext cx="3423514" cy="509137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4943"/>
            <a:ext cx="1463040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0080"/>
            <a:ext cx="13167360" cy="118872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4630400" cy="438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21946"/>
            <a:ext cx="4632960" cy="395021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0" y="21946"/>
            <a:ext cx="6583680" cy="395021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2000" y="21946"/>
            <a:ext cx="1706880" cy="395021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hdr="0" ftr="0" dt="0"/>
  <p:txStyles>
    <p:titleStyle>
      <a:lvl1pPr algn="l" defTabSz="1306220" rtl="0" eaLnBrk="1" latinLnBrk="0" hangingPunct="1">
        <a:spcBef>
          <a:spcPct val="0"/>
        </a:spcBef>
        <a:buNone/>
        <a:defRPr sz="5700" kern="1200" spc="-14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1244" indent="-261244" algn="l" defTabSz="130622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indent="-261244" algn="l" defTabSz="130622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indent="-261244" algn="l" defTabSz="130622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42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98087" indent="-195933" algn="l" defTabSz="130622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59331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575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81819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640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b="1" dirty="0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Гид картинной галереи</a:t>
            </a:r>
            <a:r>
              <a:rPr lang="en-US" sz="4450" b="1" dirty="0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: </a:t>
            </a: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Телеграм-бот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217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Виртуальная галерея для знакомства с картинами и художниками.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3978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Интерактивное взаимодействие с произведениями искусства в мессенджере.</a:t>
            </a:r>
            <a:endParaRPr lang="en-US" sz="1750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69425"/>
            <a:ext cx="73050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Основные функции бота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196233"/>
            <a:ext cx="42923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Функции для пользователей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866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Просмотр каталогов художников и картин, оставление отзывов, получение помощи, поиск картины.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4943951"/>
            <a:ext cx="47273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Функции для администраторов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543437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Управление художниками, картинами и отзывами, добавление и редактирование данных.</a:t>
            </a:r>
            <a:endParaRPr lang="en-US" sz="1750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76821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Техническая архитектура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Технологии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Python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pyTelegramBotAPI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Excel для хранения данных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AI для обработки изображений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Модули бота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gallery_bot.py — основной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handlers.py — обработчики команд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database.py — база данных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utils.py — вспомогательные функции</a:t>
            </a:r>
            <a:endParaRPr lang="en-US" sz="175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5" y="416967"/>
            <a:ext cx="5427405" cy="78126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694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Структура данных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Художники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86651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Имя, биография, стиль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Картины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Название, описание, год, изображение, связь с художником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89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Отзывы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Текст, оценка, дата, роль пользователя</a:t>
            </a:r>
            <a:endParaRPr lang="en-US" sz="175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65402"/>
            <a:ext cx="70498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Преимущества проекта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1434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Удобный доступ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93919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Быстрый доступ к информации о произведениях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1434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Интерактивность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93919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Активное взаимодействие с галереей и отзывами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1434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Гибкость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93919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Управление контентом и масштабируемая архитектура</a:t>
            </a:r>
            <a:endParaRPr lang="en-US" sz="175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6101" y="818105"/>
            <a:ext cx="64000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Итоги и перспективы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16101" y="253323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Современное виртуальное решение для продвижения искусства.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1610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Проект развивается, интегрируя новые технологии и функции.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481533" y="26867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Открыт для идей и сотрудничества с экспертами.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481533" y="325375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Содействует популяризации и доступности искусства онлайн.</a:t>
            </a:r>
            <a:endParaRPr lang="en-US" sz="175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28701" y="206631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8000" b="1" dirty="0" err="1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Наша</a:t>
            </a:r>
            <a:r>
              <a:rPr lang="en-US" sz="4450" b="1" dirty="0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 </a:t>
            </a:r>
            <a:r>
              <a:rPr lang="en-US" sz="8000" b="1" dirty="0" err="1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команда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628701" y="3228723"/>
            <a:ext cx="28352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Когай Камилла Teamlead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628702" y="3846777"/>
            <a:ext cx="41518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Лепа Александр Backend-разработчик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4628702" y="4464830"/>
            <a:ext cx="3945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Сергей Граховский AI-разработчик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4628702" y="5082884"/>
            <a:ext cx="45942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Панченкова Ольга Fronted-разработчик</a:t>
            </a:r>
            <a:endParaRPr lang="en-US" sz="3200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1597</TotalTime>
  <Words>201</Words>
  <Application>Microsoft Office PowerPoint</Application>
  <PresentationFormat>Произвольный</PresentationFormat>
  <Paragraphs>56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Arimo</vt:lpstr>
      <vt:lpstr>Outfit Extra Bold</vt:lpstr>
      <vt:lpstr>Ясность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Olga</cp:lastModifiedBy>
  <cp:revision>5</cp:revision>
  <dcterms:created xsi:type="dcterms:W3CDTF">2025-05-18T18:44:21Z</dcterms:created>
  <dcterms:modified xsi:type="dcterms:W3CDTF">2025-05-19T21:47:02Z</dcterms:modified>
</cp:coreProperties>
</file>