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'[PRATHEEPA. K excel.xlsx]Sheet1'!$B$1</c:f>
              <c:strCache>
                <c:ptCount val="1"/>
                <c:pt idx="0">
                  <c:v>salary</c:v>
                </c:pt>
              </c:strCache>
            </c:strRef>
          </c:tx>
          <c:spPr>
            <a:solidFill>
              <a:schemeClr val="accent1"/>
            </a:solidFill>
            <a:ln>
              <a:noFill/>
            </a:ln>
            <a:effectLst/>
          </c:spPr>
          <c:invertIfNegative val="0"/>
          <c:cat>
            <c:strRef>
              <c:f>'[PRATHEEPA. K excel.xlsx]Sheet1'!$A$2:$A$15</c:f>
              <c:strCache>
                <c:ptCount val="14"/>
                <c:pt idx="0">
                  <c:v>Minerva Ricardot</c:v>
                </c:pt>
                <c:pt idx="1">
                  <c:v>Oona Donan</c:v>
                </c:pt>
                <c:pt idx="2">
                  <c:v>Mick Spraberry</c:v>
                </c:pt>
                <c:pt idx="3">
                  <c:v>Freddy Linford</c:v>
                </c:pt>
                <c:pt idx="4">
                  <c:v>Mackenzie Hannis</c:v>
                </c:pt>
                <c:pt idx="5">
                  <c:v>Collen Dunbleton</c:v>
                </c:pt>
                <c:pt idx="6">
                  <c:v>Nananne Gehringer</c:v>
                </c:pt>
                <c:pt idx="7">
                  <c:v>Jessica Callcott</c:v>
                </c:pt>
                <c:pt idx="8">
                  <c:v>Leena Bruckshaw</c:v>
                </c:pt>
                <c:pt idx="9">
                  <c:v>Billi Fellgate</c:v>
                </c:pt>
                <c:pt idx="10">
                  <c:v>Magnum Locksley</c:v>
                </c:pt>
                <c:pt idx="11">
                  <c:v>Cletus McGarahan</c:v>
                </c:pt>
                <c:pt idx="12">
                  <c:v>Wyn Treadger</c:v>
                </c:pt>
                <c:pt idx="13">
                  <c:v>Evangelina Lergan</c:v>
                </c:pt>
              </c:strCache>
            </c:strRef>
          </c:cat>
          <c:val>
            <c:numRef>
              <c:f>'[PRATHEEPA. K excel.xlsx]Sheet1'!$B$2:$B$15</c:f>
              <c:numCache>
                <c:formatCode>General</c:formatCode>
                <c:ptCount val="14"/>
                <c:pt idx="0">
                  <c:v>105468.7</c:v>
                </c:pt>
                <c:pt idx="1">
                  <c:v>88360.79</c:v>
                </c:pt>
                <c:pt idx="2">
                  <c:v>85879.23</c:v>
                </c:pt>
                <c:pt idx="3">
                  <c:v>93128.34</c:v>
                </c:pt>
                <c:pt idx="4">
                  <c:v>57002.02</c:v>
                </c:pt>
                <c:pt idx="5">
                  <c:v>118976.16</c:v>
                </c:pt>
                <c:pt idx="6">
                  <c:v>104802.63</c:v>
                </c:pt>
                <c:pt idx="7">
                  <c:v>66017.179999999993</c:v>
                </c:pt>
                <c:pt idx="8">
                  <c:v>74279.009999999995</c:v>
                </c:pt>
                <c:pt idx="9">
                  <c:v>68980.52</c:v>
                </c:pt>
                <c:pt idx="10">
                  <c:v>42314.39</c:v>
                </c:pt>
                <c:pt idx="11">
                  <c:v>114425.19</c:v>
                </c:pt>
                <c:pt idx="12">
                  <c:v>69192.850000000006</c:v>
                </c:pt>
                <c:pt idx="13">
                  <c:v>61214.26</c:v>
                </c:pt>
              </c:numCache>
            </c:numRef>
          </c:val>
          <c:extLst>
            <c:ext xmlns:c16="http://schemas.microsoft.com/office/drawing/2014/chart" uri="{C3380CC4-5D6E-409C-BE32-E72D297353CC}">
              <c16:uniqueId val="{00000000-D052-1B46-93A5-F8245BD7E822}"/>
            </c:ext>
          </c:extLst>
        </c:ser>
        <c:dLbls>
          <c:showLegendKey val="0"/>
          <c:showVal val="0"/>
          <c:showCatName val="0"/>
          <c:showSerName val="0"/>
          <c:showPercent val="0"/>
          <c:showBubbleSize val="0"/>
        </c:dLbls>
        <c:gapWidth val="219"/>
        <c:overlap val="-27"/>
        <c:axId val="14506959"/>
        <c:axId val="14582671"/>
      </c:barChart>
      <c:catAx>
        <c:axId val="145069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82671"/>
        <c:crosses val="autoZero"/>
        <c:auto val="1"/>
        <c:lblAlgn val="ctr"/>
        <c:lblOffset val="100"/>
        <c:noMultiLvlLbl val="0"/>
      </c:catAx>
      <c:valAx>
        <c:axId val="145826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069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281926" y="2368880"/>
            <a:ext cx="8057028"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GB" sz="2400" dirty="0">
                <a:latin typeface="Times New Roman" panose="02020603050405020304" pitchFamily="18" charset="0"/>
                <a:cs typeface="Times New Roman" panose="02020603050405020304" pitchFamily="18" charset="0"/>
              </a:rPr>
              <a:t>Y: K. PRATHEEPA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REGISTERNO</a:t>
            </a:r>
            <a:r>
              <a:rPr lang="en-GB"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GB" sz="2400" dirty="0">
                <a:latin typeface="Times New Roman" panose="02020603050405020304" pitchFamily="18" charset="0"/>
                <a:cs typeface="Times New Roman" panose="02020603050405020304" pitchFamily="18" charset="0"/>
              </a:rPr>
              <a:t> 312214645</a:t>
            </a:r>
          </a:p>
          <a:p>
            <a:r>
              <a:rPr lang="en-GB" sz="2400" dirty="0">
                <a:latin typeface="Times New Roman" panose="02020603050405020304" pitchFamily="18" charset="0"/>
                <a:cs typeface="Times New Roman" panose="02020603050405020304" pitchFamily="18" charset="0"/>
              </a:rPr>
              <a:t>USERNAME       : asunm1475312214645</a:t>
            </a: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   : PG &amp; RESEARCH DEPARTMENT OF </a:t>
            </a:r>
          </a:p>
          <a:p>
            <a:r>
              <a:rPr lang="en-GB" sz="2400" dirty="0">
                <a:latin typeface="Times New Roman" panose="02020603050405020304" pitchFamily="18" charset="0"/>
                <a:cs typeface="Times New Roman" panose="02020603050405020304" pitchFamily="18" charset="0"/>
              </a:rPr>
              <a:t>                                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GB"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GB" sz="2400" dirty="0">
                <a:latin typeface="Times New Roman" panose="02020603050405020304" pitchFamily="18" charset="0"/>
                <a:cs typeface="Times New Roman" panose="02020603050405020304" pitchFamily="18" charset="0"/>
              </a:rPr>
              <a:t> SRI KANYAKA PARAMESWARI ARTS &amp; </a:t>
            </a:r>
          </a:p>
          <a:p>
            <a:r>
              <a:rPr lang="en-GB" sz="2400" dirty="0">
                <a:latin typeface="Times New Roman" panose="02020603050405020304" pitchFamily="18" charset="0"/>
                <a:cs typeface="Times New Roman" panose="02020603050405020304" pitchFamily="18" charset="0"/>
              </a:rPr>
              <a:t>                                SCIENCE COLLEGE FOR WOMEN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graphicFrame>
        <p:nvGraphicFramePr>
          <p:cNvPr id="5" name="Chart 4">
            <a:extLst>
              <a:ext uri="{FF2B5EF4-FFF2-40B4-BE49-F238E27FC236}">
                <a16:creationId xmlns:a16="http://schemas.microsoft.com/office/drawing/2014/main" id="{0F81A9B3-06BE-F423-42F5-D9E0B78A27C9}"/>
              </a:ext>
            </a:extLst>
          </p:cNvPr>
          <p:cNvGraphicFramePr>
            <a:graphicFrameLocks/>
          </p:cNvGraphicFramePr>
          <p:nvPr>
            <p:extLst>
              <p:ext uri="{D42A27DB-BD31-4B8C-83A1-F6EECF244321}">
                <p14:modId xmlns:p14="http://schemas.microsoft.com/office/powerpoint/2010/main" val="3578086302"/>
              </p:ext>
            </p:extLst>
          </p:nvPr>
        </p:nvGraphicFramePr>
        <p:xfrm>
          <a:off x="2003961" y="2106879"/>
          <a:ext cx="7380019" cy="38493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6102046" cy="1938992"/>
          </a:xfrm>
          <a:prstGeom prst="rect">
            <a:avLst/>
          </a:prstGeom>
          <a:noFill/>
        </p:spPr>
        <p:txBody>
          <a:bodyPr wrap="square">
            <a:spAutoFit/>
          </a:bodyPr>
          <a:lstStyle/>
          <a:p>
            <a:r>
              <a:rPr lang="en-GB" sz="2400" dirty="0" err="1">
                <a:latin typeface="Times New Roman" panose="02020603050405020304"/>
              </a:rPr>
              <a:t>Dr.</a:t>
            </a:r>
            <a:r>
              <a:rPr lang="en-GB" sz="2400" dirty="0">
                <a:latin typeface="Times New Roman" panose="02020603050405020304"/>
              </a:rPr>
              <a:t> G. </a:t>
            </a:r>
            <a:r>
              <a:rPr lang="en-GB" sz="2400" dirty="0" err="1">
                <a:latin typeface="Times New Roman" panose="02020603050405020304"/>
              </a:rPr>
              <a:t>Anitha</a:t>
            </a:r>
            <a:r>
              <a:rPr lang="en-GB" sz="2400" dirty="0">
                <a:latin typeface="Times New Roman" panose="02020603050405020304"/>
              </a:rPr>
              <a:t> </a:t>
            </a:r>
            <a:r>
              <a:rPr lang="en-GB" sz="2400" dirty="0" err="1">
                <a:latin typeface="Times New Roman" panose="02020603050405020304"/>
              </a:rPr>
              <a:t>devi</a:t>
            </a:r>
            <a:endParaRPr lang="en-GB" sz="2400" dirty="0">
              <a:latin typeface="Times New Roman" panose="02020603050405020304"/>
            </a:endParaRPr>
          </a:p>
          <a:p>
            <a:r>
              <a:rPr lang="en-GB" sz="2400" dirty="0">
                <a:latin typeface="Times New Roman" panose="02020603050405020304"/>
              </a:rPr>
              <a:t>Assistant Professor </a:t>
            </a:r>
          </a:p>
          <a:p>
            <a:r>
              <a:rPr lang="en-GB" sz="2400" dirty="0">
                <a:latin typeface="Times New Roman" panose="02020603050405020304"/>
              </a:rPr>
              <a:t>Sri </a:t>
            </a:r>
            <a:r>
              <a:rPr lang="en-GB" sz="2400" dirty="0" err="1">
                <a:latin typeface="Times New Roman" panose="02020603050405020304"/>
              </a:rPr>
              <a:t>Kanyaka</a:t>
            </a:r>
            <a:r>
              <a:rPr lang="en-GB" sz="2400" dirty="0">
                <a:latin typeface="Times New Roman" panose="02020603050405020304"/>
              </a:rPr>
              <a:t> </a:t>
            </a:r>
            <a:r>
              <a:rPr lang="en-GB" sz="2400" dirty="0" err="1">
                <a:latin typeface="Times New Roman" panose="02020603050405020304"/>
              </a:rPr>
              <a:t>parameswari</a:t>
            </a:r>
            <a:r>
              <a:rPr lang="en-GB" sz="2400" dirty="0">
                <a:latin typeface="Times New Roman" panose="02020603050405020304"/>
              </a:rPr>
              <a:t> arts &amp; science college for women</a:t>
            </a:r>
          </a:p>
          <a:p>
            <a:r>
              <a:rPr lang="en-US" sz="2400" dirty="0">
                <a:latin typeface="Times New Roman" panose="02020603050405020304"/>
              </a:rPr>
              <a:t>Chennai, Tamil Nadu</a:t>
            </a: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2554545"/>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GB"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CURRENT EMPLOYEES RATING : An employee rating is a process that evaluates an employee’s performance, skills and contribution in the workplace.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 Rishika</cp:lastModifiedBy>
  <cp:revision>35</cp:revision>
  <dcterms:created xsi:type="dcterms:W3CDTF">2024-08-21T00:32:52Z</dcterms:created>
  <dcterms:modified xsi:type="dcterms:W3CDTF">2024-08-30T03:29:37Z</dcterms:modified>
</cp:coreProperties>
</file>