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[Book.xlsx]Sheet1!$C$1</c:f>
              <c:strCache>
                <c:ptCount val="1"/>
                <c:pt idx="0">
                  <c:v>Current Employee Rating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[Book.xlsx]Sheet1!$B$2:$B$15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[Book.xlsx]Sheet1!$C$2:$C$15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6="http://schemas.microsoft.com/office/drawing/2014/chart" uri="{C3380CC4-5D6E-409C-BE32-E72D297353CC}">
              <c16:uniqueId val="{00000000-8603-D647-BAE5-457B4D5EB940}"/>
            </c:ext>
          </c:extLst>
        </c:ser>
        <c:dLbls>
          <c:showLegendKey val="0"/>
          <c:showVal val="1"/>
          <c:showCatName val="0"/>
          <c:showSerName val="0"/>
          <c:showPercent val="0"/>
          <c:showBubbleSize val="0"/>
        </c:dLbls>
        <c:gapWidth val="95"/>
        <c:overlap val="100"/>
        <c:axId val="774739711"/>
        <c:axId val="774740031"/>
      </c:barChart>
      <c:catAx>
        <c:axId val="774739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740031"/>
        <c:crosses val="autoZero"/>
        <c:auto val="1"/>
        <c:lblAlgn val="ctr"/>
        <c:lblOffset val="100"/>
        <c:noMultiLvlLbl val="0"/>
      </c:catAx>
      <c:valAx>
        <c:axId val="774740031"/>
        <c:scaling>
          <c:orientation val="minMax"/>
        </c:scaling>
        <c:delete val="1"/>
        <c:axPos val="l"/>
        <c:numFmt formatCode="General" sourceLinked="1"/>
        <c:majorTickMark val="none"/>
        <c:minorTickMark val="none"/>
        <c:tickLblPos val="nextTo"/>
        <c:crossAx val="77473971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578161" y="2966891"/>
            <a:ext cx="8955367"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GB" sz="2400" dirty="0">
                <a:latin typeface="Times New Roman" panose="02020603050405020304" pitchFamily="18" charset="0"/>
                <a:cs typeface="Times New Roman" panose="02020603050405020304" pitchFamily="18" charset="0"/>
              </a:rPr>
              <a:t>Y. : G.RISHIKA</a:t>
            </a:r>
          </a:p>
          <a:p>
            <a:r>
              <a:rPr lang="en-GB" sz="2400" dirty="0">
                <a:latin typeface="Times New Roman" panose="02020603050405020304" pitchFamily="18" charset="0"/>
                <a:cs typeface="Times New Roman" panose="02020603050405020304" pitchFamily="18" charset="0"/>
              </a:rPr>
              <a:t>REGISTER NO.    : 312214654</a:t>
            </a:r>
            <a:endParaRPr lang="en-US"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USERNAME.        </a:t>
            </a:r>
            <a:r>
              <a:rPr lang="en-US" sz="2400"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asunm1475312214654 /</a:t>
            </a:r>
          </a:p>
          <a:p>
            <a:r>
              <a:rPr lang="en-GB" sz="2400" dirty="0">
                <a:latin typeface="Times New Roman" panose="02020603050405020304" pitchFamily="18" charset="0"/>
                <a:cs typeface="Times New Roman" panose="02020603050405020304" pitchFamily="18" charset="0"/>
              </a:rPr>
              <a:t>                                 C25497F0FC83B8ABC4042A44AFBE152D                                   </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PG &amp; RESEARCH DEPARTMENT OF </a:t>
            </a:r>
          </a:p>
          <a:p>
            <a:r>
              <a:rPr lang="en-GB" sz="2400" dirty="0">
                <a:latin typeface="Times New Roman" panose="02020603050405020304" pitchFamily="18" charset="0"/>
                <a:cs typeface="Times New Roman" panose="02020603050405020304" pitchFamily="18" charset="0"/>
              </a:rPr>
              <a:t>                                 COMMERCE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GB"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SRI KANYAKA PARAMESWARI ARTS</a:t>
            </a:r>
          </a:p>
          <a:p>
            <a:r>
              <a:rPr lang="en-GB" sz="2400" dirty="0">
                <a:latin typeface="Times New Roman" panose="02020603050405020304" pitchFamily="18" charset="0"/>
                <a:cs typeface="Times New Roman" panose="02020603050405020304" pitchFamily="18" charset="0"/>
              </a:rPr>
              <a:t>                                  &amp; SCIENCE COLLEGE FOR WOMEN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a:extLst>
              <a:ext uri="{FF2B5EF4-FFF2-40B4-BE49-F238E27FC236}">
                <a16:creationId xmlns:a16="http://schemas.microsoft.com/office/drawing/2014/main" id="{DF83C0C0-D814-25CA-B73A-E9E4F807A56E}"/>
              </a:ext>
            </a:extLst>
          </p:cNvPr>
          <p:cNvGraphicFramePr>
            <a:graphicFrameLocks/>
          </p:cNvGraphicFramePr>
          <p:nvPr>
            <p:extLst>
              <p:ext uri="{D42A27DB-BD31-4B8C-83A1-F6EECF244321}">
                <p14:modId xmlns:p14="http://schemas.microsoft.com/office/powerpoint/2010/main" val="3350279326"/>
              </p:ext>
            </p:extLst>
          </p:nvPr>
        </p:nvGraphicFramePr>
        <p:xfrm>
          <a:off x="1064559" y="1475441"/>
          <a:ext cx="8255000" cy="4276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8" y="2644170"/>
            <a:ext cx="7171359" cy="1938992"/>
          </a:xfrm>
          <a:prstGeom prst="rect">
            <a:avLst/>
          </a:prstGeom>
          <a:noFill/>
        </p:spPr>
        <p:txBody>
          <a:bodyPr wrap="square">
            <a:spAutoFit/>
          </a:bodyPr>
          <a:lstStyle/>
          <a:p>
            <a:r>
              <a:rPr lang="en-GB" sz="2400" dirty="0" err="1">
                <a:latin typeface="Times New Roman" panose="02020603050405020304"/>
              </a:rPr>
              <a:t>Dr.</a:t>
            </a:r>
            <a:r>
              <a:rPr lang="en-GB" sz="2400" dirty="0">
                <a:latin typeface="Times New Roman" panose="02020603050405020304"/>
              </a:rPr>
              <a:t> G.ANITHA DEVI</a:t>
            </a:r>
          </a:p>
          <a:p>
            <a:r>
              <a:rPr lang="en-GB" sz="2400" dirty="0">
                <a:latin typeface="Times New Roman" panose="02020603050405020304"/>
              </a:rPr>
              <a:t>Assistant Professor </a:t>
            </a:r>
          </a:p>
          <a:p>
            <a:r>
              <a:rPr lang="en-GB" sz="2400" dirty="0">
                <a:latin typeface="Times New Roman" panose="02020603050405020304"/>
              </a:rPr>
              <a:t>Sri </a:t>
            </a:r>
            <a:r>
              <a:rPr lang="en-GB" sz="2400" dirty="0" err="1">
                <a:latin typeface="Times New Roman" panose="02020603050405020304"/>
              </a:rPr>
              <a:t>Kanyaka</a:t>
            </a:r>
            <a:r>
              <a:rPr lang="en-GB" sz="2400" dirty="0">
                <a:latin typeface="Times New Roman" panose="02020603050405020304"/>
              </a:rPr>
              <a:t> </a:t>
            </a:r>
            <a:r>
              <a:rPr lang="en-GB" sz="2400" dirty="0" err="1">
                <a:latin typeface="Times New Roman" panose="02020603050405020304"/>
              </a:rPr>
              <a:t>Parameswari</a:t>
            </a:r>
            <a:r>
              <a:rPr lang="en-GB" sz="2400" dirty="0">
                <a:latin typeface="Times New Roman" panose="02020603050405020304"/>
              </a:rPr>
              <a:t> Arts &amp; Science college for women</a:t>
            </a:r>
          </a:p>
          <a:p>
            <a:r>
              <a:rPr lang="en-GB" sz="2400" dirty="0">
                <a:latin typeface="Times New Roman" panose="02020603050405020304"/>
              </a:rPr>
              <a:t>C</a:t>
            </a:r>
            <a:r>
              <a:rPr lang="en-US" sz="2400" dirty="0" err="1">
                <a:latin typeface="Times New Roman" panose="02020603050405020304"/>
              </a:rPr>
              <a:t>hennai</a:t>
            </a:r>
            <a:r>
              <a:rPr lang="en-US" sz="2400" dirty="0">
                <a:latin typeface="Times New Roman" panose="02020603050405020304"/>
              </a:rPr>
              <a:t>,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2554545"/>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CURRENT EMPLOYEES RATING : An employee rating is a process that evaluates an employee’s performance, skills and contribution in the workplace.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 Rishika</cp:lastModifiedBy>
  <cp:revision>34</cp:revision>
  <dcterms:created xsi:type="dcterms:W3CDTF">2024-08-21T00:32:52Z</dcterms:created>
  <dcterms:modified xsi:type="dcterms:W3CDTF">2024-08-27T10:00:57Z</dcterms:modified>
</cp:coreProperties>
</file>