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Charles</a:t>
            </a:r>
          </a:p>
          <a:p>
            <a:endParaRPr lang="fr-FR" dirty="0"/>
          </a:p>
          <a:p>
            <a:r>
              <a:rPr lang="fr-FR" dirty="0" smtClean="0"/>
              <a:t>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</a:t>
            </a:r>
            <a:r>
              <a:rPr lang="fr-FR" u="sng" dirty="0" smtClean="0"/>
              <a:t>Concours du </a:t>
            </a:r>
            <a:r>
              <a:rPr lang="fr-FR" u="sng" dirty="0"/>
              <a:t>2</a:t>
            </a:r>
            <a:r>
              <a:rPr lang="fr-FR" u="sng" dirty="0" smtClean="0"/>
              <a:t> juin	R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107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Via cette page web </a:t>
            </a:r>
          </a:p>
          <a:p>
            <a:pPr lvl="2"/>
            <a:r>
              <a:rPr lang="fr-FR" dirty="0" smtClean="0"/>
              <a:t>Site vitrine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hlinkClick r:id="rId2"/>
              </a:rPr>
              <a:t>http://concours-prog-unice.890m.com/</a:t>
            </a:r>
            <a:endParaRPr lang="fr-FR" dirty="0" smtClean="0"/>
          </a:p>
          <a:p>
            <a:pPr lvl="2"/>
            <a:r>
              <a:rPr lang="fr-FR" dirty="0" smtClean="0"/>
              <a:t>Communication</a:t>
            </a:r>
          </a:p>
          <a:p>
            <a:pPr lvl="1"/>
            <a:r>
              <a:rPr lang="fr-FR" dirty="0" smtClean="0"/>
              <a:t>40 </a:t>
            </a:r>
            <a:r>
              <a:rPr lang="fr-FR" dirty="0"/>
              <a:t>étudiants </a:t>
            </a:r>
            <a:r>
              <a:rPr lang="fr-FR" dirty="0" smtClean="0"/>
              <a:t>inscrits</a:t>
            </a:r>
          </a:p>
          <a:p>
            <a:pPr lvl="1"/>
            <a:r>
              <a:rPr lang="fr-FR" dirty="0" smtClean="0"/>
              <a:t>Par niveau (L1 avec L1 …)</a:t>
            </a:r>
          </a:p>
          <a:p>
            <a:r>
              <a:rPr lang="fr-FR" dirty="0" smtClean="0"/>
              <a:t>Modalités</a:t>
            </a:r>
            <a:endParaRPr lang="fr-FR" dirty="0" smtClean="0"/>
          </a:p>
          <a:p>
            <a:pPr lvl="1"/>
            <a:r>
              <a:rPr lang="fr-FR" dirty="0" smtClean="0"/>
              <a:t>Groupe : 4 étudiants max</a:t>
            </a:r>
          </a:p>
          <a:p>
            <a:pPr lvl="1"/>
            <a:r>
              <a:rPr lang="fr-FR" dirty="0" smtClean="0"/>
              <a:t>Plusieurs langages (R - C - C++ - Java </a:t>
            </a:r>
            <a:r>
              <a:rPr lang="fr-FR" dirty="0"/>
              <a:t>-</a:t>
            </a:r>
            <a:r>
              <a:rPr lang="fr-FR" dirty="0" smtClean="0"/>
              <a:t> Python)</a:t>
            </a:r>
          </a:p>
          <a:p>
            <a:pPr lvl="1"/>
            <a:r>
              <a:rPr lang="fr-FR" dirty="0" smtClean="0"/>
              <a:t>Le vainqueur: le + de problèmes , le + vite</a:t>
            </a:r>
          </a:p>
          <a:p>
            <a:pPr lvl="1"/>
            <a:r>
              <a:rPr lang="fr-FR" dirty="0" smtClean="0"/>
              <a:t>Récompenses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Etude de cas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r>
              <a:rPr lang="fr-FR" dirty="0" smtClean="0"/>
              <a:t>Un énoncé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fr-FR" dirty="0" smtClean="0"/>
              <a:t>Le problème du 42</a:t>
            </a:r>
          </a:p>
          <a:p>
            <a:endParaRPr lang="fr-FR" dirty="0" smtClean="0"/>
          </a:p>
          <a:p>
            <a:r>
              <a:rPr lang="fr-FR" dirty="0" smtClean="0"/>
              <a:t>Cas de tests</a:t>
            </a:r>
          </a:p>
          <a:p>
            <a:r>
              <a:rPr lang="fr-FR" dirty="0" smtClean="0"/>
              <a:t>Implémentation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Charles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825190"/>
            <a:ext cx="7785463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Définitions des tests				Exemples</a:t>
            </a:r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Cas limites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Charles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0" y="2629693"/>
            <a:ext cx="6194610" cy="2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&amp; comparaison		Charles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2" y="2158319"/>
            <a:ext cx="5712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			Charles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  <a:p>
            <a:r>
              <a:rPr lang="fr-FR" dirty="0" smtClean="0"/>
              <a:t>Recherche de problèmes</a:t>
            </a:r>
          </a:p>
          <a:p>
            <a:r>
              <a:rPr lang="fr-FR" dirty="0" smtClean="0"/>
              <a:t>Travail </a:t>
            </a:r>
            <a:r>
              <a:rPr lang="fr-FR" dirty="0" smtClean="0"/>
              <a:t>pédagogique ??</a:t>
            </a:r>
            <a:endParaRPr lang="fr-FR" dirty="0" smtClean="0"/>
          </a:p>
          <a:p>
            <a:r>
              <a:rPr lang="fr-FR" dirty="0" smtClean="0"/>
              <a:t>Notre travail != monographique</a:t>
            </a:r>
          </a:p>
        </p:txBody>
      </p:sp>
    </p:spTree>
    <p:extLst>
      <p:ext uri="{BB962C8B-B14F-4D97-AF65-F5344CB8AC3E}">
        <p14:creationId xmlns:p14="http://schemas.microsoft.com/office/powerpoint/2010/main" val="303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</a:t>
            </a:r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Organiser un concours de programmation au sein de l’université.</a:t>
            </a:r>
            <a:endParaRPr lang="fr-FR" dirty="0"/>
          </a:p>
          <a:p>
            <a:r>
              <a:rPr lang="fr-FR" dirty="0" smtClean="0"/>
              <a:t>Motivation : notions transversales</a:t>
            </a:r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d’un concours ACM 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proposés</a:t>
            </a:r>
          </a:p>
          <a:p>
            <a:r>
              <a:rPr lang="fr-FR" dirty="0" smtClean="0"/>
              <a:t>Une mauvaise solution -&gt; pénalité</a:t>
            </a:r>
          </a:p>
          <a:p>
            <a:endParaRPr lang="fr-FR" dirty="0"/>
          </a:p>
          <a:p>
            <a:r>
              <a:rPr lang="fr-FR" dirty="0" smtClean="0"/>
              <a:t>Challenge </a:t>
            </a:r>
            <a:r>
              <a:rPr lang="fr-FR" dirty="0" smtClean="0">
                <a:sym typeface="Wingdings" panose="05000000000000000000" pitchFamily="2" charset="2"/>
              </a:rPr>
              <a:t> culture générale et autres.. pour les étudiants et autre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						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de problèmes</a:t>
            </a:r>
          </a:p>
          <a:p>
            <a:pPr lvl="1"/>
            <a:r>
              <a:rPr lang="fr-FR" dirty="0" smtClean="0"/>
              <a:t>Problèmes de dénombrement.</a:t>
            </a:r>
          </a:p>
          <a:p>
            <a:pPr lvl="1"/>
            <a:r>
              <a:rPr lang="fr-FR" dirty="0" smtClean="0"/>
              <a:t>Problème employant les structures de données classiques.</a:t>
            </a:r>
          </a:p>
          <a:p>
            <a:pPr lvl="1"/>
            <a:r>
              <a:rPr lang="fr-FR" dirty="0" smtClean="0"/>
              <a:t>Problèmes d’arbres / graphes.</a:t>
            </a:r>
          </a:p>
          <a:p>
            <a:pPr lvl="1"/>
            <a:r>
              <a:rPr lang="fr-FR" dirty="0" smtClean="0"/>
              <a:t>Créer des structures de données.</a:t>
            </a:r>
          </a:p>
          <a:p>
            <a:r>
              <a:rPr lang="fr-FR" dirty="0" smtClean="0"/>
              <a:t>Structures des problèmes</a:t>
            </a:r>
          </a:p>
          <a:p>
            <a:pPr lvl="1"/>
            <a:r>
              <a:rPr lang="fr-FR" dirty="0" smtClean="0"/>
              <a:t>Faire sur feuille</a:t>
            </a:r>
          </a:p>
          <a:p>
            <a:pPr lvl="1"/>
            <a:r>
              <a:rPr lang="fr-FR" dirty="0" smtClean="0"/>
              <a:t>Coder</a:t>
            </a:r>
          </a:p>
          <a:p>
            <a:pPr lvl="1"/>
            <a:r>
              <a:rPr lang="fr-FR" dirty="0" smtClean="0"/>
              <a:t>Approfondissement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PC2</a:t>
            </a:r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Publication des énoncés / 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			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sessions</a:t>
            </a:r>
          </a:p>
          <a:p>
            <a:pPr lvl="1"/>
            <a:r>
              <a:rPr lang="fr-FR" dirty="0" smtClean="0"/>
              <a:t>Le 18 </a:t>
            </a:r>
            <a:r>
              <a:rPr lang="fr-FR" dirty="0" smtClean="0"/>
              <a:t>avril </a:t>
            </a:r>
            <a:r>
              <a:rPr lang="fr-FR" dirty="0" smtClean="0">
                <a:sym typeface="Wingdings" panose="05000000000000000000" pitchFamily="2" charset="2"/>
              </a:rPr>
              <a:t> TP noté</a:t>
            </a:r>
            <a:endParaRPr lang="fr-FR" dirty="0" smtClean="0"/>
          </a:p>
          <a:p>
            <a:pPr lvl="1"/>
            <a:r>
              <a:rPr lang="fr-FR" dirty="0" smtClean="0"/>
              <a:t>Le 2 </a:t>
            </a:r>
            <a:r>
              <a:rPr lang="fr-FR" dirty="0" smtClean="0"/>
              <a:t>juin </a:t>
            </a:r>
            <a:r>
              <a:rPr lang="fr-FR" dirty="0" smtClean="0">
                <a:sym typeface="Wingdings" panose="05000000000000000000" pitchFamily="2" charset="2"/>
              </a:rPr>
              <a:t> Concours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9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du 18 avril </a:t>
            </a:r>
            <a:r>
              <a:rPr lang="fr-FR" dirty="0" smtClean="0"/>
              <a:t>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Modalités</a:t>
            </a:r>
            <a:endParaRPr lang="fr-FR" dirty="0" smtClean="0"/>
          </a:p>
          <a:p>
            <a:pPr lvl="1"/>
            <a:r>
              <a:rPr lang="fr-FR" dirty="0" smtClean="0"/>
              <a:t>Niveau L1 MASS</a:t>
            </a:r>
          </a:p>
          <a:p>
            <a:pPr lvl="1"/>
            <a:r>
              <a:rPr lang="fr-FR" dirty="0"/>
              <a:t>TP </a:t>
            </a:r>
            <a:r>
              <a:rPr lang="fr-FR" dirty="0" smtClean="0"/>
              <a:t>noté</a:t>
            </a:r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Inscription via one Drive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Résultats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retenus			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gérer les inscriptions</a:t>
            </a:r>
          </a:p>
          <a:p>
            <a:r>
              <a:rPr lang="fr-FR" dirty="0" smtClean="0"/>
              <a:t>Clarté des énoncés</a:t>
            </a:r>
          </a:p>
          <a:p>
            <a:r>
              <a:rPr lang="fr-FR" dirty="0" smtClean="0"/>
              <a:t>Tests + encadrés</a:t>
            </a:r>
          </a:p>
          <a:p>
            <a:r>
              <a:rPr lang="fr-FR" dirty="0" smtClean="0"/>
              <a:t>Rodage</a:t>
            </a:r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317</Words>
  <Application>Microsoft Office PowerPoint</Application>
  <PresentationFormat>Grand écran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Soutenance orale du TER Organisation d’un concours de programmation</vt:lpstr>
      <vt:lpstr>Sommaire</vt:lpstr>
      <vt:lpstr>Le projet      M</vt:lpstr>
      <vt:lpstr>Principe d’un concours ACM  M</vt:lpstr>
      <vt:lpstr>Problèmes      M</vt:lpstr>
      <vt:lpstr>Infrastructures      R</vt:lpstr>
      <vt:lpstr>Déroulement      R</vt:lpstr>
      <vt:lpstr>Déroulement: Concours du 18 avril  R</vt:lpstr>
      <vt:lpstr>Enseignements retenus   R</vt:lpstr>
      <vt:lpstr>Déroulement:  Concours du 2 juin R</vt:lpstr>
      <vt:lpstr>Etude de cas</vt:lpstr>
      <vt:lpstr>Etude de cas</vt:lpstr>
      <vt:lpstr>Implémentation &amp; comparaison  Charles</vt:lpstr>
      <vt:lpstr>Conclusion    Charles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80</cp:revision>
  <dcterms:created xsi:type="dcterms:W3CDTF">2016-06-10T09:13:56Z</dcterms:created>
  <dcterms:modified xsi:type="dcterms:W3CDTF">2016-06-13T21:40:55Z</dcterms:modified>
</cp:coreProperties>
</file>