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8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9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4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9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4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8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7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ncours-prog-unice.890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Soutenance orale du TER</a:t>
            </a:r>
            <a:br>
              <a:rPr lang="fr-FR" dirty="0" smtClean="0"/>
            </a:br>
            <a:r>
              <a:rPr lang="fr-FR" u="sng" dirty="0" smtClean="0"/>
              <a:t>Organisation d’un concours de programmation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Encadrant : Mr </a:t>
            </a:r>
            <a:r>
              <a:rPr lang="fr-FR" dirty="0" err="1" smtClean="0"/>
              <a:t>Malapert</a:t>
            </a:r>
            <a:endParaRPr lang="fr-FR" dirty="0" smtClean="0"/>
          </a:p>
          <a:p>
            <a:r>
              <a:rPr lang="fr-FR" dirty="0" smtClean="0"/>
              <a:t>Etudiants : </a:t>
            </a:r>
            <a:r>
              <a:rPr lang="fr-FR" dirty="0" err="1" smtClean="0"/>
              <a:t>Ellapin</a:t>
            </a:r>
            <a:r>
              <a:rPr lang="fr-FR" dirty="0" smtClean="0"/>
              <a:t> Mathias – Giangrasso Rémy – </a:t>
            </a:r>
            <a:r>
              <a:rPr lang="fr-FR" dirty="0" err="1" smtClean="0"/>
              <a:t>Heitzler</a:t>
            </a:r>
            <a:r>
              <a:rPr lang="fr-FR" dirty="0" smtClean="0"/>
              <a:t> Charles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4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Etude de cas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376748" cy="4351338"/>
          </a:xfrm>
        </p:spPr>
        <p:txBody>
          <a:bodyPr/>
          <a:lstStyle/>
          <a:p>
            <a:r>
              <a:rPr lang="fr-FR" dirty="0" smtClean="0"/>
              <a:t>Un énoncé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fr-FR" dirty="0" smtClean="0"/>
              <a:t>Le problème du 42</a:t>
            </a:r>
          </a:p>
          <a:p>
            <a:endParaRPr lang="fr-FR" dirty="0" smtClean="0"/>
          </a:p>
          <a:p>
            <a:r>
              <a:rPr lang="fr-FR" dirty="0" smtClean="0"/>
              <a:t>Cas de tests</a:t>
            </a:r>
          </a:p>
          <a:p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48" y="825190"/>
            <a:ext cx="7785463" cy="52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Définitions des tests</a:t>
            </a:r>
          </a:p>
          <a:p>
            <a:pPr lvl="1"/>
            <a:r>
              <a:rPr lang="fr-FR" dirty="0" smtClean="0"/>
              <a:t>Basiques</a:t>
            </a:r>
          </a:p>
          <a:p>
            <a:pPr lvl="1"/>
            <a:r>
              <a:rPr lang="fr-FR" dirty="0" smtClean="0"/>
              <a:t>De performances</a:t>
            </a:r>
          </a:p>
          <a:p>
            <a:pPr lvl="1"/>
            <a:r>
              <a:rPr lang="fr-FR" dirty="0" smtClean="0"/>
              <a:t>Cas limites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52" y="1046303"/>
            <a:ext cx="4030330" cy="128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/>
              <a:t>Types de problèmes</a:t>
            </a:r>
          </a:p>
          <a:p>
            <a:r>
              <a:rPr lang="fr-FR" dirty="0" smtClean="0"/>
              <a:t>Infrastructures</a:t>
            </a:r>
          </a:p>
          <a:p>
            <a:r>
              <a:rPr lang="fr-FR" dirty="0" smtClean="0"/>
              <a:t>Déroulement</a:t>
            </a:r>
          </a:p>
          <a:p>
            <a:pPr lvl="1"/>
            <a:r>
              <a:rPr lang="fr-FR" dirty="0" smtClean="0"/>
              <a:t>Concours 1</a:t>
            </a:r>
          </a:p>
          <a:p>
            <a:pPr lvl="1"/>
            <a:r>
              <a:rPr lang="fr-FR" dirty="0" smtClean="0"/>
              <a:t>Concours 2</a:t>
            </a:r>
          </a:p>
          <a:p>
            <a:r>
              <a:rPr lang="fr-FR" dirty="0" smtClean="0"/>
              <a:t>Etude de cas</a:t>
            </a:r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Organiser un concours de programmation au sein de l’université.</a:t>
            </a:r>
            <a:endParaRPr lang="fr-FR" dirty="0"/>
          </a:p>
          <a:p>
            <a:r>
              <a:rPr lang="fr-FR" dirty="0" smtClean="0"/>
              <a:t>Motivation : notions transversales</a:t>
            </a:r>
          </a:p>
          <a:p>
            <a:pPr lvl="1"/>
            <a:r>
              <a:rPr lang="fr-FR" dirty="0" smtClean="0"/>
              <a:t>Recherche d’énoncés</a:t>
            </a:r>
          </a:p>
          <a:p>
            <a:pPr lvl="1"/>
            <a:r>
              <a:rPr lang="fr-FR" dirty="0" smtClean="0"/>
              <a:t>Implémentation des problèmes</a:t>
            </a:r>
          </a:p>
          <a:p>
            <a:pPr lvl="1"/>
            <a:r>
              <a:rPr lang="fr-FR" dirty="0" smtClean="0"/>
              <a:t>Edition des tests</a:t>
            </a:r>
          </a:p>
          <a:p>
            <a:pPr lvl="1"/>
            <a:r>
              <a:rPr lang="fr-FR" dirty="0" smtClean="0"/>
              <a:t>Gestion des inscriptions</a:t>
            </a:r>
          </a:p>
          <a:p>
            <a:pPr lvl="1"/>
            <a:r>
              <a:rPr lang="fr-FR" dirty="0" smtClean="0"/>
              <a:t>Déploiement d’une infrastructure</a:t>
            </a:r>
          </a:p>
          <a:p>
            <a:pPr lvl="1"/>
            <a:r>
              <a:rPr lang="fr-FR" dirty="0" smtClean="0"/>
              <a:t>Communication auprès des étudiants</a:t>
            </a:r>
          </a:p>
        </p:txBody>
      </p:sp>
    </p:spTree>
    <p:extLst>
      <p:ext uri="{BB962C8B-B14F-4D97-AF65-F5344CB8AC3E}">
        <p14:creationId xmlns:p14="http://schemas.microsoft.com/office/powerpoint/2010/main" val="417248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problèmes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Problèmes algorithmiques</a:t>
            </a:r>
          </a:p>
          <a:p>
            <a:r>
              <a:rPr lang="fr-FR" dirty="0" smtClean="0"/>
              <a:t>Problèmes d’arbres / graphes</a:t>
            </a:r>
          </a:p>
          <a:p>
            <a:r>
              <a:rPr lang="fr-FR" dirty="0" smtClean="0"/>
              <a:t>Créer des structures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8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 smtClean="0"/>
              <a:t>Concours par équipe</a:t>
            </a:r>
          </a:p>
          <a:p>
            <a:r>
              <a:rPr lang="fr-FR" dirty="0" smtClean="0"/>
              <a:t>Résoudre un maximum de problèmes dans un temps donné</a:t>
            </a:r>
          </a:p>
          <a:p>
            <a:r>
              <a:rPr lang="fr-FR" dirty="0" smtClean="0"/>
              <a:t>Divers langages proposés</a:t>
            </a:r>
          </a:p>
          <a:p>
            <a:r>
              <a:rPr lang="fr-FR" dirty="0" smtClean="0"/>
              <a:t>Une mauvaise solution -&gt; pénalité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2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Infrastructures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PC2</a:t>
            </a:r>
          </a:p>
          <a:p>
            <a:pPr lvl="1"/>
            <a:r>
              <a:rPr lang="fr-FR" dirty="0" smtClean="0"/>
              <a:t>Serveur</a:t>
            </a:r>
          </a:p>
          <a:p>
            <a:pPr lvl="2"/>
            <a:r>
              <a:rPr lang="fr-FR" dirty="0" smtClean="0"/>
              <a:t>Evaluation des soumissions.</a:t>
            </a:r>
          </a:p>
          <a:p>
            <a:pPr lvl="2"/>
            <a:r>
              <a:rPr lang="fr-FR" dirty="0" smtClean="0"/>
              <a:t>Configurable à souhait. (problèmes (tests) , langages , concours)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 smtClean="0"/>
              <a:t>Client</a:t>
            </a:r>
          </a:p>
          <a:p>
            <a:pPr lvl="2"/>
            <a:r>
              <a:rPr lang="fr-FR" dirty="0" smtClean="0"/>
              <a:t>Interface homme machine -&gt; soumission des participants</a:t>
            </a:r>
          </a:p>
          <a:p>
            <a:r>
              <a:rPr lang="fr-FR" dirty="0" smtClean="0"/>
              <a:t>GitHub</a:t>
            </a:r>
          </a:p>
          <a:p>
            <a:pPr lvl="1"/>
            <a:r>
              <a:rPr lang="fr-FR" dirty="0" smtClean="0"/>
              <a:t>Publication des énoncés / parseurs</a:t>
            </a:r>
          </a:p>
          <a:p>
            <a:pPr lvl="1"/>
            <a:r>
              <a:rPr lang="fr-FR" dirty="0" smtClean="0"/>
              <a:t>Privé </a:t>
            </a:r>
            <a:r>
              <a:rPr lang="fr-FR" dirty="0" smtClean="0">
                <a:sym typeface="Wingdings" panose="05000000000000000000" pitchFamily="2" charset="2"/>
              </a:rPr>
              <a:t> Public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6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</a:t>
            </a:r>
            <a:r>
              <a:rPr lang="fr-FR" dirty="0"/>
              <a:t>	</a:t>
            </a:r>
            <a:r>
              <a:rPr lang="fr-FR" u="sng" dirty="0" smtClean="0"/>
              <a:t>Concours 1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Aide : parseur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entrées</a:t>
            </a:r>
          </a:p>
          <a:p>
            <a:r>
              <a:rPr lang="fr-FR" dirty="0" smtClean="0"/>
              <a:t>Modalité</a:t>
            </a:r>
          </a:p>
          <a:p>
            <a:pPr lvl="1"/>
            <a:r>
              <a:rPr lang="fr-FR" dirty="0" smtClean="0"/>
              <a:t>Niveau L1 MASS</a:t>
            </a:r>
          </a:p>
          <a:p>
            <a:pPr lvl="1"/>
            <a:r>
              <a:rPr lang="fr-FR" dirty="0" smtClean="0"/>
              <a:t>Un seul langage: R</a:t>
            </a:r>
          </a:p>
          <a:p>
            <a:pPr lvl="1"/>
            <a:r>
              <a:rPr lang="fr-FR" dirty="0" smtClean="0"/>
              <a:t>TP noté</a:t>
            </a:r>
            <a:endParaRPr lang="fr-FR" dirty="0"/>
          </a:p>
          <a:p>
            <a:pPr lvl="1"/>
            <a:r>
              <a:rPr lang="fr-FR" dirty="0" smtClean="0"/>
              <a:t>Inscription via one Drive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Enseignements retenus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Mieux gérer les inscriptions</a:t>
            </a:r>
          </a:p>
          <a:p>
            <a:r>
              <a:rPr lang="fr-FR" dirty="0" smtClean="0"/>
              <a:t>Clarté des énoncés</a:t>
            </a:r>
          </a:p>
          <a:p>
            <a:r>
              <a:rPr lang="fr-FR" dirty="0" smtClean="0"/>
              <a:t>Tests + encadrés</a:t>
            </a:r>
          </a:p>
          <a:p>
            <a:r>
              <a:rPr lang="fr-FR" dirty="0" smtClean="0"/>
              <a:t>Rodage</a:t>
            </a:r>
          </a:p>
        </p:txBody>
      </p:sp>
    </p:spTree>
    <p:extLst>
      <p:ext uri="{BB962C8B-B14F-4D97-AF65-F5344CB8AC3E}">
        <p14:creationId xmlns:p14="http://schemas.microsoft.com/office/powerpoint/2010/main" val="3049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 	Concours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Inscription</a:t>
            </a:r>
          </a:p>
          <a:p>
            <a:pPr lvl="1"/>
            <a:r>
              <a:rPr lang="fr-FR" dirty="0" smtClean="0"/>
              <a:t>Via cette page web </a:t>
            </a:r>
            <a:r>
              <a:rPr lang="fr-FR" dirty="0" smtClean="0">
                <a:hlinkClick r:id="rId2"/>
              </a:rPr>
              <a:t>http://concours-prog-unice.890m.com/</a:t>
            </a:r>
            <a:endParaRPr lang="fr-FR" dirty="0" smtClean="0"/>
          </a:p>
          <a:p>
            <a:pPr lvl="1"/>
            <a:r>
              <a:rPr lang="fr-FR" dirty="0" smtClean="0"/>
              <a:t>Par niveau (L1 avec L1 …)</a:t>
            </a:r>
          </a:p>
          <a:p>
            <a:r>
              <a:rPr lang="fr-FR" dirty="0" smtClean="0"/>
              <a:t>Modalité</a:t>
            </a:r>
          </a:p>
          <a:p>
            <a:pPr lvl="1"/>
            <a:r>
              <a:rPr lang="fr-FR" dirty="0" smtClean="0"/>
              <a:t>Groupe : 4 étudiants max</a:t>
            </a:r>
          </a:p>
          <a:p>
            <a:pPr lvl="1"/>
            <a:r>
              <a:rPr lang="fr-FR" dirty="0" smtClean="0"/>
              <a:t>Plusieurs langages (R - C - C++ - Java – Python)</a:t>
            </a:r>
          </a:p>
          <a:p>
            <a:pPr lvl="1"/>
            <a:r>
              <a:rPr lang="fr-FR" dirty="0" smtClean="0"/>
              <a:t>Le vainqueur: le + de problèmes , le + vite</a:t>
            </a:r>
          </a:p>
          <a:p>
            <a:pPr lvl="1"/>
            <a:r>
              <a:rPr lang="fr-FR" dirty="0" smtClean="0"/>
              <a:t>Récompenses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1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252</Words>
  <Application>Microsoft Office PowerPoint</Application>
  <PresentationFormat>Grand écran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Soutenance orale du TER Organisation d’un concours de programmation</vt:lpstr>
      <vt:lpstr>Sommaire</vt:lpstr>
      <vt:lpstr>Le projet</vt:lpstr>
      <vt:lpstr>Types de problèmes</vt:lpstr>
      <vt:lpstr>Principe</vt:lpstr>
      <vt:lpstr>Infrastructures</vt:lpstr>
      <vt:lpstr>Déroulement: Concours 1</vt:lpstr>
      <vt:lpstr>Enseignements retenus</vt:lpstr>
      <vt:lpstr>Déroulement:  Concours 2</vt:lpstr>
      <vt:lpstr>Etude de cas</vt:lpstr>
      <vt:lpstr>Etude de 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Remy Giangrasso</dc:creator>
  <cp:lastModifiedBy>Remy Giangrasso</cp:lastModifiedBy>
  <cp:revision>29</cp:revision>
  <dcterms:created xsi:type="dcterms:W3CDTF">2016-06-10T09:13:56Z</dcterms:created>
  <dcterms:modified xsi:type="dcterms:W3CDTF">2016-06-13T12:25:15Z</dcterms:modified>
</cp:coreProperties>
</file>