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0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71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8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92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4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9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4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8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7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1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F3861-252F-41A6-B732-450BB29D3688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03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ncours-prog-unice.890m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Soutenance orale du TER</a:t>
            </a:r>
            <a:br>
              <a:rPr lang="fr-FR" dirty="0" smtClean="0"/>
            </a:br>
            <a:r>
              <a:rPr lang="fr-FR" u="sng" dirty="0" smtClean="0"/>
              <a:t>Organisation d’un concours de programmation</a:t>
            </a:r>
            <a:endParaRPr lang="fr-FR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Encadrant : Mr </a:t>
            </a:r>
            <a:r>
              <a:rPr lang="fr-FR" dirty="0" err="1" smtClean="0"/>
              <a:t>Malapert</a:t>
            </a:r>
            <a:endParaRPr lang="fr-FR" dirty="0" smtClean="0"/>
          </a:p>
          <a:p>
            <a:r>
              <a:rPr lang="fr-FR" dirty="0" smtClean="0"/>
              <a:t>Etudiants : </a:t>
            </a:r>
            <a:r>
              <a:rPr lang="fr-FR" dirty="0" err="1" smtClean="0"/>
              <a:t>Ellapin</a:t>
            </a:r>
            <a:r>
              <a:rPr lang="fr-FR" dirty="0" smtClean="0"/>
              <a:t> Mathias – Giangrasso Rémy – </a:t>
            </a:r>
            <a:r>
              <a:rPr lang="fr-FR" dirty="0" err="1" smtClean="0"/>
              <a:t>Heitzler</a:t>
            </a:r>
            <a:r>
              <a:rPr lang="fr-FR" dirty="0" smtClean="0"/>
              <a:t> Charles</a:t>
            </a:r>
          </a:p>
          <a:p>
            <a:endParaRPr lang="fr-FR" dirty="0"/>
          </a:p>
          <a:p>
            <a:r>
              <a:rPr lang="fr-FR" dirty="0" smtClean="0"/>
              <a:t>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4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 	</a:t>
            </a:r>
            <a:r>
              <a:rPr lang="fr-FR" u="sng" dirty="0" smtClean="0"/>
              <a:t>Concours du </a:t>
            </a:r>
            <a:r>
              <a:rPr lang="fr-FR" u="sng" dirty="0"/>
              <a:t>2</a:t>
            </a:r>
            <a:r>
              <a:rPr lang="fr-FR" u="sng" dirty="0" smtClean="0"/>
              <a:t> juin	R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107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Inscription</a:t>
            </a:r>
          </a:p>
          <a:p>
            <a:pPr lvl="1"/>
            <a:r>
              <a:rPr lang="fr-FR" dirty="0" smtClean="0"/>
              <a:t>Via cette page web </a:t>
            </a:r>
          </a:p>
          <a:p>
            <a:pPr lvl="2"/>
            <a:r>
              <a:rPr lang="fr-FR" dirty="0" smtClean="0"/>
              <a:t>Site vitrine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hlinkClick r:id="rId2"/>
              </a:rPr>
              <a:t>http://concours-prog-unice.890m.com/</a:t>
            </a:r>
            <a:endParaRPr lang="fr-FR" dirty="0" smtClean="0"/>
          </a:p>
          <a:p>
            <a:pPr lvl="2"/>
            <a:r>
              <a:rPr lang="fr-FR" dirty="0" smtClean="0"/>
              <a:t>Communication</a:t>
            </a:r>
          </a:p>
          <a:p>
            <a:pPr lvl="1"/>
            <a:r>
              <a:rPr lang="fr-FR" dirty="0" smtClean="0"/>
              <a:t>40 </a:t>
            </a:r>
            <a:r>
              <a:rPr lang="fr-FR" dirty="0"/>
              <a:t>étudiants </a:t>
            </a:r>
            <a:r>
              <a:rPr lang="fr-FR" dirty="0" smtClean="0"/>
              <a:t>inscrits</a:t>
            </a:r>
          </a:p>
          <a:p>
            <a:pPr lvl="1"/>
            <a:r>
              <a:rPr lang="fr-FR" dirty="0" smtClean="0"/>
              <a:t>Par niveau (L1 avec L1 …)</a:t>
            </a:r>
          </a:p>
          <a:p>
            <a:r>
              <a:rPr lang="fr-FR" dirty="0" smtClean="0"/>
              <a:t>Modalités</a:t>
            </a:r>
          </a:p>
          <a:p>
            <a:pPr lvl="1"/>
            <a:r>
              <a:rPr lang="fr-FR" dirty="0" smtClean="0"/>
              <a:t>Groupe : 4 étudiants max</a:t>
            </a:r>
          </a:p>
          <a:p>
            <a:pPr lvl="1"/>
            <a:r>
              <a:rPr lang="fr-FR" dirty="0" smtClean="0"/>
              <a:t>Plusieurs langages (R - C - C++ - Java </a:t>
            </a:r>
            <a:r>
              <a:rPr lang="fr-FR" dirty="0"/>
              <a:t>-</a:t>
            </a:r>
            <a:r>
              <a:rPr lang="fr-FR" dirty="0" smtClean="0"/>
              <a:t> Python)</a:t>
            </a:r>
          </a:p>
          <a:p>
            <a:pPr lvl="1"/>
            <a:r>
              <a:rPr lang="fr-FR" dirty="0" smtClean="0"/>
              <a:t>Le vainqueur: le + de problèmes , le + vite</a:t>
            </a:r>
          </a:p>
          <a:p>
            <a:pPr lvl="1"/>
            <a:r>
              <a:rPr lang="fr-FR" dirty="0" smtClean="0"/>
              <a:t>Récompenses</a:t>
            </a:r>
          </a:p>
          <a:p>
            <a:r>
              <a:rPr lang="fr-FR" dirty="0" smtClean="0"/>
              <a:t>Résultats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1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Exemple de résolution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376748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931" y="1269726"/>
            <a:ext cx="7785463" cy="49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Définitions des tests				Exemples</a:t>
            </a:r>
          </a:p>
          <a:p>
            <a:pPr lvl="1"/>
            <a:r>
              <a:rPr lang="fr-FR" dirty="0" smtClean="0"/>
              <a:t>Basiques</a:t>
            </a:r>
          </a:p>
          <a:p>
            <a:pPr lvl="1"/>
            <a:r>
              <a:rPr lang="fr-FR" dirty="0" smtClean="0"/>
              <a:t>De performances</a:t>
            </a:r>
          </a:p>
          <a:p>
            <a:pPr lvl="1"/>
            <a:r>
              <a:rPr lang="fr-FR" dirty="0" smtClean="0"/>
              <a:t>Correction cas </a:t>
            </a:r>
            <a:r>
              <a:rPr lang="fr-FR" dirty="0" smtClean="0"/>
              <a:t>limites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Test : avec 4 2</a:t>
            </a:r>
          </a:p>
          <a:p>
            <a:pPr marL="457200" lvl="1" indent="0">
              <a:buNone/>
            </a:pPr>
            <a:r>
              <a:rPr lang="fr-FR" dirty="0" smtClean="0"/>
              <a:t>Et sans 42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Charles</a:t>
            </a:r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90" y="2629693"/>
            <a:ext cx="6194610" cy="23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&amp; comparaison		Charles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2" y="2158319"/>
            <a:ext cx="5712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soumission : </a:t>
            </a:r>
            <a:r>
              <a:rPr lang="fr-FR" dirty="0" err="1" smtClean="0"/>
              <a:t>screen</a:t>
            </a:r>
            <a:r>
              <a:rPr lang="fr-FR" dirty="0" smtClean="0"/>
              <a:t> IHM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68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				Charles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Déploiement de l’infrastructure</a:t>
            </a:r>
            <a:endParaRPr lang="fr-FR" dirty="0"/>
          </a:p>
          <a:p>
            <a:r>
              <a:rPr lang="fr-FR" dirty="0" smtClean="0"/>
              <a:t>Recherche de problèmes</a:t>
            </a:r>
          </a:p>
          <a:p>
            <a:r>
              <a:rPr lang="fr-FR" dirty="0" smtClean="0"/>
              <a:t>Travail pédagogique ??</a:t>
            </a:r>
          </a:p>
          <a:p>
            <a:r>
              <a:rPr lang="fr-FR" dirty="0" smtClean="0"/>
              <a:t>Notre travail != </a:t>
            </a:r>
            <a:r>
              <a:rPr lang="fr-FR" dirty="0" smtClean="0"/>
              <a:t>monographique </a:t>
            </a:r>
            <a:r>
              <a:rPr lang="fr-FR" dirty="0" err="1" smtClean="0"/>
              <a:t>multitache</a:t>
            </a:r>
            <a:endParaRPr lang="fr-FR" dirty="0" smtClean="0"/>
          </a:p>
          <a:p>
            <a:r>
              <a:rPr lang="fr-FR" dirty="0" smtClean="0"/>
              <a:t>Succès au niveau des 2 concours </a:t>
            </a:r>
          </a:p>
          <a:p>
            <a:r>
              <a:rPr lang="fr-FR" dirty="0" smtClean="0"/>
              <a:t>Intéressant : différentes taches : </a:t>
            </a:r>
            <a:r>
              <a:rPr lang="fr-FR" dirty="0" err="1" smtClean="0"/>
              <a:t>prog</a:t>
            </a:r>
            <a:r>
              <a:rPr lang="fr-FR" dirty="0" smtClean="0"/>
              <a:t> / com / gestion </a:t>
            </a:r>
            <a:r>
              <a:rPr lang="fr-FR" dirty="0" err="1" smtClean="0"/>
              <a:t>etu</a:t>
            </a:r>
            <a:r>
              <a:rPr lang="fr-FR" dirty="0" smtClean="0"/>
              <a:t> /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379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</a:p>
          <a:p>
            <a:r>
              <a:rPr lang="fr-FR" dirty="0" smtClean="0"/>
              <a:t>Principe d’un concours</a:t>
            </a:r>
            <a:endParaRPr lang="fr-FR" dirty="0" smtClean="0"/>
          </a:p>
          <a:p>
            <a:r>
              <a:rPr lang="fr-FR" dirty="0" smtClean="0"/>
              <a:t>Types de problèmes</a:t>
            </a:r>
          </a:p>
          <a:p>
            <a:r>
              <a:rPr lang="fr-FR" dirty="0" smtClean="0"/>
              <a:t>Infrastructures : déploiement PC²</a:t>
            </a:r>
            <a:endParaRPr lang="fr-FR" dirty="0" smtClean="0"/>
          </a:p>
          <a:p>
            <a:r>
              <a:rPr lang="fr-FR" dirty="0" smtClean="0"/>
              <a:t>Déroulement</a:t>
            </a:r>
          </a:p>
          <a:p>
            <a:pPr lvl="1"/>
            <a:r>
              <a:rPr lang="fr-FR" dirty="0" smtClean="0"/>
              <a:t>Concours 1</a:t>
            </a:r>
          </a:p>
          <a:p>
            <a:pPr lvl="1"/>
            <a:r>
              <a:rPr lang="fr-FR" dirty="0" smtClean="0"/>
              <a:t>Concours 2</a:t>
            </a:r>
          </a:p>
          <a:p>
            <a:r>
              <a:rPr lang="fr-FR" dirty="0" smtClean="0"/>
              <a:t>Etude de cas</a:t>
            </a:r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					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Organiser un concours de programmation au sein de </a:t>
            </a:r>
            <a:r>
              <a:rPr lang="fr-FR" dirty="0" smtClean="0"/>
              <a:t>l’université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blabla</a:t>
            </a:r>
            <a:r>
              <a:rPr lang="fr-FR" dirty="0" smtClean="0"/>
              <a:t> sur le </a:t>
            </a:r>
            <a:r>
              <a:rPr lang="fr-FR" dirty="0" err="1" smtClean="0"/>
              <a:t>concour</a:t>
            </a:r>
            <a:r>
              <a:rPr lang="fr-FR" dirty="0" smtClean="0"/>
              <a:t> </a:t>
            </a:r>
            <a:r>
              <a:rPr lang="fr-FR" dirty="0" err="1" smtClean="0"/>
              <a:t>acm</a:t>
            </a:r>
            <a:r>
              <a:rPr lang="fr-FR" dirty="0" smtClean="0"/>
              <a:t>: c’est quoi ? Depuis quand ? Qui y participe ?) adaptation local</a:t>
            </a:r>
            <a:endParaRPr lang="fr-FR" dirty="0"/>
          </a:p>
          <a:p>
            <a:r>
              <a:rPr lang="fr-FR" dirty="0" smtClean="0"/>
              <a:t>Motivation : notions </a:t>
            </a:r>
            <a:r>
              <a:rPr lang="fr-FR" dirty="0" smtClean="0"/>
              <a:t>transversales </a:t>
            </a:r>
          </a:p>
          <a:p>
            <a:r>
              <a:rPr lang="fr-FR" dirty="0" smtClean="0"/>
              <a:t>(+</a:t>
            </a:r>
            <a:r>
              <a:rPr lang="fr-FR" dirty="0" err="1" smtClean="0"/>
              <a:t>cible:etu</a:t>
            </a:r>
            <a:r>
              <a:rPr lang="fr-FR" dirty="0" smtClean="0"/>
              <a:t> &amp; prof)</a:t>
            </a:r>
          </a:p>
          <a:p>
            <a:r>
              <a:rPr lang="fr-FR" dirty="0" smtClean="0"/>
              <a:t>Court </a:t>
            </a:r>
            <a:r>
              <a:rPr lang="fr-FR" dirty="0" err="1" smtClean="0"/>
              <a:t>term</a:t>
            </a:r>
            <a:r>
              <a:rPr lang="fr-FR" dirty="0" smtClean="0"/>
              <a:t> : </a:t>
            </a:r>
            <a:r>
              <a:rPr lang="fr-FR" dirty="0" err="1" smtClean="0"/>
              <a:t>tp</a:t>
            </a:r>
            <a:r>
              <a:rPr lang="fr-FR" dirty="0" smtClean="0"/>
              <a:t> noté et premier concours</a:t>
            </a:r>
          </a:p>
          <a:p>
            <a:r>
              <a:rPr lang="fr-FR" dirty="0" smtClean="0"/>
              <a:t>Moyen terme : intégrer a l’enseignement de manière régulière</a:t>
            </a:r>
          </a:p>
          <a:p>
            <a:r>
              <a:rPr lang="fr-FR" dirty="0" smtClean="0"/>
              <a:t>Long terme  : participation d’un équipe au concours ACM + devenir centre d’examen </a:t>
            </a:r>
            <a:endParaRPr lang="fr-FR" dirty="0" smtClean="0"/>
          </a:p>
          <a:p>
            <a:pPr lvl="1"/>
            <a:r>
              <a:rPr lang="fr-FR" dirty="0" smtClean="0"/>
              <a:t>Recherche d’énoncés</a:t>
            </a:r>
          </a:p>
          <a:p>
            <a:pPr lvl="1"/>
            <a:r>
              <a:rPr lang="fr-FR" dirty="0" smtClean="0"/>
              <a:t>Implémentation des problèmes</a:t>
            </a:r>
          </a:p>
          <a:p>
            <a:pPr lvl="1"/>
            <a:r>
              <a:rPr lang="fr-FR" dirty="0" smtClean="0"/>
              <a:t>Edition des tests</a:t>
            </a:r>
          </a:p>
          <a:p>
            <a:pPr lvl="1"/>
            <a:r>
              <a:rPr lang="fr-FR" dirty="0" smtClean="0"/>
              <a:t>Gestion des inscriptions</a:t>
            </a:r>
          </a:p>
          <a:p>
            <a:pPr lvl="1"/>
            <a:r>
              <a:rPr lang="fr-FR" dirty="0" smtClean="0"/>
              <a:t>Déploiement d’une infrastructure</a:t>
            </a:r>
          </a:p>
          <a:p>
            <a:pPr lvl="1"/>
            <a:r>
              <a:rPr lang="fr-FR" dirty="0" smtClean="0"/>
              <a:t>Communication auprès des étudiants</a:t>
            </a:r>
          </a:p>
        </p:txBody>
      </p:sp>
    </p:spTree>
    <p:extLst>
      <p:ext uri="{BB962C8B-B14F-4D97-AF65-F5344CB8AC3E}">
        <p14:creationId xmlns:p14="http://schemas.microsoft.com/office/powerpoint/2010/main" val="41724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d’un concours ACM 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Concours par équipe</a:t>
            </a:r>
          </a:p>
          <a:p>
            <a:r>
              <a:rPr lang="fr-FR" dirty="0" smtClean="0"/>
              <a:t>Résoudre un maximum de problèmes dans un temps donné</a:t>
            </a:r>
          </a:p>
          <a:p>
            <a:r>
              <a:rPr lang="fr-FR" dirty="0" smtClean="0"/>
              <a:t>Divers langages </a:t>
            </a:r>
            <a:r>
              <a:rPr lang="fr-FR" dirty="0" smtClean="0"/>
              <a:t>proposés</a:t>
            </a:r>
          </a:p>
          <a:p>
            <a:r>
              <a:rPr lang="fr-FR" dirty="0" smtClean="0"/>
              <a:t>Basé sur l’</a:t>
            </a:r>
            <a:r>
              <a:rPr lang="fr-FR" dirty="0" err="1" smtClean="0"/>
              <a:t>algorithmie</a:t>
            </a:r>
            <a:r>
              <a:rPr lang="fr-FR" dirty="0" smtClean="0"/>
              <a:t>, </a:t>
            </a:r>
            <a:r>
              <a:rPr lang="fr-FR" dirty="0" err="1" smtClean="0"/>
              <a:t>struct</a:t>
            </a:r>
            <a:r>
              <a:rPr lang="fr-FR" dirty="0" smtClean="0"/>
              <a:t> de donnée, entrées &amp; sorties basique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Challenge </a:t>
            </a:r>
            <a:r>
              <a:rPr lang="fr-FR" dirty="0" smtClean="0">
                <a:sym typeface="Wingdings" panose="05000000000000000000" pitchFamily="2" charset="2"/>
              </a:rPr>
              <a:t> culture générale et autres.. pour les étudiants et </a:t>
            </a:r>
            <a:r>
              <a:rPr lang="fr-FR" dirty="0" smtClean="0">
                <a:sym typeface="Wingdings" panose="05000000000000000000" pitchFamily="2" charset="2"/>
              </a:rPr>
              <a:t>autre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Rapidité de compréhension au </a:t>
            </a:r>
            <a:r>
              <a:rPr lang="fr-FR" dirty="0" err="1" smtClean="0">
                <a:sym typeface="Wingdings" panose="05000000000000000000" pitchFamily="2" charset="2"/>
              </a:rPr>
              <a:t>problemes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Proposition d’un solution sans aide/guidage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Choix du </a:t>
            </a:r>
            <a:r>
              <a:rPr lang="fr-FR" dirty="0" err="1" smtClean="0">
                <a:sym typeface="Wingdings" panose="05000000000000000000" pitchFamily="2" charset="2"/>
              </a:rPr>
              <a:t>langague</a:t>
            </a:r>
            <a:r>
              <a:rPr lang="fr-FR" dirty="0" smtClean="0">
                <a:sym typeface="Wingdings" panose="05000000000000000000" pitchFamily="2" charset="2"/>
              </a:rPr>
              <a:t> optimal selon le </a:t>
            </a:r>
            <a:r>
              <a:rPr lang="fr-FR" dirty="0" err="1" smtClean="0">
                <a:sym typeface="Wingdings" panose="05000000000000000000" pitchFamily="2" charset="2"/>
              </a:rPr>
              <a:t>probleme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</a:p>
          <a:p>
            <a:r>
              <a:rPr lang="fr-FR" dirty="0" err="1" smtClean="0">
                <a:sym typeface="Wingdings" panose="05000000000000000000" pitchFamily="2" charset="2"/>
              </a:rPr>
              <a:t>Réfléxion</a:t>
            </a:r>
            <a:r>
              <a:rPr lang="fr-FR" dirty="0" smtClean="0">
                <a:sym typeface="Wingdings" panose="05000000000000000000" pitchFamily="2" charset="2"/>
              </a:rPr>
              <a:t> aux cas de tests </a:t>
            </a:r>
            <a:r>
              <a:rPr lang="fr-FR" dirty="0" err="1" smtClean="0">
                <a:sym typeface="Wingdings" panose="05000000000000000000" pitchFamily="2" charset="2"/>
              </a:rPr>
              <a:t>ambigue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2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					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But : que tous les monde arrive a faire quelque chose</a:t>
            </a:r>
          </a:p>
          <a:p>
            <a:r>
              <a:rPr lang="fr-FR" dirty="0" smtClean="0"/>
              <a:t>Types </a:t>
            </a:r>
            <a:r>
              <a:rPr lang="fr-FR" dirty="0" smtClean="0"/>
              <a:t>de </a:t>
            </a:r>
            <a:r>
              <a:rPr lang="fr-FR" dirty="0" smtClean="0"/>
              <a:t>problèmes (+différencier le niveau)</a:t>
            </a:r>
            <a:endParaRPr lang="fr-FR" dirty="0" smtClean="0"/>
          </a:p>
          <a:p>
            <a:pPr lvl="1"/>
            <a:r>
              <a:rPr lang="fr-FR" dirty="0" smtClean="0"/>
              <a:t>Problèmes de dénombrement.</a:t>
            </a:r>
          </a:p>
          <a:p>
            <a:pPr lvl="1"/>
            <a:r>
              <a:rPr lang="fr-FR" dirty="0" smtClean="0"/>
              <a:t>Problème employant les structures de données classiques.</a:t>
            </a:r>
          </a:p>
          <a:p>
            <a:pPr lvl="1"/>
            <a:r>
              <a:rPr lang="fr-FR" dirty="0" smtClean="0"/>
              <a:t>Problèmes d’arbres / graphes.</a:t>
            </a:r>
          </a:p>
          <a:p>
            <a:pPr lvl="1"/>
            <a:r>
              <a:rPr lang="fr-FR" dirty="0" smtClean="0"/>
              <a:t>Créer des structures de données.</a:t>
            </a:r>
          </a:p>
          <a:p>
            <a:r>
              <a:rPr lang="fr-FR" dirty="0" smtClean="0"/>
              <a:t>Structures des problèmes</a:t>
            </a:r>
          </a:p>
          <a:p>
            <a:pPr lvl="1"/>
            <a:r>
              <a:rPr lang="fr-FR" dirty="0" smtClean="0"/>
              <a:t>Faire sur </a:t>
            </a:r>
            <a:r>
              <a:rPr lang="fr-FR" dirty="0" smtClean="0"/>
              <a:t>feuille : pour que les plus faibles fasse quelque chose. Pour les plus fort les obliger a réfléchir avant de coder.</a:t>
            </a:r>
            <a:endParaRPr lang="fr-FR" dirty="0" smtClean="0"/>
          </a:p>
          <a:p>
            <a:pPr lvl="1"/>
            <a:r>
              <a:rPr lang="fr-FR" dirty="0" smtClean="0"/>
              <a:t>Coder : implémenté une solution au problème.</a:t>
            </a:r>
            <a:endParaRPr lang="fr-FR" dirty="0" smtClean="0"/>
          </a:p>
          <a:p>
            <a:pPr lvl="1"/>
            <a:r>
              <a:rPr lang="fr-FR" dirty="0" smtClean="0"/>
              <a:t>Approfondissement : rajout d’une difficulté sur le problème de base.</a:t>
            </a:r>
          </a:p>
        </p:txBody>
      </p:sp>
    </p:spTree>
    <p:extLst>
      <p:ext uri="{BB962C8B-B14F-4D97-AF65-F5344CB8AC3E}">
        <p14:creationId xmlns:p14="http://schemas.microsoft.com/office/powerpoint/2010/main" val="22358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 concours + 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Expliquer comment faire</a:t>
            </a:r>
          </a:p>
          <a:p>
            <a:r>
              <a:rPr lang="fr-FR" dirty="0" smtClean="0"/>
              <a:t>Admin : consulter les résultats des </a:t>
            </a:r>
            <a:r>
              <a:rPr lang="fr-FR" dirty="0" err="1" smtClean="0"/>
              <a:t>execution</a:t>
            </a:r>
            <a:r>
              <a:rPr lang="fr-FR" dirty="0" smtClean="0"/>
              <a:t> des soumissions des étudiants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975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Infrastructures					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Avec l’aide du CRIPS au 3</a:t>
            </a:r>
            <a:r>
              <a:rPr lang="fr-FR" baseline="30000" dirty="0" smtClean="0"/>
              <a:t>ème</a:t>
            </a:r>
            <a:r>
              <a:rPr lang="fr-FR" dirty="0" smtClean="0"/>
              <a:t> étage du petit </a:t>
            </a:r>
            <a:r>
              <a:rPr lang="fr-FR" dirty="0" err="1"/>
              <a:t>V</a:t>
            </a:r>
            <a:r>
              <a:rPr lang="fr-FR" dirty="0" err="1" smtClean="0"/>
              <a:t>alrose</a:t>
            </a:r>
            <a:endParaRPr lang="fr-FR" dirty="0" smtClean="0"/>
          </a:p>
          <a:p>
            <a:r>
              <a:rPr lang="fr-FR" dirty="0" smtClean="0"/>
              <a:t>PC2 Application Java </a:t>
            </a:r>
            <a:r>
              <a:rPr lang="fr-FR" dirty="0" err="1" smtClean="0"/>
              <a:t>Client/Serveur</a:t>
            </a:r>
            <a:endParaRPr lang="fr-FR" dirty="0" smtClean="0"/>
          </a:p>
          <a:p>
            <a:pPr lvl="1"/>
            <a:r>
              <a:rPr lang="fr-FR" dirty="0" smtClean="0"/>
              <a:t>Serveur</a:t>
            </a:r>
          </a:p>
          <a:p>
            <a:pPr lvl="2"/>
            <a:r>
              <a:rPr lang="fr-FR" dirty="0" smtClean="0"/>
              <a:t>Evaluation des soumissions.</a:t>
            </a:r>
          </a:p>
          <a:p>
            <a:pPr lvl="2"/>
            <a:r>
              <a:rPr lang="fr-FR" dirty="0" smtClean="0"/>
              <a:t>Configurable à souhait. (problèmes (tests) , langages , concours)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 smtClean="0"/>
              <a:t>Client</a:t>
            </a:r>
          </a:p>
          <a:p>
            <a:pPr lvl="2"/>
            <a:r>
              <a:rPr lang="fr-FR" dirty="0" smtClean="0"/>
              <a:t>Interface homme machine -&gt; soumission des participants</a:t>
            </a:r>
          </a:p>
          <a:p>
            <a:r>
              <a:rPr lang="fr-FR" dirty="0" smtClean="0"/>
              <a:t>GitHub</a:t>
            </a:r>
          </a:p>
          <a:p>
            <a:pPr lvl="1"/>
            <a:r>
              <a:rPr lang="fr-FR" dirty="0" smtClean="0"/>
              <a:t>Pourquoi ? Pas d’hébergement / </a:t>
            </a:r>
            <a:r>
              <a:rPr lang="fr-FR" dirty="0" err="1" smtClean="0"/>
              <a:t>markdown</a:t>
            </a:r>
            <a:r>
              <a:rPr lang="fr-FR" dirty="0" smtClean="0"/>
              <a:t>(pratique pour afficher du code) / collaboratif / but pédagogique (faire découvrir au </a:t>
            </a:r>
            <a:r>
              <a:rPr lang="fr-FR" dirty="0" err="1" smtClean="0"/>
              <a:t>étu</a:t>
            </a:r>
            <a:r>
              <a:rPr lang="fr-FR" dirty="0" smtClean="0"/>
              <a:t> cette plateforme connu)</a:t>
            </a:r>
            <a:endParaRPr lang="fr-FR" dirty="0" smtClean="0"/>
          </a:p>
          <a:p>
            <a:pPr lvl="1"/>
            <a:r>
              <a:rPr lang="fr-FR" dirty="0" smtClean="0"/>
              <a:t>Publication des énoncés </a:t>
            </a:r>
            <a:r>
              <a:rPr lang="fr-FR" dirty="0" smtClean="0"/>
              <a:t>&amp; aide : </a:t>
            </a:r>
            <a:r>
              <a:rPr lang="fr-FR" dirty="0" smtClean="0"/>
              <a:t>parseurs</a:t>
            </a:r>
          </a:p>
          <a:p>
            <a:pPr lvl="1"/>
            <a:r>
              <a:rPr lang="fr-FR" dirty="0" smtClean="0"/>
              <a:t>Privé </a:t>
            </a:r>
            <a:r>
              <a:rPr lang="fr-FR" dirty="0" smtClean="0">
                <a:sym typeface="Wingdings" panose="05000000000000000000" pitchFamily="2" charset="2"/>
              </a:rPr>
              <a:t> Public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06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</a:t>
            </a:r>
            <a:r>
              <a:rPr lang="fr-FR" dirty="0"/>
              <a:t>	</a:t>
            </a:r>
            <a:r>
              <a:rPr lang="fr-FR" u="sng" dirty="0" smtClean="0"/>
              <a:t>Concours du 18 avril </a:t>
            </a:r>
            <a:r>
              <a:rPr lang="fr-FR" dirty="0" smtClean="0"/>
              <a:t>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Modalités</a:t>
            </a:r>
          </a:p>
          <a:p>
            <a:pPr lvl="1"/>
            <a:r>
              <a:rPr lang="fr-FR" dirty="0" smtClean="0"/>
              <a:t>Niveau L1 MASS</a:t>
            </a:r>
          </a:p>
          <a:p>
            <a:pPr lvl="1"/>
            <a:r>
              <a:rPr lang="fr-FR" dirty="0"/>
              <a:t>TP </a:t>
            </a:r>
            <a:r>
              <a:rPr lang="fr-FR" dirty="0" smtClean="0"/>
              <a:t>noté</a:t>
            </a:r>
          </a:p>
          <a:p>
            <a:pPr lvl="1"/>
            <a:r>
              <a:rPr lang="fr-FR" dirty="0" smtClean="0"/>
              <a:t>Un seul langage: R</a:t>
            </a:r>
          </a:p>
          <a:p>
            <a:pPr lvl="1"/>
            <a:r>
              <a:rPr lang="fr-FR" dirty="0" smtClean="0"/>
              <a:t>Inscription via one </a:t>
            </a:r>
            <a:r>
              <a:rPr lang="fr-FR" dirty="0" smtClean="0"/>
              <a:t>Drive</a:t>
            </a:r>
          </a:p>
          <a:p>
            <a:pPr lvl="1"/>
            <a:r>
              <a:rPr lang="fr-FR" dirty="0" smtClean="0"/>
              <a:t>Nombre d’étudiant + vrai nom de la matière / sur 3 salles / </a:t>
            </a:r>
            <a:r>
              <a:rPr lang="fr-FR" dirty="0" err="1" smtClean="0"/>
              <a:t>acceuil</a:t>
            </a:r>
            <a:r>
              <a:rPr lang="fr-FR" dirty="0"/>
              <a:t> </a:t>
            </a:r>
            <a:r>
              <a:rPr lang="fr-FR" dirty="0" smtClean="0"/>
              <a:t>et aide des étudiants</a:t>
            </a:r>
          </a:p>
          <a:p>
            <a:pPr lvl="1"/>
            <a:r>
              <a:rPr lang="fr-FR" dirty="0" smtClean="0"/>
              <a:t>Nombre de </a:t>
            </a:r>
            <a:r>
              <a:rPr lang="fr-FR" dirty="0" err="1" smtClean="0"/>
              <a:t>probleme</a:t>
            </a:r>
            <a:r>
              <a:rPr lang="fr-FR" dirty="0" smtClean="0"/>
              <a:t> ( séparé en 3 : feuille -&gt; code -&gt; </a:t>
            </a:r>
            <a:r>
              <a:rPr lang="fr-FR" dirty="0" err="1" smtClean="0"/>
              <a:t>plsu</a:t>
            </a:r>
            <a:r>
              <a:rPr lang="fr-FR" dirty="0" smtClean="0"/>
              <a:t> hard)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u="sng" dirty="0" smtClean="0"/>
              <a:t>Résultats</a:t>
            </a:r>
          </a:p>
          <a:p>
            <a:pPr lvl="1"/>
            <a:r>
              <a:rPr lang="fr-FR" u="sng" dirty="0" smtClean="0"/>
              <a:t>Statistique vite faite. Tous le monde a </a:t>
            </a:r>
            <a:r>
              <a:rPr lang="fr-FR" u="sng" dirty="0" err="1" smtClean="0"/>
              <a:t>reussi</a:t>
            </a:r>
            <a:r>
              <a:rPr lang="fr-FR" u="sng" dirty="0" smtClean="0"/>
              <a:t> a faire quelque chose (au moins les </a:t>
            </a:r>
            <a:r>
              <a:rPr lang="fr-FR" u="sng" dirty="0" err="1" smtClean="0"/>
              <a:t>probleme</a:t>
            </a:r>
            <a:r>
              <a:rPr lang="fr-FR" u="sng" dirty="0" smtClean="0"/>
              <a:t> sur papier)</a:t>
            </a:r>
          </a:p>
          <a:p>
            <a:pPr lvl="1"/>
            <a:r>
              <a:rPr lang="fr-FR" u="sng" dirty="0" smtClean="0"/>
              <a:t>Les meilleurs tant de </a:t>
            </a:r>
            <a:r>
              <a:rPr lang="fr-FR" u="sng" dirty="0" err="1" smtClean="0"/>
              <a:t>probleme</a:t>
            </a:r>
            <a:r>
              <a:rPr lang="fr-FR" u="sng" dirty="0" smtClean="0"/>
              <a:t> sur X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Enseignements retenus		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Mieux gérer les </a:t>
            </a:r>
            <a:r>
              <a:rPr lang="fr-FR" dirty="0" smtClean="0"/>
              <a:t>inscriptions</a:t>
            </a:r>
          </a:p>
          <a:p>
            <a:r>
              <a:rPr lang="fr-FR" dirty="0" smtClean="0"/>
              <a:t>Amélioré la gestion des inscriptions de dernière minutes</a:t>
            </a:r>
            <a:endParaRPr lang="fr-FR" dirty="0" smtClean="0"/>
          </a:p>
          <a:p>
            <a:r>
              <a:rPr lang="fr-FR" dirty="0" smtClean="0"/>
              <a:t>Clarté des </a:t>
            </a:r>
            <a:r>
              <a:rPr lang="fr-FR" dirty="0" smtClean="0"/>
              <a:t>énoncés </a:t>
            </a:r>
          </a:p>
          <a:p>
            <a:r>
              <a:rPr lang="fr-FR" dirty="0" smtClean="0"/>
              <a:t>La rédaction des énonces doit être très soignée</a:t>
            </a:r>
            <a:endParaRPr lang="fr-FR" dirty="0" smtClean="0"/>
          </a:p>
          <a:p>
            <a:r>
              <a:rPr lang="fr-FR" dirty="0" smtClean="0"/>
              <a:t>Tests </a:t>
            </a:r>
            <a:r>
              <a:rPr lang="fr-FR" dirty="0" smtClean="0"/>
              <a:t>plus robustes et </a:t>
            </a:r>
            <a:r>
              <a:rPr lang="fr-FR" dirty="0" err="1" smtClean="0"/>
              <a:t>éxhaustif</a:t>
            </a:r>
            <a:r>
              <a:rPr lang="fr-FR" dirty="0" smtClean="0"/>
              <a:t> pour la correction du programme</a:t>
            </a:r>
          </a:p>
          <a:p>
            <a:r>
              <a:rPr lang="fr-FR" dirty="0" smtClean="0"/>
              <a:t>Attention au formats d’entrées et de sorties</a:t>
            </a:r>
          </a:p>
          <a:p>
            <a:r>
              <a:rPr lang="fr-FR" dirty="0" err="1" smtClean="0"/>
              <a:t>Execution</a:t>
            </a:r>
            <a:r>
              <a:rPr lang="fr-FR" dirty="0" smtClean="0"/>
              <a:t> de code a distances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490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615</Words>
  <Application>Microsoft Office PowerPoint</Application>
  <PresentationFormat>Grand écran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Soutenance orale du TER Organisation d’un concours de programmation</vt:lpstr>
      <vt:lpstr>Sommaire</vt:lpstr>
      <vt:lpstr>Le projet      M</vt:lpstr>
      <vt:lpstr>Principe d’un concours ACM  M</vt:lpstr>
      <vt:lpstr>Problèmes      M</vt:lpstr>
      <vt:lpstr>Déploiement concours + problème</vt:lpstr>
      <vt:lpstr>Infrastructures      R</vt:lpstr>
      <vt:lpstr>Déroulement: Concours du 18 avril  R</vt:lpstr>
      <vt:lpstr>Enseignements retenus   R</vt:lpstr>
      <vt:lpstr>Déroulement:  Concours du 2 juin R</vt:lpstr>
      <vt:lpstr>Exemple de résolution</vt:lpstr>
      <vt:lpstr>Etude de cas</vt:lpstr>
      <vt:lpstr>Implémentation &amp; comparaison  Charles</vt:lpstr>
      <vt:lpstr>Exemple de soumission : screen IHM</vt:lpstr>
      <vt:lpstr>Conclusion    Charles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Remy Giangrasso</dc:creator>
  <cp:lastModifiedBy>Remy Giangrasso</cp:lastModifiedBy>
  <cp:revision>85</cp:revision>
  <dcterms:created xsi:type="dcterms:W3CDTF">2016-06-10T09:13:56Z</dcterms:created>
  <dcterms:modified xsi:type="dcterms:W3CDTF">2016-06-14T11:20:19Z</dcterms:modified>
</cp:coreProperties>
</file>