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8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92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4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9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4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8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7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1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3861-252F-41A6-B732-450BB29D3688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498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Remy Giangrasso</dc:creator>
  <cp:lastModifiedBy>Remy Giangrasso</cp:lastModifiedBy>
  <cp:revision>1</cp:revision>
  <dcterms:created xsi:type="dcterms:W3CDTF">2016-06-10T09:13:56Z</dcterms:created>
  <dcterms:modified xsi:type="dcterms:W3CDTF">2016-06-10T09:14:29Z</dcterms:modified>
</cp:coreProperties>
</file>