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1"/>
  </p:notesMasterIdLst>
  <p:sldIdLst>
    <p:sldId id="256" r:id="rId2"/>
    <p:sldId id="260" r:id="rId3"/>
    <p:sldId id="262" r:id="rId4"/>
    <p:sldId id="309" r:id="rId5"/>
    <p:sldId id="296" r:id="rId6"/>
    <p:sldId id="295" r:id="rId7"/>
    <p:sldId id="311" r:id="rId8"/>
    <p:sldId id="284" r:id="rId9"/>
    <p:sldId id="310" r:id="rId10"/>
    <p:sldId id="291" r:id="rId11"/>
    <p:sldId id="304" r:id="rId12"/>
    <p:sldId id="303" r:id="rId13"/>
    <p:sldId id="301" r:id="rId14"/>
    <p:sldId id="302" r:id="rId15"/>
    <p:sldId id="277" r:id="rId16"/>
    <p:sldId id="297" r:id="rId17"/>
    <p:sldId id="298" r:id="rId18"/>
    <p:sldId id="299" r:id="rId19"/>
    <p:sldId id="300" r:id="rId20"/>
    <p:sldId id="274" r:id="rId21"/>
    <p:sldId id="273" r:id="rId22"/>
    <p:sldId id="292" r:id="rId23"/>
    <p:sldId id="286" r:id="rId24"/>
    <p:sldId id="306" r:id="rId25"/>
    <p:sldId id="305" r:id="rId26"/>
    <p:sldId id="307" r:id="rId27"/>
    <p:sldId id="287" r:id="rId28"/>
    <p:sldId id="288" r:id="rId29"/>
    <p:sldId id="312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Средний стиль 3 -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38" autoAdjust="0"/>
    <p:restoredTop sz="86322" autoAdjust="0"/>
  </p:normalViewPr>
  <p:slideViewPr>
    <p:cSldViewPr snapToGrid="0">
      <p:cViewPr>
        <p:scale>
          <a:sx n="100" d="100"/>
          <a:sy n="100" d="100"/>
        </p:scale>
        <p:origin x="-18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hail Medvedev" userId="136978665119e47c" providerId="LiveId" clId="{6BE95352-7B3B-4783-A0E6-50BEE5C91587}"/>
    <pc:docChg chg="undo custSel addSld delSld modSld sldOrd">
      <pc:chgData name="Mikhail Medvedev" userId="136978665119e47c" providerId="LiveId" clId="{6BE95352-7B3B-4783-A0E6-50BEE5C91587}" dt="2022-05-22T05:43:07.977" v="7593" actId="122"/>
      <pc:docMkLst>
        <pc:docMk/>
      </pc:docMkLst>
      <pc:sldChg chg="modSp mod">
        <pc:chgData name="Mikhail Medvedev" userId="136978665119e47c" providerId="LiveId" clId="{6BE95352-7B3B-4783-A0E6-50BEE5C91587}" dt="2022-05-22T05:07:18.968" v="7035" actId="313"/>
        <pc:sldMkLst>
          <pc:docMk/>
          <pc:sldMk cId="4290545547" sldId="256"/>
        </pc:sldMkLst>
        <pc:spChg chg="mod">
          <ac:chgData name="Mikhail Medvedev" userId="136978665119e47c" providerId="LiveId" clId="{6BE95352-7B3B-4783-A0E6-50BEE5C91587}" dt="2022-05-22T05:07:18.968" v="7035" actId="313"/>
          <ac:spMkLst>
            <pc:docMk/>
            <pc:sldMk cId="4290545547" sldId="256"/>
            <ac:spMk id="3" creationId="{7D88EED6-D9CE-4ACD-AA36-EB76B465187E}"/>
          </ac:spMkLst>
        </pc:spChg>
        <pc:graphicFrameChg chg="mod modGraphic">
          <ac:chgData name="Mikhail Medvedev" userId="136978665119e47c" providerId="LiveId" clId="{6BE95352-7B3B-4783-A0E6-50BEE5C91587}" dt="2022-05-19T13:01:14.436" v="5517" actId="14100"/>
          <ac:graphicFrameMkLst>
            <pc:docMk/>
            <pc:sldMk cId="4290545547" sldId="256"/>
            <ac:graphicFrameMk id="4" creationId="{E5566E2F-09A1-4DDE-B99B-6D3B019B1CB6}"/>
          </ac:graphicFrameMkLst>
        </pc:graphicFrameChg>
      </pc:sldChg>
      <pc:sldChg chg="del">
        <pc:chgData name="Mikhail Medvedev" userId="136978665119e47c" providerId="LiveId" clId="{6BE95352-7B3B-4783-A0E6-50BEE5C91587}" dt="2022-04-28T09:51:46.842" v="2546" actId="2696"/>
        <pc:sldMkLst>
          <pc:docMk/>
          <pc:sldMk cId="165278750" sldId="257"/>
        </pc:sldMkLst>
      </pc:sldChg>
      <pc:sldChg chg="del">
        <pc:chgData name="Mikhail Medvedev" userId="136978665119e47c" providerId="LiveId" clId="{6BE95352-7B3B-4783-A0E6-50BEE5C91587}" dt="2022-04-28T09:51:49.789" v="2547" actId="2696"/>
        <pc:sldMkLst>
          <pc:docMk/>
          <pc:sldMk cId="4259848594" sldId="258"/>
        </pc:sldMkLst>
      </pc:sldChg>
      <pc:sldChg chg="del">
        <pc:chgData name="Mikhail Medvedev" userId="136978665119e47c" providerId="LiveId" clId="{6BE95352-7B3B-4783-A0E6-50BEE5C91587}" dt="2022-04-28T09:57:21.127" v="3001" actId="47"/>
        <pc:sldMkLst>
          <pc:docMk/>
          <pc:sldMk cId="2877422743" sldId="259"/>
        </pc:sldMkLst>
      </pc:sldChg>
      <pc:sldChg chg="modSp mod">
        <pc:chgData name="Mikhail Medvedev" userId="136978665119e47c" providerId="LiveId" clId="{6BE95352-7B3B-4783-A0E6-50BEE5C91587}" dt="2022-05-22T05:06:46.086" v="7028" actId="20577"/>
        <pc:sldMkLst>
          <pc:docMk/>
          <pc:sldMk cId="4049250650" sldId="260"/>
        </pc:sldMkLst>
        <pc:spChg chg="mod">
          <ac:chgData name="Mikhail Medvedev" userId="136978665119e47c" providerId="LiveId" clId="{6BE95352-7B3B-4783-A0E6-50BEE5C91587}" dt="2022-05-19T13:02:10.745" v="5520" actId="20577"/>
          <ac:spMkLst>
            <pc:docMk/>
            <pc:sldMk cId="4049250650" sldId="260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4-28T08:21:11.217" v="274" actId="2711"/>
          <ac:spMkLst>
            <pc:docMk/>
            <pc:sldMk cId="4049250650" sldId="260"/>
            <ac:spMk id="3" creationId="{7D88EED6-D9CE-4ACD-AA36-EB76B465187E}"/>
          </ac:spMkLst>
        </pc:spChg>
        <pc:spChg chg="mod">
          <ac:chgData name="Mikhail Medvedev" userId="136978665119e47c" providerId="LiveId" clId="{6BE95352-7B3B-4783-A0E6-50BEE5C91587}" dt="2022-05-22T05:06:46.086" v="7028" actId="20577"/>
          <ac:spMkLst>
            <pc:docMk/>
            <pc:sldMk cId="4049250650" sldId="260"/>
            <ac:spMk id="4" creationId="{7E220C11-6FF8-49F9-8FF7-5F94785A8B9E}"/>
          </ac:spMkLst>
        </pc:spChg>
        <pc:cxnChg chg="mod">
          <ac:chgData name="Mikhail Medvedev" userId="136978665119e47c" providerId="LiveId" clId="{6BE95352-7B3B-4783-A0E6-50BEE5C91587}" dt="2022-05-04T11:43:43.797" v="3799" actId="208"/>
          <ac:cxnSpMkLst>
            <pc:docMk/>
            <pc:sldMk cId="4049250650" sldId="260"/>
            <ac:cxnSpMk id="6" creationId="{00000000-0000-0000-0000-000000000000}"/>
          </ac:cxnSpMkLst>
        </pc:cxnChg>
      </pc:sldChg>
      <pc:sldChg chg="addSp modSp mod ord modNotesTx">
        <pc:chgData name="Mikhail Medvedev" userId="136978665119e47c" providerId="LiveId" clId="{6BE95352-7B3B-4783-A0E6-50BEE5C91587}" dt="2022-05-19T13:02:45.251" v="5526" actId="20577"/>
        <pc:sldMkLst>
          <pc:docMk/>
          <pc:sldMk cId="4266932415" sldId="261"/>
        </pc:sldMkLst>
        <pc:spChg chg="mod">
          <ac:chgData name="Mikhail Medvedev" userId="136978665119e47c" providerId="LiveId" clId="{6BE95352-7B3B-4783-A0E6-50BEE5C91587}" dt="2022-05-19T13:02:45.251" v="5526" actId="20577"/>
          <ac:spMkLst>
            <pc:docMk/>
            <pc:sldMk cId="4266932415" sldId="261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4-28T08:22:21.644" v="280" actId="113"/>
          <ac:spMkLst>
            <pc:docMk/>
            <pc:sldMk cId="4266932415" sldId="261"/>
            <ac:spMk id="3" creationId="{7D88EED6-D9CE-4ACD-AA36-EB76B465187E}"/>
          </ac:spMkLst>
        </pc:spChg>
        <pc:picChg chg="mod">
          <ac:chgData name="Mikhail Medvedev" userId="136978665119e47c" providerId="LiveId" clId="{6BE95352-7B3B-4783-A0E6-50BEE5C91587}" dt="2022-05-19T13:02:02.027" v="5518" actId="14826"/>
          <ac:picMkLst>
            <pc:docMk/>
            <pc:sldMk cId="4266932415" sldId="261"/>
            <ac:picMk id="6" creationId="{152B9198-27F9-44D1-A5F1-E187BDD8BC89}"/>
          </ac:picMkLst>
        </pc:picChg>
        <pc:cxnChg chg="add mod">
          <ac:chgData name="Mikhail Medvedev" userId="136978665119e47c" providerId="LiveId" clId="{6BE95352-7B3B-4783-A0E6-50BEE5C91587}" dt="2022-05-04T11:44:01.735" v="3801"/>
          <ac:cxnSpMkLst>
            <pc:docMk/>
            <pc:sldMk cId="4266932415" sldId="261"/>
            <ac:cxnSpMk id="5" creationId="{AF4FBD8E-6C68-46FD-AC1B-4D00105F1207}"/>
          </ac:cxnSpMkLst>
        </pc:cxnChg>
      </pc:sldChg>
      <pc:sldChg chg="addSp modSp add mod modNotesTx">
        <pc:chgData name="Mikhail Medvedev" userId="136978665119e47c" providerId="LiveId" clId="{6BE95352-7B3B-4783-A0E6-50BEE5C91587}" dt="2022-05-22T05:22:46.806" v="7380" actId="948"/>
        <pc:sldMkLst>
          <pc:docMk/>
          <pc:sldMk cId="1075871031" sldId="262"/>
        </pc:sldMkLst>
        <pc:spChg chg="mod">
          <ac:chgData name="Mikhail Medvedev" userId="136978665119e47c" providerId="LiveId" clId="{6BE95352-7B3B-4783-A0E6-50BEE5C91587}" dt="2022-05-19T13:02:20.667" v="5523" actId="20577"/>
          <ac:spMkLst>
            <pc:docMk/>
            <pc:sldMk cId="1075871031" sldId="262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5-22T05:21:02.139" v="7312" actId="20577"/>
          <ac:spMkLst>
            <pc:docMk/>
            <pc:sldMk cId="1075871031" sldId="262"/>
            <ac:spMk id="3" creationId="{7D88EED6-D9CE-4ACD-AA36-EB76B465187E}"/>
          </ac:spMkLst>
        </pc:spChg>
        <pc:spChg chg="mod">
          <ac:chgData name="Mikhail Medvedev" userId="136978665119e47c" providerId="LiveId" clId="{6BE95352-7B3B-4783-A0E6-50BEE5C91587}" dt="2022-05-22T05:22:46.806" v="7380" actId="948"/>
          <ac:spMkLst>
            <pc:docMk/>
            <pc:sldMk cId="1075871031" sldId="262"/>
            <ac:spMk id="4" creationId="{7E220C11-6FF8-49F9-8FF7-5F94785A8B9E}"/>
          </ac:spMkLst>
        </pc:spChg>
        <pc:cxnChg chg="add mod">
          <ac:chgData name="Mikhail Medvedev" userId="136978665119e47c" providerId="LiveId" clId="{6BE95352-7B3B-4783-A0E6-50BEE5C91587}" dt="2022-05-04T11:43:56.907" v="3800"/>
          <ac:cxnSpMkLst>
            <pc:docMk/>
            <pc:sldMk cId="1075871031" sldId="262"/>
            <ac:cxnSpMk id="5" creationId="{ABA653B4-6016-4624-A321-45DC8C7A2C15}"/>
          </ac:cxnSpMkLst>
        </pc:cxnChg>
      </pc:sldChg>
      <pc:sldChg chg="new del">
        <pc:chgData name="Mikhail Medvedev" userId="136978665119e47c" providerId="LiveId" clId="{6BE95352-7B3B-4783-A0E6-50BEE5C91587}" dt="2022-04-28T08:06:32.277" v="36" actId="2696"/>
        <pc:sldMkLst>
          <pc:docMk/>
          <pc:sldMk cId="2115911762" sldId="262"/>
        </pc:sldMkLst>
      </pc:sldChg>
      <pc:sldChg chg="addSp modSp add mod ord">
        <pc:chgData name="Mikhail Medvedev" userId="136978665119e47c" providerId="LiveId" clId="{6BE95352-7B3B-4783-A0E6-50BEE5C91587}" dt="2022-05-22T05:08:18.218" v="7091" actId="20577"/>
        <pc:sldMkLst>
          <pc:docMk/>
          <pc:sldMk cId="788321768" sldId="263"/>
        </pc:sldMkLst>
        <pc:spChg chg="mod">
          <ac:chgData name="Mikhail Medvedev" userId="136978665119e47c" providerId="LiveId" clId="{6BE95352-7B3B-4783-A0E6-50BEE5C91587}" dt="2022-05-19T13:05:38.165" v="5576" actId="20577"/>
          <ac:spMkLst>
            <pc:docMk/>
            <pc:sldMk cId="788321768" sldId="263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4-28T08:26:22.573" v="330" actId="20577"/>
          <ac:spMkLst>
            <pc:docMk/>
            <pc:sldMk cId="788321768" sldId="263"/>
            <ac:spMk id="3" creationId="{7D88EED6-D9CE-4ACD-AA36-EB76B465187E}"/>
          </ac:spMkLst>
        </pc:spChg>
        <pc:spChg chg="mod">
          <ac:chgData name="Mikhail Medvedev" userId="136978665119e47c" providerId="LiveId" clId="{6BE95352-7B3B-4783-A0E6-50BEE5C91587}" dt="2022-05-22T05:08:18.218" v="7091" actId="20577"/>
          <ac:spMkLst>
            <pc:docMk/>
            <pc:sldMk cId="788321768" sldId="263"/>
            <ac:spMk id="4" creationId="{7E220C11-6FF8-49F9-8FF7-5F94785A8B9E}"/>
          </ac:spMkLst>
        </pc:spChg>
        <pc:cxnChg chg="add mod">
          <ac:chgData name="Mikhail Medvedev" userId="136978665119e47c" providerId="LiveId" clId="{6BE95352-7B3B-4783-A0E6-50BEE5C91587}" dt="2022-05-04T11:44:06.708" v="3802"/>
          <ac:cxnSpMkLst>
            <pc:docMk/>
            <pc:sldMk cId="788321768" sldId="263"/>
            <ac:cxnSpMk id="5" creationId="{D254A773-AFAF-4495-AC55-C4514F68A5D2}"/>
          </ac:cxnSpMkLst>
        </pc:cxnChg>
      </pc:sldChg>
      <pc:sldChg chg="addSp modSp add mod modNotesTx">
        <pc:chgData name="Mikhail Medvedev" userId="136978665119e47c" providerId="LiveId" clId="{6BE95352-7B3B-4783-A0E6-50BEE5C91587}" dt="2022-05-22T05:43:07.977" v="7593" actId="122"/>
        <pc:sldMkLst>
          <pc:docMk/>
          <pc:sldMk cId="34382446" sldId="264"/>
        </pc:sldMkLst>
        <pc:spChg chg="mod">
          <ac:chgData name="Mikhail Medvedev" userId="136978665119e47c" providerId="LiveId" clId="{6BE95352-7B3B-4783-A0E6-50BEE5C91587}" dt="2022-05-19T13:05:44.240" v="5578" actId="20577"/>
          <ac:spMkLst>
            <pc:docMk/>
            <pc:sldMk cId="34382446" sldId="264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4-28T08:35:58.072" v="489" actId="20577"/>
          <ac:spMkLst>
            <pc:docMk/>
            <pc:sldMk cId="34382446" sldId="264"/>
            <ac:spMk id="3" creationId="{7D88EED6-D9CE-4ACD-AA36-EB76B465187E}"/>
          </ac:spMkLst>
        </pc:spChg>
        <pc:spChg chg="mod">
          <ac:chgData name="Mikhail Medvedev" userId="136978665119e47c" providerId="LiveId" clId="{6BE95352-7B3B-4783-A0E6-50BEE5C91587}" dt="2022-05-22T05:42:54.371" v="7591" actId="255"/>
          <ac:spMkLst>
            <pc:docMk/>
            <pc:sldMk cId="34382446" sldId="264"/>
            <ac:spMk id="4" creationId="{7E220C11-6FF8-49F9-8FF7-5F94785A8B9E}"/>
          </ac:spMkLst>
        </pc:spChg>
        <pc:graphicFrameChg chg="add mod modGraphic">
          <ac:chgData name="Mikhail Medvedev" userId="136978665119e47c" providerId="LiveId" clId="{6BE95352-7B3B-4783-A0E6-50BEE5C91587}" dt="2022-05-22T05:43:07.977" v="7593" actId="122"/>
          <ac:graphicFrameMkLst>
            <pc:docMk/>
            <pc:sldMk cId="34382446" sldId="264"/>
            <ac:graphicFrameMk id="6" creationId="{C8F7E7C6-6B4D-44C3-8739-0AB2466D3D70}"/>
          </ac:graphicFrameMkLst>
        </pc:graphicFrameChg>
        <pc:cxnChg chg="add mod">
          <ac:chgData name="Mikhail Medvedev" userId="136978665119e47c" providerId="LiveId" clId="{6BE95352-7B3B-4783-A0E6-50BEE5C91587}" dt="2022-05-04T11:44:09.999" v="3803"/>
          <ac:cxnSpMkLst>
            <pc:docMk/>
            <pc:sldMk cId="34382446" sldId="264"/>
            <ac:cxnSpMk id="5" creationId="{3FABE194-C971-407F-A6AF-3EEE5F12A5AE}"/>
          </ac:cxnSpMkLst>
        </pc:cxnChg>
      </pc:sldChg>
      <pc:sldChg chg="addSp modSp add del mod modNotesTx">
        <pc:chgData name="Mikhail Medvedev" userId="136978665119e47c" providerId="LiveId" clId="{6BE95352-7B3B-4783-A0E6-50BEE5C91587}" dt="2022-05-22T05:20:19.867" v="7278" actId="2696"/>
        <pc:sldMkLst>
          <pc:docMk/>
          <pc:sldMk cId="3638160491" sldId="265"/>
        </pc:sldMkLst>
        <pc:spChg chg="mod">
          <ac:chgData name="Mikhail Medvedev" userId="136978665119e47c" providerId="LiveId" clId="{6BE95352-7B3B-4783-A0E6-50BEE5C91587}" dt="2022-05-19T13:05:48.496" v="5580" actId="20577"/>
          <ac:spMkLst>
            <pc:docMk/>
            <pc:sldMk cId="3638160491" sldId="265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4-28T08:57:07.183" v="972" actId="20577"/>
          <ac:spMkLst>
            <pc:docMk/>
            <pc:sldMk cId="3638160491" sldId="265"/>
            <ac:spMk id="3" creationId="{7D88EED6-D9CE-4ACD-AA36-EB76B465187E}"/>
          </ac:spMkLst>
        </pc:spChg>
        <pc:spChg chg="mod">
          <ac:chgData name="Mikhail Medvedev" userId="136978665119e47c" providerId="LiveId" clId="{6BE95352-7B3B-4783-A0E6-50BEE5C91587}" dt="2022-05-22T05:18:03.610" v="7172" actId="12"/>
          <ac:spMkLst>
            <pc:docMk/>
            <pc:sldMk cId="3638160491" sldId="265"/>
            <ac:spMk id="4" creationId="{7E220C11-6FF8-49F9-8FF7-5F94785A8B9E}"/>
          </ac:spMkLst>
        </pc:spChg>
        <pc:cxnChg chg="add mod">
          <ac:chgData name="Mikhail Medvedev" userId="136978665119e47c" providerId="LiveId" clId="{6BE95352-7B3B-4783-A0E6-50BEE5C91587}" dt="2022-05-04T11:44:12.816" v="3804"/>
          <ac:cxnSpMkLst>
            <pc:docMk/>
            <pc:sldMk cId="3638160491" sldId="265"/>
            <ac:cxnSpMk id="5" creationId="{AF797AC1-574C-469A-8DDC-7188C92461D4}"/>
          </ac:cxnSpMkLst>
        </pc:cxnChg>
      </pc:sldChg>
      <pc:sldChg chg="addSp modSp add mod modNotesTx">
        <pc:chgData name="Mikhail Medvedev" userId="136978665119e47c" providerId="LiveId" clId="{6BE95352-7B3B-4783-A0E6-50BEE5C91587}" dt="2022-05-22T05:20:15.527" v="7277" actId="20577"/>
        <pc:sldMkLst>
          <pc:docMk/>
          <pc:sldMk cId="647737102" sldId="266"/>
        </pc:sldMkLst>
        <pc:spChg chg="mod">
          <ac:chgData name="Mikhail Medvedev" userId="136978665119e47c" providerId="LiveId" clId="{6BE95352-7B3B-4783-A0E6-50BEE5C91587}" dt="2022-05-19T13:05:54.195" v="5582" actId="20577"/>
          <ac:spMkLst>
            <pc:docMk/>
            <pc:sldMk cId="647737102" sldId="266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5-22T05:18:25.413" v="7174"/>
          <ac:spMkLst>
            <pc:docMk/>
            <pc:sldMk cId="647737102" sldId="266"/>
            <ac:spMk id="3" creationId="{7D88EED6-D9CE-4ACD-AA36-EB76B465187E}"/>
          </ac:spMkLst>
        </pc:spChg>
        <pc:spChg chg="mod">
          <ac:chgData name="Mikhail Medvedev" userId="136978665119e47c" providerId="LiveId" clId="{6BE95352-7B3B-4783-A0E6-50BEE5C91587}" dt="2022-05-22T05:20:02.319" v="7274" actId="20577"/>
          <ac:spMkLst>
            <pc:docMk/>
            <pc:sldMk cId="647737102" sldId="266"/>
            <ac:spMk id="4" creationId="{7E220C11-6FF8-49F9-8FF7-5F94785A8B9E}"/>
          </ac:spMkLst>
        </pc:spChg>
        <pc:cxnChg chg="add mod">
          <ac:chgData name="Mikhail Medvedev" userId="136978665119e47c" providerId="LiveId" clId="{6BE95352-7B3B-4783-A0E6-50BEE5C91587}" dt="2022-05-04T11:44:15.682" v="3805"/>
          <ac:cxnSpMkLst>
            <pc:docMk/>
            <pc:sldMk cId="647737102" sldId="266"/>
            <ac:cxnSpMk id="5" creationId="{307813CA-2B58-4BC2-8284-898A5FFE5557}"/>
          </ac:cxnSpMkLst>
        </pc:cxnChg>
      </pc:sldChg>
      <pc:sldChg chg="addSp delSp modSp add mod modNotesTx">
        <pc:chgData name="Mikhail Medvedev" userId="136978665119e47c" providerId="LiveId" clId="{6BE95352-7B3B-4783-A0E6-50BEE5C91587}" dt="2022-05-21T06:09:06.874" v="5970" actId="20577"/>
        <pc:sldMkLst>
          <pc:docMk/>
          <pc:sldMk cId="3401436650" sldId="267"/>
        </pc:sldMkLst>
        <pc:spChg chg="mod">
          <ac:chgData name="Mikhail Medvedev" userId="136978665119e47c" providerId="LiveId" clId="{6BE95352-7B3B-4783-A0E6-50BEE5C91587}" dt="2022-05-19T13:06:01.165" v="5584" actId="20577"/>
          <ac:spMkLst>
            <pc:docMk/>
            <pc:sldMk cId="3401436650" sldId="267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4-28T09:14:24.542" v="1253" actId="20577"/>
          <ac:spMkLst>
            <pc:docMk/>
            <pc:sldMk cId="3401436650" sldId="267"/>
            <ac:spMk id="3" creationId="{7D88EED6-D9CE-4ACD-AA36-EB76B465187E}"/>
          </ac:spMkLst>
        </pc:spChg>
        <pc:spChg chg="del mod">
          <ac:chgData name="Mikhail Medvedev" userId="136978665119e47c" providerId="LiveId" clId="{6BE95352-7B3B-4783-A0E6-50BEE5C91587}" dt="2022-04-28T09:16:01.390" v="1268" actId="478"/>
          <ac:spMkLst>
            <pc:docMk/>
            <pc:sldMk cId="3401436650" sldId="267"/>
            <ac:spMk id="4" creationId="{7E220C11-6FF8-49F9-8FF7-5F94785A8B9E}"/>
          </ac:spMkLst>
        </pc:spChg>
        <pc:graphicFrameChg chg="add del mod">
          <ac:chgData name="Mikhail Medvedev" userId="136978665119e47c" providerId="LiveId" clId="{6BE95352-7B3B-4783-A0E6-50BEE5C91587}" dt="2022-04-28T09:15:43.777" v="1262"/>
          <ac:graphicFrameMkLst>
            <pc:docMk/>
            <pc:sldMk cId="3401436650" sldId="267"/>
            <ac:graphicFrameMk id="5" creationId="{C49E21C0-9168-44F4-A8BF-A0649297A018}"/>
          </ac:graphicFrameMkLst>
        </pc:graphicFrameChg>
        <pc:graphicFrameChg chg="add del mod">
          <ac:chgData name="Mikhail Medvedev" userId="136978665119e47c" providerId="LiveId" clId="{6BE95352-7B3B-4783-A0E6-50BEE5C91587}" dt="2022-04-28T09:16:22.007" v="1274" actId="478"/>
          <ac:graphicFrameMkLst>
            <pc:docMk/>
            <pc:sldMk cId="3401436650" sldId="267"/>
            <ac:graphicFrameMk id="6" creationId="{DCB4B9B3-EE51-4DBD-A525-E248150C0038}"/>
          </ac:graphicFrameMkLst>
        </pc:graphicFrameChg>
        <pc:graphicFrameChg chg="add mod modGraphic">
          <ac:chgData name="Mikhail Medvedev" userId="136978665119e47c" providerId="LiveId" clId="{6BE95352-7B3B-4783-A0E6-50BEE5C91587}" dt="2022-04-28T09:27:28.875" v="1541" actId="404"/>
          <ac:graphicFrameMkLst>
            <pc:docMk/>
            <pc:sldMk cId="3401436650" sldId="267"/>
            <ac:graphicFrameMk id="7" creationId="{41F335E3-F7F9-49ED-8655-75CCC400591D}"/>
          </ac:graphicFrameMkLst>
        </pc:graphicFrameChg>
        <pc:cxnChg chg="add mod">
          <ac:chgData name="Mikhail Medvedev" userId="136978665119e47c" providerId="LiveId" clId="{6BE95352-7B3B-4783-A0E6-50BEE5C91587}" dt="2022-05-04T11:44:18.635" v="3806"/>
          <ac:cxnSpMkLst>
            <pc:docMk/>
            <pc:sldMk cId="3401436650" sldId="267"/>
            <ac:cxnSpMk id="5" creationId="{9214CDF8-1759-480D-AF2B-514B1344FB44}"/>
          </ac:cxnSpMkLst>
        </pc:cxnChg>
      </pc:sldChg>
      <pc:sldChg chg="addSp delSp modSp add mod modNotesTx">
        <pc:chgData name="Mikhail Medvedev" userId="136978665119e47c" providerId="LiveId" clId="{6BE95352-7B3B-4783-A0E6-50BEE5C91587}" dt="2022-05-22T05:38:24.653" v="7524" actId="14100"/>
        <pc:sldMkLst>
          <pc:docMk/>
          <pc:sldMk cId="2957642252" sldId="268"/>
        </pc:sldMkLst>
        <pc:spChg chg="mod">
          <ac:chgData name="Mikhail Medvedev" userId="136978665119e47c" providerId="LiveId" clId="{6BE95352-7B3B-4783-A0E6-50BEE5C91587}" dt="2022-05-19T13:06:05.708" v="5586" actId="20577"/>
          <ac:spMkLst>
            <pc:docMk/>
            <pc:sldMk cId="2957642252" sldId="268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4-28T09:23:41.783" v="1370" actId="20577"/>
          <ac:spMkLst>
            <pc:docMk/>
            <pc:sldMk cId="2957642252" sldId="268"/>
            <ac:spMk id="3" creationId="{7D88EED6-D9CE-4ACD-AA36-EB76B465187E}"/>
          </ac:spMkLst>
        </pc:spChg>
        <pc:spChg chg="del mod">
          <ac:chgData name="Mikhail Medvedev" userId="136978665119e47c" providerId="LiveId" clId="{6BE95352-7B3B-4783-A0E6-50BEE5C91587}" dt="2022-04-28T09:20:55.490" v="1293" actId="478"/>
          <ac:spMkLst>
            <pc:docMk/>
            <pc:sldMk cId="2957642252" sldId="268"/>
            <ac:spMk id="4" creationId="{7E220C11-6FF8-49F9-8FF7-5F94785A8B9E}"/>
          </ac:spMkLst>
        </pc:spChg>
        <pc:spChg chg="add mod">
          <ac:chgData name="Mikhail Medvedev" userId="136978665119e47c" providerId="LiveId" clId="{6BE95352-7B3B-4783-A0E6-50BEE5C91587}" dt="2022-05-22T05:31:38.412" v="7521" actId="12"/>
          <ac:spMkLst>
            <pc:docMk/>
            <pc:sldMk cId="2957642252" sldId="268"/>
            <ac:spMk id="10" creationId="{D11F2A31-CDD4-4F21-81C0-9F2BAF2F3C79}"/>
          </ac:spMkLst>
        </pc:spChg>
        <pc:graphicFrameChg chg="add del mod">
          <ac:chgData name="Mikhail Medvedev" userId="136978665119e47c" providerId="LiveId" clId="{6BE95352-7B3B-4783-A0E6-50BEE5C91587}" dt="2022-04-28T09:20:57.710" v="1295" actId="478"/>
          <ac:graphicFrameMkLst>
            <pc:docMk/>
            <pc:sldMk cId="2957642252" sldId="268"/>
            <ac:graphicFrameMk id="5" creationId="{B2FA61C1-AA23-4893-93ED-982DADAB7D65}"/>
          </ac:graphicFrameMkLst>
        </pc:graphicFrameChg>
        <pc:graphicFrameChg chg="add del mod modGraphic">
          <ac:chgData name="Mikhail Medvedev" userId="136978665119e47c" providerId="LiveId" clId="{6BE95352-7B3B-4783-A0E6-50BEE5C91587}" dt="2022-04-28T09:22:53.603" v="1326" actId="478"/>
          <ac:graphicFrameMkLst>
            <pc:docMk/>
            <pc:sldMk cId="2957642252" sldId="268"/>
            <ac:graphicFrameMk id="6" creationId="{0CE2C674-5489-43CA-A27A-8F9C44040B98}"/>
          </ac:graphicFrameMkLst>
        </pc:graphicFrameChg>
        <pc:graphicFrameChg chg="add del mod">
          <ac:chgData name="Mikhail Medvedev" userId="136978665119e47c" providerId="LiveId" clId="{6BE95352-7B3B-4783-A0E6-50BEE5C91587}" dt="2022-04-28T09:24:16.229" v="1372"/>
          <ac:graphicFrameMkLst>
            <pc:docMk/>
            <pc:sldMk cId="2957642252" sldId="268"/>
            <ac:graphicFrameMk id="8" creationId="{64D3A36F-E342-45C2-9D4F-3A2921BB8534}"/>
          </ac:graphicFrameMkLst>
        </pc:graphicFrameChg>
        <pc:graphicFrameChg chg="add mod modGraphic">
          <ac:chgData name="Mikhail Medvedev" userId="136978665119e47c" providerId="LiveId" clId="{6BE95352-7B3B-4783-A0E6-50BEE5C91587}" dt="2022-05-22T05:38:24.653" v="7524" actId="14100"/>
          <ac:graphicFrameMkLst>
            <pc:docMk/>
            <pc:sldMk cId="2957642252" sldId="268"/>
            <ac:graphicFrameMk id="9" creationId="{C9D416C6-ABE9-45DB-8A9F-8ED943D48CEB}"/>
          </ac:graphicFrameMkLst>
        </pc:graphicFrameChg>
        <pc:picChg chg="add del mod">
          <ac:chgData name="Mikhail Medvedev" userId="136978665119e47c" providerId="LiveId" clId="{6BE95352-7B3B-4783-A0E6-50BEE5C91587}" dt="2022-04-28T09:23:23.726" v="1332" actId="478"/>
          <ac:picMkLst>
            <pc:docMk/>
            <pc:sldMk cId="2957642252" sldId="268"/>
            <ac:picMk id="7" creationId="{A49DC163-AFD7-4241-AC29-B949C7CEFFD2}"/>
          </ac:picMkLst>
        </pc:picChg>
        <pc:cxnChg chg="add mod">
          <ac:chgData name="Mikhail Medvedev" userId="136978665119e47c" providerId="LiveId" clId="{6BE95352-7B3B-4783-A0E6-50BEE5C91587}" dt="2022-05-04T11:44:20.965" v="3807"/>
          <ac:cxnSpMkLst>
            <pc:docMk/>
            <pc:sldMk cId="2957642252" sldId="268"/>
            <ac:cxnSpMk id="6" creationId="{6F675EF8-E971-4E69-8D55-9063A547C639}"/>
          </ac:cxnSpMkLst>
        </pc:cxnChg>
      </pc:sldChg>
      <pc:sldChg chg="addSp delSp modSp add mod ord">
        <pc:chgData name="Mikhail Medvedev" userId="136978665119e47c" providerId="LiveId" clId="{6BE95352-7B3B-4783-A0E6-50BEE5C91587}" dt="2022-05-14T13:02:14.614" v="5353" actId="20577"/>
        <pc:sldMkLst>
          <pc:docMk/>
          <pc:sldMk cId="3770240903" sldId="269"/>
        </pc:sldMkLst>
        <pc:spChg chg="mod">
          <ac:chgData name="Mikhail Medvedev" userId="136978665119e47c" providerId="LiveId" clId="{6BE95352-7B3B-4783-A0E6-50BEE5C91587}" dt="2022-05-14T13:02:14.614" v="5353" actId="20577"/>
          <ac:spMkLst>
            <pc:docMk/>
            <pc:sldMk cId="3770240903" sldId="269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4-28T09:33:33.753" v="1652" actId="20577"/>
          <ac:spMkLst>
            <pc:docMk/>
            <pc:sldMk cId="3770240903" sldId="269"/>
            <ac:spMk id="3" creationId="{7D88EED6-D9CE-4ACD-AA36-EB76B465187E}"/>
          </ac:spMkLst>
        </pc:spChg>
        <pc:graphicFrameChg chg="del">
          <ac:chgData name="Mikhail Medvedev" userId="136978665119e47c" providerId="LiveId" clId="{6BE95352-7B3B-4783-A0E6-50BEE5C91587}" dt="2022-04-28T09:30:48.017" v="1589" actId="478"/>
          <ac:graphicFrameMkLst>
            <pc:docMk/>
            <pc:sldMk cId="3770240903" sldId="269"/>
            <ac:graphicFrameMk id="7" creationId="{41F335E3-F7F9-49ED-8655-75CCC400591D}"/>
          </ac:graphicFrameMkLst>
        </pc:graphicFrameChg>
        <pc:picChg chg="add mod">
          <ac:chgData name="Mikhail Medvedev" userId="136978665119e47c" providerId="LiveId" clId="{6BE95352-7B3B-4783-A0E6-50BEE5C91587}" dt="2022-04-28T09:31:13.843" v="1592" actId="1076"/>
          <ac:picMkLst>
            <pc:docMk/>
            <pc:sldMk cId="3770240903" sldId="269"/>
            <ac:picMk id="5" creationId="{392E79F8-14A5-4F6A-879A-236412F6896E}"/>
          </ac:picMkLst>
        </pc:picChg>
        <pc:cxnChg chg="add mod">
          <ac:chgData name="Mikhail Medvedev" userId="136978665119e47c" providerId="LiveId" clId="{6BE95352-7B3B-4783-A0E6-50BEE5C91587}" dt="2022-05-04T11:44:24.345" v="3808"/>
          <ac:cxnSpMkLst>
            <pc:docMk/>
            <pc:sldMk cId="3770240903" sldId="269"/>
            <ac:cxnSpMk id="6" creationId="{9F93E999-B380-43C6-ADAA-41D24B8070C8}"/>
          </ac:cxnSpMkLst>
        </pc:cxnChg>
      </pc:sldChg>
      <pc:sldChg chg="addSp modSp add mod modNotesTx">
        <pc:chgData name="Mikhail Medvedev" userId="136978665119e47c" providerId="LiveId" clId="{6BE95352-7B3B-4783-A0E6-50BEE5C91587}" dt="2022-05-21T06:10:10.184" v="6154" actId="20577"/>
        <pc:sldMkLst>
          <pc:docMk/>
          <pc:sldMk cId="2618352140" sldId="270"/>
        </pc:sldMkLst>
        <pc:spChg chg="mod">
          <ac:chgData name="Mikhail Medvedev" userId="136978665119e47c" providerId="LiveId" clId="{6BE95352-7B3B-4783-A0E6-50BEE5C91587}" dt="2022-05-19T13:06:11.531" v="5588" actId="20577"/>
          <ac:spMkLst>
            <pc:docMk/>
            <pc:sldMk cId="2618352140" sldId="270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4-28T09:33:19.608" v="1632" actId="20577"/>
          <ac:spMkLst>
            <pc:docMk/>
            <pc:sldMk cId="2618352140" sldId="270"/>
            <ac:spMk id="3" creationId="{7D88EED6-D9CE-4ACD-AA36-EB76B465187E}"/>
          </ac:spMkLst>
        </pc:spChg>
        <pc:picChg chg="mod">
          <ac:chgData name="Mikhail Medvedev" userId="136978665119e47c" providerId="LiveId" clId="{6BE95352-7B3B-4783-A0E6-50BEE5C91587}" dt="2022-04-28T09:33:05.541" v="1594" actId="14826"/>
          <ac:picMkLst>
            <pc:docMk/>
            <pc:sldMk cId="2618352140" sldId="270"/>
            <ac:picMk id="5" creationId="{392E79F8-14A5-4F6A-879A-236412F6896E}"/>
          </ac:picMkLst>
        </pc:picChg>
        <pc:cxnChg chg="add mod">
          <ac:chgData name="Mikhail Medvedev" userId="136978665119e47c" providerId="LiveId" clId="{6BE95352-7B3B-4783-A0E6-50BEE5C91587}" dt="2022-05-04T11:44:26.270" v="3809"/>
          <ac:cxnSpMkLst>
            <pc:docMk/>
            <pc:sldMk cId="2618352140" sldId="270"/>
            <ac:cxnSpMk id="6" creationId="{32149129-9783-4F15-8477-562DC12ECDFE}"/>
          </ac:cxnSpMkLst>
        </pc:cxnChg>
      </pc:sldChg>
      <pc:sldChg chg="addSp modSp add mod modNotesTx">
        <pc:chgData name="Mikhail Medvedev" userId="136978665119e47c" providerId="LiveId" clId="{6BE95352-7B3B-4783-A0E6-50BEE5C91587}" dt="2022-05-21T06:10:51.953" v="6296" actId="5793"/>
        <pc:sldMkLst>
          <pc:docMk/>
          <pc:sldMk cId="3357854396" sldId="271"/>
        </pc:sldMkLst>
        <pc:spChg chg="mod">
          <ac:chgData name="Mikhail Medvedev" userId="136978665119e47c" providerId="LiveId" clId="{6BE95352-7B3B-4783-A0E6-50BEE5C91587}" dt="2022-05-19T13:06:16.873" v="5590" actId="20577"/>
          <ac:spMkLst>
            <pc:docMk/>
            <pc:sldMk cId="3357854396" sldId="271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4-28T09:33:45.424" v="1668" actId="20577"/>
          <ac:spMkLst>
            <pc:docMk/>
            <pc:sldMk cId="3357854396" sldId="271"/>
            <ac:spMk id="3" creationId="{7D88EED6-D9CE-4ACD-AA36-EB76B465187E}"/>
          </ac:spMkLst>
        </pc:spChg>
        <pc:picChg chg="mod">
          <ac:chgData name="Mikhail Medvedev" userId="136978665119e47c" providerId="LiveId" clId="{6BE95352-7B3B-4783-A0E6-50BEE5C91587}" dt="2022-04-28T09:35:16.441" v="1669" actId="14826"/>
          <ac:picMkLst>
            <pc:docMk/>
            <pc:sldMk cId="3357854396" sldId="271"/>
            <ac:picMk id="5" creationId="{392E79F8-14A5-4F6A-879A-236412F6896E}"/>
          </ac:picMkLst>
        </pc:picChg>
        <pc:cxnChg chg="add mod">
          <ac:chgData name="Mikhail Medvedev" userId="136978665119e47c" providerId="LiveId" clId="{6BE95352-7B3B-4783-A0E6-50BEE5C91587}" dt="2022-05-04T11:44:28.228" v="3810"/>
          <ac:cxnSpMkLst>
            <pc:docMk/>
            <pc:sldMk cId="3357854396" sldId="271"/>
            <ac:cxnSpMk id="6" creationId="{3FF182B7-4C0A-49D9-B777-92611391F2C1}"/>
          </ac:cxnSpMkLst>
        </pc:cxnChg>
      </pc:sldChg>
      <pc:sldChg chg="addSp delSp modSp add del mod ord modShow modNotesTx">
        <pc:chgData name="Mikhail Medvedev" userId="136978665119e47c" providerId="LiveId" clId="{6BE95352-7B3B-4783-A0E6-50BEE5C91587}" dt="2022-05-22T05:05:08.015" v="6851" actId="2696"/>
        <pc:sldMkLst>
          <pc:docMk/>
          <pc:sldMk cId="2732365532" sldId="272"/>
        </pc:sldMkLst>
        <pc:spChg chg="mod">
          <ac:chgData name="Mikhail Medvedev" userId="136978665119e47c" providerId="LiveId" clId="{6BE95352-7B3B-4783-A0E6-50BEE5C91587}" dt="2022-05-19T13:06:21.246" v="5592" actId="20577"/>
          <ac:spMkLst>
            <pc:docMk/>
            <pc:sldMk cId="2732365532" sldId="272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4-28T09:37:01.278" v="1699" actId="20577"/>
          <ac:spMkLst>
            <pc:docMk/>
            <pc:sldMk cId="2732365532" sldId="272"/>
            <ac:spMk id="3" creationId="{7D88EED6-D9CE-4ACD-AA36-EB76B465187E}"/>
          </ac:spMkLst>
        </pc:spChg>
        <pc:spChg chg="del mod">
          <ac:chgData name="Mikhail Medvedev" userId="136978665119e47c" providerId="LiveId" clId="{6BE95352-7B3B-4783-A0E6-50BEE5C91587}" dt="2022-04-28T09:37:08.274" v="1702" actId="478"/>
          <ac:spMkLst>
            <pc:docMk/>
            <pc:sldMk cId="2732365532" sldId="272"/>
            <ac:spMk id="10" creationId="{D11F2A31-CDD4-4F21-81C0-9F2BAF2F3C79}"/>
          </ac:spMkLst>
        </pc:spChg>
        <pc:graphicFrameChg chg="add del mod">
          <ac:chgData name="Mikhail Medvedev" userId="136978665119e47c" providerId="LiveId" clId="{6BE95352-7B3B-4783-A0E6-50BEE5C91587}" dt="2022-04-28T09:37:53.951" v="1711" actId="478"/>
          <ac:graphicFrameMkLst>
            <pc:docMk/>
            <pc:sldMk cId="2732365532" sldId="272"/>
            <ac:graphicFrameMk id="4" creationId="{2DF00B56-27CE-4BE8-8D14-5CAA7EFA364C}"/>
          </ac:graphicFrameMkLst>
        </pc:graphicFrameChg>
        <pc:graphicFrameChg chg="add mod modGraphic">
          <ac:chgData name="Mikhail Medvedev" userId="136978665119e47c" providerId="LiveId" clId="{6BE95352-7B3B-4783-A0E6-50BEE5C91587}" dt="2022-05-18T06:56:50.239" v="5462" actId="14734"/>
          <ac:graphicFrameMkLst>
            <pc:docMk/>
            <pc:sldMk cId="2732365532" sldId="272"/>
            <ac:graphicFrameMk id="5" creationId="{DE0B2D79-599D-4BDF-83E0-B02B3C260DC6}"/>
          </ac:graphicFrameMkLst>
        </pc:graphicFrameChg>
        <pc:graphicFrameChg chg="del modGraphic">
          <ac:chgData name="Mikhail Medvedev" userId="136978665119e47c" providerId="LiveId" clId="{6BE95352-7B3B-4783-A0E6-50BEE5C91587}" dt="2022-04-28T09:37:11.497" v="1704" actId="478"/>
          <ac:graphicFrameMkLst>
            <pc:docMk/>
            <pc:sldMk cId="2732365532" sldId="272"/>
            <ac:graphicFrameMk id="9" creationId="{C9D416C6-ABE9-45DB-8A9F-8ED943D48CEB}"/>
          </ac:graphicFrameMkLst>
        </pc:graphicFrameChg>
        <pc:cxnChg chg="add mod">
          <ac:chgData name="Mikhail Medvedev" userId="136978665119e47c" providerId="LiveId" clId="{6BE95352-7B3B-4783-A0E6-50BEE5C91587}" dt="2022-05-04T11:53:12.449" v="4567" actId="1076"/>
          <ac:cxnSpMkLst>
            <pc:docMk/>
            <pc:sldMk cId="2732365532" sldId="272"/>
            <ac:cxnSpMk id="6" creationId="{F51A740D-A86E-4242-BAFB-1F2829873F68}"/>
          </ac:cxnSpMkLst>
        </pc:cxnChg>
      </pc:sldChg>
      <pc:sldChg chg="addSp delSp modSp add mod ord modNotesTx">
        <pc:chgData name="Mikhail Medvedev" userId="136978665119e47c" providerId="LiveId" clId="{6BE95352-7B3B-4783-A0E6-50BEE5C91587}" dt="2022-05-22T05:05:52.396" v="6982" actId="6549"/>
        <pc:sldMkLst>
          <pc:docMk/>
          <pc:sldMk cId="1112737878" sldId="273"/>
        </pc:sldMkLst>
        <pc:spChg chg="mod">
          <ac:chgData name="Mikhail Medvedev" userId="136978665119e47c" providerId="LiveId" clId="{6BE95352-7B3B-4783-A0E6-50BEE5C91587}" dt="2022-05-19T13:06:33.025" v="5596" actId="20577"/>
          <ac:spMkLst>
            <pc:docMk/>
            <pc:sldMk cId="1112737878" sldId="273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4-28T09:52:11.441" v="2571" actId="20577"/>
          <ac:spMkLst>
            <pc:docMk/>
            <pc:sldMk cId="1112737878" sldId="273"/>
            <ac:spMk id="3" creationId="{7D88EED6-D9CE-4ACD-AA36-EB76B465187E}"/>
          </ac:spMkLst>
        </pc:spChg>
        <pc:spChg chg="mod">
          <ac:chgData name="Mikhail Medvedev" userId="136978665119e47c" providerId="LiveId" clId="{6BE95352-7B3B-4783-A0E6-50BEE5C91587}" dt="2022-05-22T05:05:52.396" v="6982" actId="6549"/>
          <ac:spMkLst>
            <pc:docMk/>
            <pc:sldMk cId="1112737878" sldId="273"/>
            <ac:spMk id="10" creationId="{D11F2A31-CDD4-4F21-81C0-9F2BAF2F3C79}"/>
          </ac:spMkLst>
        </pc:spChg>
        <pc:graphicFrameChg chg="del mod modGraphic">
          <ac:chgData name="Mikhail Medvedev" userId="136978665119e47c" providerId="LiveId" clId="{6BE95352-7B3B-4783-A0E6-50BEE5C91587}" dt="2022-04-28T09:52:16.530" v="2573" actId="478"/>
          <ac:graphicFrameMkLst>
            <pc:docMk/>
            <pc:sldMk cId="1112737878" sldId="273"/>
            <ac:graphicFrameMk id="9" creationId="{C9D416C6-ABE9-45DB-8A9F-8ED943D48CEB}"/>
          </ac:graphicFrameMkLst>
        </pc:graphicFrameChg>
        <pc:cxnChg chg="add mod">
          <ac:chgData name="Mikhail Medvedev" userId="136978665119e47c" providerId="LiveId" clId="{6BE95352-7B3B-4783-A0E6-50BEE5C91587}" dt="2022-05-04T11:44:36.999" v="3813"/>
          <ac:cxnSpMkLst>
            <pc:docMk/>
            <pc:sldMk cId="1112737878" sldId="273"/>
            <ac:cxnSpMk id="5" creationId="{D63DB6F9-07B8-4A44-B955-FDD214CAE124}"/>
          </ac:cxnSpMkLst>
        </pc:cxnChg>
      </pc:sldChg>
      <pc:sldChg chg="addSp modSp add mod modNotesTx">
        <pc:chgData name="Mikhail Medvedev" userId="136978665119e47c" providerId="LiveId" clId="{6BE95352-7B3B-4783-A0E6-50BEE5C91587}" dt="2022-05-21T06:11:28.687" v="6396" actId="5793"/>
        <pc:sldMkLst>
          <pc:docMk/>
          <pc:sldMk cId="518705953" sldId="274"/>
        </pc:sldMkLst>
        <pc:spChg chg="mod">
          <ac:chgData name="Mikhail Medvedev" userId="136978665119e47c" providerId="LiveId" clId="{6BE95352-7B3B-4783-A0E6-50BEE5C91587}" dt="2022-05-19T13:06:28.209" v="5594" actId="20577"/>
          <ac:spMkLst>
            <pc:docMk/>
            <pc:sldMk cId="518705953" sldId="274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4-28T09:57:29.368" v="3018" actId="20577"/>
          <ac:spMkLst>
            <pc:docMk/>
            <pc:sldMk cId="518705953" sldId="274"/>
            <ac:spMk id="3" creationId="{7D88EED6-D9CE-4ACD-AA36-EB76B465187E}"/>
          </ac:spMkLst>
        </pc:spChg>
        <pc:spChg chg="mod">
          <ac:chgData name="Mikhail Medvedev" userId="136978665119e47c" providerId="LiveId" clId="{6BE95352-7B3B-4783-A0E6-50BEE5C91587}" dt="2022-05-04T12:06:09.338" v="5317" actId="948"/>
          <ac:spMkLst>
            <pc:docMk/>
            <pc:sldMk cId="518705953" sldId="274"/>
            <ac:spMk id="10" creationId="{D11F2A31-CDD4-4F21-81C0-9F2BAF2F3C79}"/>
          </ac:spMkLst>
        </pc:spChg>
        <pc:cxnChg chg="add mod">
          <ac:chgData name="Mikhail Medvedev" userId="136978665119e47c" providerId="LiveId" clId="{6BE95352-7B3B-4783-A0E6-50BEE5C91587}" dt="2022-05-04T11:44:34.722" v="3812"/>
          <ac:cxnSpMkLst>
            <pc:docMk/>
            <pc:sldMk cId="518705953" sldId="274"/>
            <ac:cxnSpMk id="5" creationId="{B4852321-12B7-486E-B25A-B781608C074C}"/>
          </ac:cxnSpMkLst>
        </pc:cxnChg>
      </pc:sldChg>
      <pc:sldChg chg="modSp add mod modNotesTx">
        <pc:chgData name="Mikhail Medvedev" userId="136978665119e47c" providerId="LiveId" clId="{6BE95352-7B3B-4783-A0E6-50BEE5C91587}" dt="2022-05-22T05:07:49.747" v="7080" actId="20577"/>
        <pc:sldMkLst>
          <pc:docMk/>
          <pc:sldMk cId="3079607637" sldId="275"/>
        </pc:sldMkLst>
        <pc:spChg chg="mod">
          <ac:chgData name="Mikhail Medvedev" userId="136978665119e47c" providerId="LiveId" clId="{6BE95352-7B3B-4783-A0E6-50BEE5C91587}" dt="2022-05-19T13:04:20.158" v="5536" actId="20577"/>
          <ac:spMkLst>
            <pc:docMk/>
            <pc:sldMk cId="3079607637" sldId="275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5-22T05:07:49.747" v="7080" actId="20577"/>
          <ac:spMkLst>
            <pc:docMk/>
            <pc:sldMk cId="3079607637" sldId="275"/>
            <ac:spMk id="3" creationId="{7D88EED6-D9CE-4ACD-AA36-EB76B465187E}"/>
          </ac:spMkLst>
        </pc:spChg>
        <pc:picChg chg="mod">
          <ac:chgData name="Mikhail Medvedev" userId="136978665119e47c" providerId="LiveId" clId="{6BE95352-7B3B-4783-A0E6-50BEE5C91587}" dt="2022-05-19T13:04:17.136" v="5534" actId="1076"/>
          <ac:picMkLst>
            <pc:docMk/>
            <pc:sldMk cId="3079607637" sldId="275"/>
            <ac:picMk id="6" creationId="{152B9198-27F9-44D1-A5F1-E187BDD8BC89}"/>
          </ac:picMkLst>
        </pc:picChg>
      </pc:sldChg>
      <pc:sldChg chg="modSp add mod ord modNotesTx">
        <pc:chgData name="Mikhail Medvedev" userId="136978665119e47c" providerId="LiveId" clId="{6BE95352-7B3B-4783-A0E6-50BEE5C91587}" dt="2022-05-21T06:18:46.920" v="6765" actId="400"/>
        <pc:sldMkLst>
          <pc:docMk/>
          <pc:sldMk cId="11894558" sldId="276"/>
        </pc:sldMkLst>
        <pc:spChg chg="mod">
          <ac:chgData name="Mikhail Medvedev" userId="136978665119e47c" providerId="LiveId" clId="{6BE95352-7B3B-4783-A0E6-50BEE5C91587}" dt="2022-05-19T13:02:56.472" v="5528" actId="20577"/>
          <ac:spMkLst>
            <pc:docMk/>
            <pc:sldMk cId="11894558" sldId="276"/>
            <ac:spMk id="2" creationId="{C82DCA91-7837-4727-8575-EF97685CD66E}"/>
          </ac:spMkLst>
        </pc:spChg>
        <pc:spChg chg="mod">
          <ac:chgData name="Mikhail Medvedev" userId="136978665119e47c" providerId="LiveId" clId="{6BE95352-7B3B-4783-A0E6-50BEE5C91587}" dt="2022-05-18T08:00:36.393" v="5493" actId="20577"/>
          <ac:spMkLst>
            <pc:docMk/>
            <pc:sldMk cId="11894558" sldId="276"/>
            <ac:spMk id="3" creationId="{7D88EED6-D9CE-4ACD-AA36-EB76B465187E}"/>
          </ac:spMkLst>
        </pc:spChg>
        <pc:picChg chg="mod">
          <ac:chgData name="Mikhail Medvedev" userId="136978665119e47c" providerId="LiveId" clId="{6BE95352-7B3B-4783-A0E6-50BEE5C91587}" dt="2022-05-19T13:03:05.495" v="5529" actId="14826"/>
          <ac:picMkLst>
            <pc:docMk/>
            <pc:sldMk cId="11894558" sldId="276"/>
            <ac:picMk id="6" creationId="{152B9198-27F9-44D1-A5F1-E187BDD8BC89}"/>
          </ac:picMkLst>
        </pc:picChg>
      </pc:sldChg>
      <pc:sldChg chg="modSp add mod">
        <pc:chgData name="Mikhail Medvedev" userId="136978665119e47c" providerId="LiveId" clId="{6BE95352-7B3B-4783-A0E6-50BEE5C91587}" dt="2022-05-22T04:05:54.242" v="6817" actId="1076"/>
        <pc:sldMkLst>
          <pc:docMk/>
          <pc:sldMk cId="1858011951" sldId="277"/>
        </pc:sldMkLst>
        <pc:graphicFrameChg chg="mod modGraphic">
          <ac:chgData name="Mikhail Medvedev" userId="136978665119e47c" providerId="LiveId" clId="{6BE95352-7B3B-4783-A0E6-50BEE5C91587}" dt="2022-05-22T04:05:54.242" v="6817" actId="1076"/>
          <ac:graphicFrameMkLst>
            <pc:docMk/>
            <pc:sldMk cId="1858011951" sldId="277"/>
            <ac:graphicFrameMk id="5" creationId="{DE0B2D79-599D-4BDF-83E0-B02B3C260DC6}"/>
          </ac:graphicFrameMkLst>
        </pc:graphicFrameChg>
      </pc:sldChg>
      <pc:sldChg chg="add">
        <pc:chgData name="Mikhail Medvedev" userId="136978665119e47c" providerId="LiveId" clId="{6BE95352-7B3B-4783-A0E6-50BEE5C91587}" dt="2022-05-22T05:18:11.104" v="7173" actId="2890"/>
        <pc:sldMkLst>
          <pc:docMk/>
          <pc:sldMk cId="867540222" sldId="278"/>
        </pc:sldMkLst>
      </pc:sldChg>
    </pc:docChg>
  </pc:docChgLst>
  <pc:docChgLst>
    <pc:chgData name="Mikhail Medvedev" userId="136978665119e47c" providerId="LiveId" clId="{2C0104A8-400A-4AB1-A9C3-6BDB76BE1F6F}"/>
    <pc:docChg chg="modSld">
      <pc:chgData name="Mikhail Medvedev" userId="136978665119e47c" providerId="LiveId" clId="{2C0104A8-400A-4AB1-A9C3-6BDB76BE1F6F}" dt="2022-05-24T04:36:50.208" v="0" actId="20577"/>
      <pc:docMkLst>
        <pc:docMk/>
      </pc:docMkLst>
      <pc:sldChg chg="modNotesTx">
        <pc:chgData name="Mikhail Medvedev" userId="136978665119e47c" providerId="LiveId" clId="{2C0104A8-400A-4AB1-A9C3-6BDB76BE1F6F}" dt="2022-05-24T04:36:50.208" v="0" actId="20577"/>
        <pc:sldMkLst>
          <pc:docMk/>
          <pc:sldMk cId="11894558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408B0-B873-4062-822C-F8FD86027D59}" type="datetimeFigureOut">
              <a:rPr lang="ru-RU" smtClean="0"/>
              <a:pPr/>
              <a:t>чт 22.06.23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15525-7DC6-4E5B-97D1-E6A24B770DD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1930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uzzlelib.org/ru/documentation/base/optimizers/MomentumSGD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uzzlelib.org/ru/documentation/base/optimizers/AdaGrad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Добрый день, уважаемая</a:t>
            </a:r>
            <a:r>
              <a:rPr lang="ru-RU" baseline="0" dirty="0"/>
              <a:t> комиссия</a:t>
            </a:r>
            <a:r>
              <a:rPr lang="ru-RU" baseline="0" dirty="0" smtClean="0"/>
              <a:t>!</a:t>
            </a:r>
            <a:br>
              <a:rPr lang="ru-RU" baseline="0" dirty="0" smtClean="0"/>
            </a:br>
            <a:r>
              <a:rPr lang="ru-RU" baseline="0" dirty="0" smtClean="0"/>
              <a:t>На данном слайде представлена тема моей </a:t>
            </a:r>
            <a:r>
              <a:rPr lang="ru-RU" baseline="0" dirty="0" smtClean="0"/>
              <a:t>работы</a:t>
            </a:r>
            <a:r>
              <a:rPr lang="ru-RU" baseline="0" dirty="0" smtClean="0"/>
              <a:t>. Она а</a:t>
            </a:r>
            <a:r>
              <a:rPr lang="ru-RU" sz="1200" b="0" baseline="0" dirty="0" smtClean="0">
                <a:latin typeface="Times New Roman" pitchFamily="18" charset="0"/>
                <a:cs typeface="Times New Roman" pitchFamily="18" charset="0"/>
              </a:rPr>
              <a:t>ктуальна, так как относится непосредственно к такому разделу медицины как онкология, который имеет больше полусотни диагнозов и больше 4 миллионов пациентов только на территории Российской Федерации, не говоря уже об остальном мире.</a:t>
            </a:r>
            <a:endParaRPr lang="ru-RU" b="0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24046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Если</a:t>
            </a:r>
            <a:r>
              <a:rPr lang="ru-RU" baseline="0" dirty="0" smtClean="0"/>
              <a:t> говорить о результатах для диагнозов в общем, они кажутся удручающими. Лучшая</a:t>
            </a:r>
            <a:r>
              <a:rPr lang="en-US" baseline="0" dirty="0" smtClean="0"/>
              <a:t> </a:t>
            </a:r>
            <a:r>
              <a:rPr lang="ru-RU" baseline="0" dirty="0" smtClean="0"/>
              <a:t>точность из замеченных колеблется в диапазоне от 2</a:t>
            </a:r>
            <a:r>
              <a:rPr lang="en-US" baseline="0" dirty="0" smtClean="0"/>
              <a:t>6</a:t>
            </a:r>
            <a:r>
              <a:rPr lang="ru-RU" baseline="0" dirty="0" smtClean="0"/>
              <a:t> до 30%. То есть, на самом деле лучшая точность может быть выше, но на перебор всех комбинаций при неизменных оптимизаторе и функции потерь уйдёт около 5 часов, что при работе с </a:t>
            </a:r>
            <a:r>
              <a:rPr lang="en-US" baseline="0" dirty="0" smtClean="0"/>
              <a:t>Google </a:t>
            </a:r>
            <a:r>
              <a:rPr lang="en-US" baseline="0" dirty="0" err="1" smtClean="0"/>
              <a:t>Colab</a:t>
            </a:r>
            <a:r>
              <a:rPr lang="en-US" baseline="0" dirty="0" smtClean="0"/>
              <a:t> </a:t>
            </a:r>
            <a:r>
              <a:rPr lang="ru-RU" baseline="0" dirty="0" smtClean="0"/>
              <a:t>затруднительно.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</a:t>
            </a:r>
            <a:r>
              <a:rPr lang="ru-RU" baseline="0" dirty="0" smtClean="0"/>
              <a:t> свою очередь, если рассматривать точности распознавания каждого диагноза отдельно, картина гораздо лучше. На данном слайде представлены точности распознавания отдельных диагнозов</a:t>
            </a:r>
            <a:r>
              <a:rPr lang="en-US" baseline="0" dirty="0" smtClean="0"/>
              <a:t> </a:t>
            </a:r>
            <a:r>
              <a:rPr lang="ru-RU" baseline="0" dirty="0" smtClean="0"/>
              <a:t>при разных запусках.</a:t>
            </a:r>
          </a:p>
          <a:p>
            <a:r>
              <a:rPr lang="ru-RU" baseline="0" dirty="0" smtClean="0"/>
              <a:t>То есть, несмотря на плохую совокупную точность, категориальная может быть очень хорошей.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</a:t>
            </a:r>
            <a:r>
              <a:rPr lang="ru-RU" baseline="0" dirty="0" smtClean="0"/>
              <a:t> данном слайде можно увидеть результаты нейронной сети для определения стадии болезни. Они гораздо лучше, чем для диагнозов, так как лучшая замеченная точность колеблется в диапазоне от </a:t>
            </a:r>
            <a:r>
              <a:rPr lang="en-US" baseline="0" smtClean="0"/>
              <a:t>65</a:t>
            </a:r>
            <a:r>
              <a:rPr lang="ru-RU" baseline="0" smtClean="0"/>
              <a:t> </a:t>
            </a:r>
            <a:r>
              <a:rPr lang="ru-RU" baseline="0" dirty="0" smtClean="0"/>
              <a:t>до </a:t>
            </a:r>
            <a:r>
              <a:rPr lang="en-US" baseline="0" dirty="0" smtClean="0"/>
              <a:t>90</a:t>
            </a:r>
            <a:r>
              <a:rPr lang="ru-RU" baseline="0" dirty="0" smtClean="0"/>
              <a:t>%.</a:t>
            </a:r>
            <a:endParaRPr lang="en-US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 время</a:t>
            </a:r>
            <a:r>
              <a:rPr lang="ru-RU" baseline="0" dirty="0" smtClean="0"/>
              <a:t> работы в базе данных произошли некоторые изменения и процесс соотнесения старой и новой информации об одних и тех же пациентах потребовал много усилий.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На</a:t>
            </a:r>
            <a:r>
              <a:rPr lang="ru-RU" baseline="0" dirty="0" smtClean="0"/>
              <a:t> данном слайде представлены критерии определения скорости развития заболевания. Стоит отметить, что данная гипотеза также не единственная и прийти к оптимальной сложнее, чем для кодировки данных, ввиду индивидуальности данного процесса для каждого человека.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Так выглядит фрагмент результатов модуля прогнозирования.</a:t>
            </a:r>
            <a:r>
              <a:rPr lang="ru-RU" baseline="0" dirty="0" smtClean="0"/>
              <a:t> Если есть какое-то ухудшение или улучшение, но стадия не изменилась – это пишется, если стадия изменилась – показывается, с какой на какую и как быстро.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Программная часть </a:t>
            </a:r>
            <a:r>
              <a:rPr lang="ru-RU" dirty="0"/>
              <a:t>успешно </a:t>
            </a:r>
            <a:r>
              <a:rPr lang="ru-RU" dirty="0" smtClean="0"/>
              <a:t>прошла </a:t>
            </a:r>
            <a:r>
              <a:rPr lang="ru-RU" dirty="0"/>
              <a:t>все тесты.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14132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Программная часть </a:t>
            </a:r>
            <a:r>
              <a:rPr lang="ru-RU" dirty="0"/>
              <a:t>успешно </a:t>
            </a:r>
            <a:r>
              <a:rPr lang="ru-RU" dirty="0" smtClean="0"/>
              <a:t>прошла </a:t>
            </a:r>
            <a:r>
              <a:rPr lang="ru-RU" dirty="0"/>
              <a:t>все тесты.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14132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Программная часть </a:t>
            </a:r>
            <a:r>
              <a:rPr lang="ru-RU" dirty="0"/>
              <a:t>успешно </a:t>
            </a:r>
            <a:r>
              <a:rPr lang="ru-RU" dirty="0" smtClean="0"/>
              <a:t>прошла </a:t>
            </a:r>
            <a:r>
              <a:rPr lang="ru-RU" dirty="0"/>
              <a:t>все тесты.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14132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Программная часть </a:t>
            </a:r>
            <a:r>
              <a:rPr lang="ru-RU" dirty="0"/>
              <a:t>успешно </a:t>
            </a:r>
            <a:r>
              <a:rPr lang="ru-RU" dirty="0" smtClean="0"/>
              <a:t>прошла </a:t>
            </a:r>
            <a:r>
              <a:rPr lang="ru-RU" dirty="0"/>
              <a:t>все тесты.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14132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Программная часть </a:t>
            </a:r>
            <a:r>
              <a:rPr lang="ru-RU" dirty="0"/>
              <a:t>успешно </a:t>
            </a:r>
            <a:r>
              <a:rPr lang="ru-RU" dirty="0" smtClean="0"/>
              <a:t>прошла </a:t>
            </a:r>
            <a:r>
              <a:rPr lang="ru-RU" dirty="0"/>
              <a:t>все тесты.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31413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Целью </a:t>
            </a:r>
            <a:r>
              <a:rPr lang="ru-RU" dirty="0" smtClean="0"/>
              <a:t>данной работы является реализация универсального и эффективного</a:t>
            </a:r>
            <a:r>
              <a:rPr lang="ru-RU" baseline="0" dirty="0" smtClean="0"/>
              <a:t> алгоритма определения диагноза и его стадии в области онкологии. Для достижения поставленной цели были выделены следующие задачи</a:t>
            </a:r>
            <a:r>
              <a:rPr lang="en-US" baseline="0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35984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Данные задачи</a:t>
            </a:r>
            <a:r>
              <a:rPr lang="ru-RU" baseline="0" dirty="0" smtClean="0"/>
              <a:t> планируется реализовать в дальнейшем.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274124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получены следующие </a:t>
            </a:r>
            <a:r>
              <a:rPr lang="ru-RU" dirty="0" smtClean="0"/>
              <a:t>результаты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939775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Это можно</a:t>
            </a:r>
            <a:r>
              <a:rPr lang="ru-RU" baseline="0" dirty="0" smtClean="0"/>
              <a:t> объяснить очень просто</a:t>
            </a:r>
            <a:r>
              <a:rPr lang="en-US" baseline="0" dirty="0" smtClean="0"/>
              <a:t>:</a:t>
            </a:r>
            <a:r>
              <a:rPr lang="ru-RU" baseline="0" dirty="0" smtClean="0"/>
              <a:t> 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На данном рисунке представлен вывод уникальных канцерогенных мутаций для каждого диагноза. Как можно заметить, </a:t>
            </a:r>
            <a:r>
              <a:rPr lang="en-US" baseline="0" dirty="0" smtClean="0"/>
              <a:t>Empty set </a:t>
            </a:r>
            <a:r>
              <a:rPr lang="ru-RU" baseline="0" dirty="0" smtClean="0"/>
              <a:t>справа означает отсутствие данных мутаций. Этому способствуют </a:t>
            </a:r>
            <a:r>
              <a:rPr lang="ru-RU" i="0" baseline="0" dirty="0" smtClean="0"/>
              <a:t>пациенты с несколькими диагнозами и гены, отвечающие за несколько видов рака одновременно. Например,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BRCA1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отвечает одновременно за рак молочной железы и яичников,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BRCA2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за молочную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железу мужчин и поджелудочную.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ru-RU" i="0" baseline="0" dirty="0" smtClean="0"/>
          </a:p>
          <a:p>
            <a:pPr marL="228600" indent="-228600">
              <a:buAutoNum type="arabicPeriod" startAt="2"/>
            </a:pPr>
            <a:r>
              <a:rPr lang="ru-RU" i="0" baseline="0" dirty="0" smtClean="0"/>
              <a:t>На данный </a:t>
            </a:r>
            <a:r>
              <a:rPr lang="ru-RU" baseline="0" dirty="0" smtClean="0"/>
              <a:t>момент из 20 тысяч генов о четверти из них ничего не известно, кроме имени. Потенциально среди них находятся гены, отвечающие за конкретные заболевания, и их открытие позволит однозначно определить данные диагнозы и, как следствие, повысить точность.</a:t>
            </a:r>
          </a:p>
          <a:p>
            <a:pPr marL="228600" indent="-228600">
              <a:buAutoNum type="arabicPeriod" startAt="2"/>
            </a:pPr>
            <a:r>
              <a:rPr lang="ru-RU" baseline="0" dirty="0" smtClean="0"/>
              <a:t>Результаты работы нейронной сети зависят напрямую от весов мутаций, полученных на этапе предобработки данных. Поэтому после введения усиливающих коэффициентов в канцерогенные мутации точность повысилась. Возможно, в будущем найдётся лучшая гипотеза и точность достигнет хотя бы 60%. В идеале нужна точность 90% и выше ввиду специфики предметной области.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22</a:t>
            </a:fld>
            <a:endParaRPr lang="ru-RU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На данном слайде представлены графики и формулы функций активации, показавшие свою высокую эффективность на всех слоях.</a:t>
            </a:r>
          </a:p>
          <a:p>
            <a:endParaRPr lang="ru-RU" baseline="0" dirty="0" smtClean="0"/>
          </a:p>
          <a:p>
            <a:r>
              <a:rPr lang="en-US" baseline="0" dirty="0" err="1" smtClean="0"/>
              <a:t>Elu</a:t>
            </a:r>
            <a:r>
              <a:rPr lang="en-US" baseline="0" dirty="0" smtClean="0"/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Экспоненциальная линейная единица. Альфа чаще всего берётся от 0.1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до 0.3.</a:t>
            </a:r>
            <a:endParaRPr lang="ru-RU" baseline="0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Relu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Выпрямленная линейная единица.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23</a:t>
            </a:fld>
            <a:endParaRPr lang="ru-R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На данном слайде представлены графики и формулы</a:t>
            </a:r>
            <a:r>
              <a:rPr lang="en-US" baseline="0" dirty="0" smtClean="0"/>
              <a:t> </a:t>
            </a:r>
            <a:r>
              <a:rPr lang="ru-RU" baseline="0" dirty="0" smtClean="0"/>
              <a:t>других двух функций активации, показавшие свою высокую эффективность на всех слоях.</a:t>
            </a:r>
          </a:p>
          <a:p>
            <a:endParaRPr lang="ru-RU" baseline="0" dirty="0" smtClean="0"/>
          </a:p>
          <a:p>
            <a:endParaRPr lang="ru-RU" baseline="0" dirty="0" smtClean="0"/>
          </a:p>
          <a:p>
            <a:endParaRPr lang="ru-RU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SELU -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Масштабная экспоненциальная линейная единица.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24</a:t>
            </a:fld>
            <a:endParaRPr lang="ru-RU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данном слайде представлены графики</a:t>
            </a:r>
            <a:r>
              <a:rPr lang="ru-RU" baseline="0" dirty="0" smtClean="0"/>
              <a:t> и формулы функций активаций, показавших высокую эффективность на трёх слоях</a:t>
            </a:r>
            <a:r>
              <a:rPr lang="en-US" baseline="0" dirty="0" smtClean="0"/>
              <a:t>: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сигмоида</a:t>
            </a:r>
            <a:r>
              <a:rPr lang="ru-RU" baseline="0" dirty="0" smtClean="0"/>
              <a:t> (1,3 и 4) и </a:t>
            </a:r>
            <a:r>
              <a:rPr lang="en-US" baseline="0" dirty="0" err="1" smtClean="0"/>
              <a:t>softsign</a:t>
            </a:r>
            <a:r>
              <a:rPr lang="en-US" baseline="0" dirty="0" smtClean="0"/>
              <a:t> (2,3 </a:t>
            </a:r>
            <a:r>
              <a:rPr lang="ru-RU" baseline="0" dirty="0" smtClean="0"/>
              <a:t>и 4).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25</a:t>
            </a:fld>
            <a:endParaRPr lang="ru-RU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данном слайде представлены графики</a:t>
            </a:r>
            <a:r>
              <a:rPr lang="ru-RU" baseline="0" dirty="0" smtClean="0"/>
              <a:t> и формулы функций активаций, показавших высокую эффективность на двух слоях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softmax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(3,4).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26</a:t>
            </a:fld>
            <a:endParaRPr lang="ru-RU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На данном слайде представлены графики</a:t>
            </a:r>
            <a:r>
              <a:rPr lang="ru-RU" baseline="0" dirty="0" smtClean="0"/>
              <a:t> и формулы функций активаций, показавших высокую эффективность на одном слое</a:t>
            </a:r>
            <a:r>
              <a:rPr lang="en-US" baseline="0" dirty="0" smtClean="0"/>
              <a:t>:</a:t>
            </a:r>
            <a:r>
              <a:rPr lang="ru-RU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и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softplus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на слое (4).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r>
              <a:rPr lang="en-US" dirty="0" smtClean="0"/>
              <a:t>Linear: C – </a:t>
            </a:r>
            <a:r>
              <a:rPr lang="ru-RU" dirty="0" smtClean="0"/>
              <a:t>константа.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Softplus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ru-RU" dirty="0" smtClean="0"/>
              <a:t>бета – Значение для состава </a:t>
            </a:r>
            <a:r>
              <a:rPr lang="ru-RU" dirty="0" err="1" smtClean="0"/>
              <a:t>Softplus</a:t>
            </a:r>
            <a:r>
              <a:rPr lang="ru-RU" dirty="0" smtClean="0"/>
              <a:t>. По умолчанию: 1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  <a:r>
              <a:rPr lang="ru-RU" dirty="0" smtClean="0"/>
              <a:t>порог – значения выше этого возвращаются к линейной функции. По умолчанию: 20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27</a:t>
            </a:fld>
            <a:endParaRPr lang="ru-RU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Среднеквадратичная ошибка (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Squared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– </a:t>
            </a:r>
            <a:r>
              <a:rPr lang="ru-RU" sz="1200" b="0" i="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Среднее арифметическое</a:t>
            </a:r>
            <a:r>
              <a:rPr lang="ru-RU" sz="1200" b="0" i="0" u="sng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квадратов разностей между предсказанными и реальными значениями.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MSE – Среднеквадратическая ошибка,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– количество наблюдений,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– фактическая координата наблюдения,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– предсказанная координата наблюдения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MAPE: A= Actual, F= Forecast, N= Number of observations</a:t>
            </a:r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Poisson</a:t>
            </a:r>
            <a:r>
              <a:rPr lang="en-US" baseline="0" dirty="0" smtClean="0"/>
              <a:t> – </a:t>
            </a:r>
            <a:r>
              <a:rPr lang="ru-RU" baseline="0" dirty="0" err="1" smtClean="0"/>
              <a:t>пуассон</a:t>
            </a:r>
            <a:r>
              <a:rPr lang="ru-RU" baseline="0" dirty="0" smtClean="0"/>
              <a:t>. </a:t>
            </a:r>
          </a:p>
          <a:p>
            <a:r>
              <a:rPr lang="ru-RU" dirty="0" err="1" smtClean="0"/>
              <a:t>k</a:t>
            </a:r>
            <a:r>
              <a:rPr lang="ru-RU" dirty="0" smtClean="0"/>
              <a:t> - количество раз, когда происходит событие.</a:t>
            </a:r>
          </a:p>
          <a:p>
            <a:r>
              <a:rPr lang="ru-RU" dirty="0" smtClean="0"/>
              <a:t>лямбда - это среднее количество раз, когда происходит событие.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28</a:t>
            </a:fld>
            <a:endParaRPr lang="ru-R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Оптимизатор нужен для</a:t>
            </a:r>
            <a:r>
              <a:rPr lang="ru-RU" baseline="0" dirty="0" smtClean="0"/>
              <a:t> более точных прогнозов.</a:t>
            </a:r>
          </a:p>
          <a:p>
            <a:r>
              <a:rPr lang="ru-RU" baseline="0" dirty="0" smtClean="0"/>
              <a:t>Самые частые алгоритмы, которые в них реализованы – алгоритм обратного распространения ошибки и градиентный спуск с модификациями.</a:t>
            </a:r>
          </a:p>
          <a:p>
            <a:r>
              <a:rPr lang="ru-RU" baseline="0" dirty="0" smtClean="0"/>
              <a:t>Рассмотрим оптимизаторы на примере </a:t>
            </a:r>
            <a:r>
              <a:rPr lang="en-US" baseline="0" dirty="0" smtClean="0"/>
              <a:t>Adam – </a:t>
            </a:r>
            <a:r>
              <a:rPr lang="ru-RU" baseline="0" dirty="0" smtClean="0"/>
              <a:t>на данный момент самого прогрессивного и часто используемого оптимизатора. Он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совмещает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принципы инерции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MomentumSGD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 адаптивного обновления параметров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AdaGrad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и его модификаций.</a:t>
            </a:r>
          </a:p>
          <a:p>
            <a:r>
              <a:rPr lang="ru-RU" baseline="0" dirty="0" smtClean="0"/>
              <a:t>На данном слайде представлены формулы данного оптимизатора и его параметры. </a:t>
            </a:r>
          </a:p>
          <a:p>
            <a:endParaRPr lang="ru-RU" baseline="0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гиперпараметров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авторы рекомендуют использовать </a:t>
            </a:r>
            <a:r>
              <a:rPr lang="el-G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β1=0.9, β2=0.999, ϵ=1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e−8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 baseline="0" dirty="0" smtClean="0"/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— adaptive moment estimation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baseline="0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Недостаток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Adagrad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том, что</a:t>
            </a:r>
            <a:r>
              <a:rPr lang="ru-RU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через какое-то время может произойти 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паралич алгоритма.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RMSProp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 mean square propagation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Adadelta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призваны исправить этот недостаток.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AdaDelta</a:t>
            </a:r>
            <a:r>
              <a:rPr lang="en-US" baseline="0" dirty="0" smtClean="0"/>
              <a:t> </a:t>
            </a:r>
            <a:r>
              <a:rPr lang="ru-RU" baseline="0" dirty="0" smtClean="0"/>
              <a:t>отличается от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RMSProp</a:t>
            </a:r>
            <a:r>
              <a:rPr lang="ru-RU" baseline="0" dirty="0" smtClean="0"/>
              <a:t> тем, что в уравнение добавляется ещё один параметр.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SGD</a:t>
            </a:r>
            <a:endParaRPr lang="ru-RU" baseline="0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Стохастический оптимизатор градиентного спуска.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Включает в себя поддержку импульса, затухания скорости обучения и импульса Нестерова.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ADAMAX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Это вариант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Adam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основанный на норме бесконечности.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Nesterov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Adam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оптимизатор.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Так же, как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Adam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по сути является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RMSprop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импульсом, так и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Nadam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это </a:t>
            </a:r>
            <a:r>
              <a:rPr lang="ru-RU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RMSprop</a:t>
            </a:r>
            <a:r>
              <a:rPr lang="ru-RU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импульсом Нестерова.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29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началом </a:t>
            </a:r>
            <a:r>
              <a:rPr lang="ru-RU" dirty="0" smtClean="0"/>
              <a:t>реализации был </a:t>
            </a:r>
            <a:r>
              <a:rPr lang="ru-RU" dirty="0"/>
              <a:t>проведен обзор литературы. </a:t>
            </a:r>
            <a:r>
              <a:rPr lang="ru-RU" dirty="0" smtClean="0"/>
              <a:t>Наиболее</a:t>
            </a:r>
            <a:r>
              <a:rPr lang="ru-RU" baseline="0" dirty="0" smtClean="0"/>
              <a:t> важные источники, подтверждающие актуальность данной работы, приведены на слайде.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11096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данном слайде приведены используемые среды разработки, поддерживающие язык программирования </a:t>
            </a:r>
            <a:r>
              <a:rPr lang="en-US" baseline="0" dirty="0" smtClean="0"/>
              <a:t>Python, </a:t>
            </a:r>
            <a:r>
              <a:rPr lang="ru-RU" baseline="0" dirty="0" smtClean="0"/>
              <a:t>используемые библиотеки и для чего они были применены.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1109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dirty="0" smtClean="0"/>
              <a:t>Для</a:t>
            </a:r>
            <a:r>
              <a:rPr lang="ru-RU" sz="1200" baseline="0" dirty="0" smtClean="0"/>
              <a:t> начала необходимо было получить обучающую выборку. Данный процесс потребовал много усилий и в результате была написана программа, время работы которой составило около 2 месяцев, что в три раза быстрее ручного переноса данных. </a:t>
            </a:r>
          </a:p>
          <a:p>
            <a:r>
              <a:rPr lang="ru-RU" sz="1200" baseline="0" dirty="0" smtClean="0"/>
              <a:t>В левой части слайда представлен фрагмент </a:t>
            </a:r>
            <a:r>
              <a:rPr lang="ru-RU" sz="1200" dirty="0" smtClean="0"/>
              <a:t>результатов работы данной</a:t>
            </a:r>
            <a:r>
              <a:rPr lang="ru-RU" sz="1200" baseline="0" dirty="0" smtClean="0"/>
              <a:t> программы</a:t>
            </a:r>
            <a:r>
              <a:rPr lang="ru-RU" sz="1200" dirty="0" smtClean="0"/>
              <a:t>.</a:t>
            </a:r>
            <a:r>
              <a:rPr lang="ru-RU" sz="1200" baseline="0" dirty="0" smtClean="0"/>
              <a:t> В</a:t>
            </a:r>
            <a:r>
              <a:rPr lang="ru-RU" sz="1200" dirty="0" smtClean="0"/>
              <a:t>сего</a:t>
            </a:r>
            <a:r>
              <a:rPr lang="ru-RU" sz="1200" baseline="0" dirty="0" smtClean="0"/>
              <a:t> было 50 папок, однако для балансировки классов было оставлено 17 самых больших по количеству пациентов.</a:t>
            </a:r>
            <a:endParaRPr lang="en-US" sz="1200" baseline="0" dirty="0" smtClean="0"/>
          </a:p>
          <a:p>
            <a:endParaRPr lang="en-US" sz="1200" baseline="0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</a:t>
            </a:r>
            <a:r>
              <a:rPr lang="ru-RU" baseline="0" dirty="0" smtClean="0"/>
              <a:t> верхней части данного</a:t>
            </a:r>
            <a:r>
              <a:rPr lang="en-US" baseline="0" dirty="0" smtClean="0"/>
              <a:t> </a:t>
            </a:r>
            <a:r>
              <a:rPr lang="ru-RU" baseline="0" dirty="0" smtClean="0"/>
              <a:t>слайда приведён свод правил, которым я руководствовался при предобработке данных.</a:t>
            </a:r>
          </a:p>
          <a:p>
            <a:r>
              <a:rPr lang="ru-RU" baseline="0" dirty="0" smtClean="0"/>
              <a:t>В нижней же части приведена гипотеза, выдвинутая в рамках данного свода. Безусловно, она не единственная и в дальнейшем можно попробовать другие и определить из них лучшую.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Таким</a:t>
            </a:r>
            <a:r>
              <a:rPr lang="ru-RU" baseline="0" dirty="0" smtClean="0"/>
              <a:t> образом, каждая мутация для каждого диагноза имеет некоторый вес. Каждый пациент представляет собой список, каждый элемент которого – сумма весов всех его мутаций для каждого диагноза.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На данный момент используется две </a:t>
            </a:r>
            <a:r>
              <a:rPr lang="ru-RU" baseline="0" dirty="0" err="1" smtClean="0"/>
              <a:t>полносвязных</a:t>
            </a:r>
            <a:r>
              <a:rPr lang="ru-RU" baseline="0" dirty="0" smtClean="0"/>
              <a:t> четырёхслойных нейронных сети для определения диагноза и его стадии. Их </a:t>
            </a:r>
            <a:r>
              <a:rPr lang="ru-RU" dirty="0" smtClean="0"/>
              <a:t>основное отличие – параметр </a:t>
            </a:r>
            <a:r>
              <a:rPr lang="en-US" dirty="0" err="1" smtClean="0"/>
              <a:t>NeuroNum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dirty="0" smtClean="0"/>
              <a:t>принимающий</a:t>
            </a:r>
            <a:r>
              <a:rPr lang="ru-RU" baseline="0" dirty="0" smtClean="0"/>
              <a:t> разные значения для разных сетей</a:t>
            </a:r>
            <a:r>
              <a:rPr lang="ru-RU" dirty="0" smtClean="0"/>
              <a:t>.</a:t>
            </a:r>
          </a:p>
          <a:p>
            <a:r>
              <a:rPr lang="en-US" dirty="0" smtClean="0"/>
              <a:t>XL </a:t>
            </a:r>
            <a:r>
              <a:rPr lang="ru-RU" dirty="0" smtClean="0"/>
              <a:t>примерно </a:t>
            </a:r>
            <a:r>
              <a:rPr lang="en-US" dirty="0" smtClean="0"/>
              <a:t>5600</a:t>
            </a:r>
            <a:r>
              <a:rPr lang="ru-RU" dirty="0" smtClean="0"/>
              <a:t> для сбалансированной выборки.</a:t>
            </a:r>
            <a:endParaRPr lang="ru-RU" baseline="0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каждом слое нейронной</a:t>
            </a:r>
            <a:r>
              <a:rPr lang="ru-RU" baseline="0" dirty="0" smtClean="0"/>
              <a:t> сети </a:t>
            </a:r>
            <a:r>
              <a:rPr lang="ru-RU" dirty="0" smtClean="0"/>
              <a:t>перебиралось больше десятка функций активации. После нескольких сотен запусков её обучения были</a:t>
            </a:r>
            <a:r>
              <a:rPr lang="ru-RU" baseline="0" dirty="0" smtClean="0"/>
              <a:t> выделены самые эффективные на каждом слое и на данном слайде приведена таблица, каждой строкой которой является название функции и её эффективность на каждом из слоёв.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5525-7DC6-4E5B-97D1-E6A24B770DDA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279-1BCD-4728-88FF-4572F76069CF}" type="datetime1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279-1BCD-4728-88FF-4572F76069CF}" type="datetime1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279-1BCD-4728-88FF-4572F76069CF}" type="datetime1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279-1BCD-4728-88FF-4572F76069CF}" type="datetime1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279-1BCD-4728-88FF-4572F76069CF}" type="datetime1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279-1BCD-4728-88FF-4572F76069CF}" type="datetime1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279-1BCD-4728-88FF-4572F76069CF}" type="datetime1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279-1BCD-4728-88FF-4572F76069CF}" type="datetime1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279-1BCD-4728-88FF-4572F76069CF}" type="datetime1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279-1BCD-4728-88FF-4572F76069CF}" type="datetime1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FA279-1BCD-4728-88FF-4572F76069CF}" type="datetime1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FA279-1BCD-4728-88FF-4572F76069CF}" type="datetime1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yObUC830KuINuIq39S_FDTOvCKE1w1r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ruder.io/optimizing-gradient-descent/" TargetMode="External"/><Relationship Id="rId4" Type="http://schemas.openxmlformats.org/officeDocument/2006/relationships/hyperlink" Target="https://habr.com/ru/articles/31897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path.org/profession/guidelines/cancer-datasets-and-tissue-pathways.html" TargetMode="External"/><Relationship Id="rId7" Type="http://schemas.openxmlformats.org/officeDocument/2006/relationships/hyperlink" Target="https://kontraktm.ru/indications/prichiny_vozniknoveniya_onkologicheskikh_zabolevani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ournals.plos.org/plosbiology/article?id=10.1371/journal.pbio.2006643" TargetMode="External"/><Relationship Id="rId5" Type="http://schemas.openxmlformats.org/officeDocument/2006/relationships/hyperlink" Target="https://nmicr.ru/meditsina/onkologicheskie-zabolevaniya-i-programmy-lecheniya-raka/" TargetMode="External"/><Relationship Id="rId4" Type="http://schemas.openxmlformats.org/officeDocument/2006/relationships/hyperlink" Target="https://onkoyar.ru/struktura/organizatsionno-metodicheskiy-otdel/statisticheskie-dannyi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449943"/>
            <a:ext cx="8801100" cy="604592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НАУКИ И ВЫСШЕГО ОБРАЗОВАНИЯ РОССИЙСКОЙ</a:t>
            </a:r>
            <a:r>
              <a:rPr lang="en-US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ФЕДЕРАЦИИ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  <a:b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 образования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Южно-Уральский государственный университет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(национальный исследовательский университет)»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Высшая школа электроники и компьютерных наук</a:t>
            </a:r>
            <a:b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системного программирования</a:t>
            </a:r>
            <a:b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Разработка нейронной сети для прогнозирования развития раковых опухолей 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36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1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200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="" xmlns:a16="http://schemas.microsoft.com/office/drawing/2014/main" id="{E5566E2F-09A1-4DDE-B99B-6D3B019B1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7242978"/>
              </p:ext>
            </p:extLst>
          </p:nvPr>
        </p:nvGraphicFramePr>
        <p:xfrm>
          <a:off x="1074057" y="5119189"/>
          <a:ext cx="7605485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0743">
                  <a:extLst>
                    <a:ext uri="{9D8B030D-6E8A-4147-A177-3AD203B41FA5}">
                      <a16:colId xmlns="" xmlns:a16="http://schemas.microsoft.com/office/drawing/2014/main" val="434599221"/>
                    </a:ext>
                  </a:extLst>
                </a:gridCol>
                <a:gridCol w="3294742">
                  <a:extLst>
                    <a:ext uri="{9D8B030D-6E8A-4147-A177-3AD203B41FA5}">
                      <a16:colId xmlns="" xmlns:a16="http://schemas.microsoft.com/office/drawing/2014/main" val="85754212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Научный руководитель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Доцент кафедры СП, доцент</a:t>
                      </a:r>
                    </a:p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И.И. </a:t>
                      </a:r>
                      <a:r>
                        <a:rPr lang="ru-RU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Клебанов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 группы КЭ-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  <a:p>
                      <a:r>
                        <a:rPr lang="ru-RU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Р.М. </a:t>
                      </a:r>
                      <a:r>
                        <a:rPr lang="ru-RU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Геренштейн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624340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44153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2023 г.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054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16"/>
            <a:ext cx="9144000" cy="63401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нейронной сети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10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0" y="606412"/>
          <a:ext cx="9144002" cy="5724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9250"/>
                <a:gridCol w="1219200"/>
                <a:gridCol w="1314450"/>
                <a:gridCol w="1343025"/>
                <a:gridCol w="1282246"/>
                <a:gridCol w="1248229"/>
                <a:gridCol w="1117602"/>
              </a:tblGrid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Оптимизатор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Функция потерь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Функция активации на 1 слое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Функция активации на 2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слое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Функция активации на 3 слое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Функция активации на 4 слое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Точность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,%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SGD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Poisson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Linear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anh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Elu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Elu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5508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 SGD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ean_absolute_error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Linear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Elu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5508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SGD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Mean_squared_logarithmic_error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Relu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Relu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Selu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2638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SGD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Mean_squared_error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igmoid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Relu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oftplus</a:t>
                      </a:r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 77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875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RMSprop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Poisson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Elu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Softsign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Relu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Relu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768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Adamax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latin typeface="Times New Roman" pitchFamily="18" charset="0"/>
                          <a:cs typeface="Times New Roman" pitchFamily="18" charset="0"/>
                        </a:rPr>
                        <a:t>Poisson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Elu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Elu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oftsign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oftsign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45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Adam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Mean_squared_logarithmic_error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xponential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Selu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oftplus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6595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8435">
                <a:tc>
                  <a:txBody>
                    <a:bodyPr/>
                    <a:lstStyle/>
                    <a:p>
                      <a:pPr algn="ctr"/>
                      <a:r>
                        <a:rPr lang="fr-FR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Nadam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Poisson</a:t>
                      </a:r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Relu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29,4118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15"/>
            <a:ext cx="9144000" cy="59047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нейронной сети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11</a:t>
            </a:fld>
            <a:r>
              <a:rPr lang="en-US" sz="2000" dirty="0" smtClean="0"/>
              <a:t>/2</a:t>
            </a:r>
            <a:r>
              <a:rPr lang="ru-RU" sz="2000" dirty="0" smtClean="0"/>
              <a:t>1</a:t>
            </a:r>
            <a:endParaRPr lang="en-US" sz="2000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0" y="540661"/>
          <a:ext cx="9144000" cy="5938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4457"/>
                <a:gridCol w="7069818"/>
                <a:gridCol w="16097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Диагноз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Точность, </a:t>
                      </a:r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Colon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Ovary </a:t>
                      </a: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Skin </a:t>
                      </a:r>
                      <a:endParaRPr lang="ru-RU" sz="1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99.1023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87.955</a:t>
                      </a: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99.141</a:t>
                      </a: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Heart, </a:t>
                      </a:r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mediastinum</a:t>
                      </a:r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, and pleura </a:t>
                      </a:r>
                    </a:p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Tonsil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100.0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100.0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Adrenal gland</a:t>
                      </a:r>
                    </a:p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Colon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Bladder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73.3333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100.</a:t>
                      </a: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81.2121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Brain </a:t>
                      </a:r>
                    </a:p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Cervix uteri </a:t>
                      </a:r>
                    </a:p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Prostate gland 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99.0909</a:t>
                      </a:r>
                    </a:p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98.787</a:t>
                      </a: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95.1515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1976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Kidney</a:t>
                      </a:r>
                      <a:endParaRPr lang="ru-RU" sz="1700" kern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Ovary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88.4848</a:t>
                      </a:r>
                      <a:endParaRPr lang="ru-RU" sz="1700" kern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100.</a:t>
                      </a:r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676400"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Brain</a:t>
                      </a:r>
                      <a:endParaRPr lang="ru-RU" sz="1700" kern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Cervix uteri</a:t>
                      </a:r>
                      <a:endParaRPr lang="ru-RU" sz="1700" kern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Hematopoietic and </a:t>
                      </a:r>
                      <a:r>
                        <a:rPr lang="en-US" sz="17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reticuloendothelial</a:t>
                      </a:r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 systems</a:t>
                      </a:r>
                      <a:endParaRPr lang="ru-RU" sz="1700" kern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Breast</a:t>
                      </a:r>
                      <a:endParaRPr lang="ru-RU" sz="1700" kern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Colon</a:t>
                      </a:r>
                      <a:endParaRPr lang="ru-RU" sz="1700" kern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Corpus uteri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97.878</a:t>
                      </a:r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76.6667</a:t>
                      </a:r>
                      <a:endParaRPr lang="ru-RU" sz="1700" kern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63.636</a:t>
                      </a:r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90.0</a:t>
                      </a:r>
                      <a:endParaRPr lang="ru-RU" sz="1700" kern="1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97.575</a:t>
                      </a:r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  <a:p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97.575</a:t>
                      </a:r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нейронной сети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12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0" y="667640"/>
          <a:ext cx="9144002" cy="5603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3114"/>
                <a:gridCol w="1439636"/>
                <a:gridCol w="1247775"/>
                <a:gridCol w="1257300"/>
                <a:gridCol w="1257300"/>
                <a:gridCol w="1257300"/>
                <a:gridCol w="1171577"/>
              </a:tblGrid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Оптимизатор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Функция потерь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Функция активации на 1 слое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Функция активации на 2</a:t>
                      </a:r>
                      <a:r>
                        <a:rPr lang="ru-RU" sz="17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слое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Функция активации на 3 слое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Функция активации на 4 слое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Точность</a:t>
                      </a:r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,%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Adam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Mean_squared_logarithmic_error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Softsign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Sigmoid</a:t>
                      </a:r>
                      <a:endParaRPr lang="ru-RU" sz="1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Softsign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73,4403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 SGD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Mean_absolute_error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Elu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Relu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3743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SGD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Mean_absolute_percentage_error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Linear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Softsign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Relu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452</a:t>
                      </a:r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48937"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SGD</a:t>
                      </a:r>
                      <a:endParaRPr lang="en-US" sz="1700" b="0" i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Poisson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Softmax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096</a:t>
                      </a:r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Adam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Mean_absolute_error</a:t>
                      </a:r>
                      <a:endParaRPr lang="ru-RU" sz="1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Elu</a:t>
                      </a:r>
                      <a:endParaRPr lang="ru-RU" sz="1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Elu</a:t>
                      </a:r>
                      <a:endParaRPr lang="ru-RU" sz="1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Elu</a:t>
                      </a:r>
                      <a:endParaRPr lang="ru-RU" sz="1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Relu</a:t>
                      </a:r>
                      <a:endParaRPr lang="ru-RU" sz="1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80,1136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Adamax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Poisson</a:t>
                      </a:r>
                      <a:endParaRPr lang="ru-RU" sz="1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Elu</a:t>
                      </a:r>
                      <a:endParaRPr lang="ru-RU" sz="1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Elu</a:t>
                      </a:r>
                      <a:endParaRPr lang="ru-RU" sz="1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Softmax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Softplus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85</a:t>
                      </a:r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3832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fr-FR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Nadam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Poisson</a:t>
                      </a:r>
                      <a:endParaRPr lang="ru-RU" sz="1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Elu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Elu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8360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7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RMSprop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Poisson</a:t>
                      </a:r>
                      <a:endParaRPr lang="ru-RU" sz="17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Times New Roman" pitchFamily="18" charset="0"/>
                          <a:cs typeface="Times New Roman" pitchFamily="18" charset="0"/>
                        </a:rPr>
                        <a:t>Sigmoid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Softsign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Relu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Relu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89</a:t>
                      </a:r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ru-RU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483</a:t>
                      </a:r>
                      <a:r>
                        <a:rPr lang="en-US" sz="17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7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15"/>
            <a:ext cx="91440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для алгоритма прогнозирования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13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86745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Была предложена классификация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Heavily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(затруднительно),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Slowly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(медленно),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Normally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(стандартно),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Quickly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(быстро),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Rapidly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(стремительно) 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angerously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(опасно):</a:t>
            </a:r>
          </a:p>
          <a:p>
            <a:pPr lvl="0" indent="711200" algn="just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Если число дней больше 140*(разница стадий), для прогрессии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Slowly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для ремиссии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Heavily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711200" algn="just"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Иначе если число дней больше 100*(разница стадий), для прогрессии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Normally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для ремиссии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Slowly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711200" algn="just"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Иначе если число дней больше 60*(разница стадий), для прогрессии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Quickly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для ремиссии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Normally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711200" algn="just"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Иначе если число дней больше 20*(разница стадий), для прогрессии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Rapidly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для ремиссии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Quickly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711200" algn="just"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Иначе для прогрессии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Dangerously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для ремиссии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Rapidly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алгоритма прогнозирования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14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pic>
        <p:nvPicPr>
          <p:cNvPr id="6147" name="Picture 3" descr="D:\Преддипломная практика\Прогнозы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6013" y="690563"/>
            <a:ext cx="4472733" cy="6167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16"/>
            <a:ext cx="9144000" cy="66304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кода получения выборки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C82DCA91-7837-4727-8575-EF97685C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15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0" y="580579"/>
          <a:ext cx="9144000" cy="58926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"/>
                <a:gridCol w="1364343"/>
                <a:gridCol w="1959428"/>
                <a:gridCol w="4572000"/>
                <a:gridCol w="943429"/>
              </a:tblGrid>
              <a:tr h="741576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Название теста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Шаги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Ожидаемый результат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Тест пройден</a:t>
                      </a:r>
                      <a:r>
                        <a:rPr lang="en-US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Запуск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Нажать на кнопку запуска и нажать на кнопку </a:t>
                      </a:r>
                      <a:r>
                        <a:rPr lang="en-US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Accept </a:t>
                      </a:r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в центре открывшегося окна браузера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Программа начинает работу.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Поиск элементов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Производится наблюдение за рассматриваемым процессом.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Программа находит все элементы, класс которых содержит заданную строку, иначе повторяет попытку через 5 секунд.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Эмуляция нажатий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Производится наблюдение за рассматриваемым процессом.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Программа наводит курсор мыши на нужные координаты, нажимает левую кнопку мыши и выполняются нужные действия.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Переключение страниц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Производится наблюдение за рассматриваемым процессом.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Программа переходит на следующую страницу или следующего человека.</a:t>
                      </a:r>
                      <a:r>
                        <a:rPr lang="ru-RU" sz="1400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Если нужно, программа переходит на страницу, кратную 10, а затем на следующую. Выдаются общее количество страниц и номер текущей страницы.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Скачивание файлов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Производится наблюдение за рассматриваемым процессом.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Программа скачивает файл, переносит его в папку с именем подкатегории под именем в виде числа файлов в папке +1.</a:t>
                      </a:r>
                    </a:p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Выдается путь файла и его имя.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580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15"/>
            <a:ext cx="91440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 предобработки данных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C82DCA91-7837-4727-8575-EF97685C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16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0" y="1063169"/>
          <a:ext cx="9144000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"/>
                <a:gridCol w="1538514"/>
                <a:gridCol w="1872343"/>
                <a:gridCol w="4354286"/>
                <a:gridCol w="1074057"/>
              </a:tblGrid>
              <a:tr h="53848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Название теста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Шаги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Ожидаемый результат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Тест пройден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58496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Чтение файлов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Производится наблюдение за рассматриваемым процессом.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Программа открывает поочередно папки, внутри каждой из них по очереди открывает файлы, построчно считывает данные и разбивает на отдельные элементы. В зависимости от </a:t>
                      </a:r>
                      <a:r>
                        <a:rPr lang="ru-RU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канцерогенности</a:t>
                      </a:r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 имя гена записывается в разные множества.</a:t>
                      </a:r>
                    </a:p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Выдаются названия папок, номера файлов, их содержимое, значения заполненных множеств.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8552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Присвоение значений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Производится наблюдение за рассматриваемым процессом.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Программа присваивает каждому гену значение его влияния по предварительно выведенным формулам.</a:t>
                      </a:r>
                    </a:p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Выдаются значения генов.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8552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Формирование профиля.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Производится наблюдение за рассматриваемым процессом.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Программа суммирует значения влияния гена на каждую из подкатегорий для каждого пациента.</a:t>
                      </a:r>
                    </a:p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Выдается массив полученных сумм.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580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нейронной сети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C82DCA91-7837-4727-8575-EF97685C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17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1135739"/>
          <a:ext cx="9144000" cy="4267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"/>
                <a:gridCol w="1553029"/>
                <a:gridCol w="1843314"/>
                <a:gridCol w="4354286"/>
                <a:gridCol w="1088571"/>
              </a:tblGrid>
              <a:tr h="53848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Название теста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Шаги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Ожидаемый результат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Тест пройден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8552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Формирование выборки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Производится наблюдение за рассматриваемым процессом.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Программа перемешивает полученные данные и разделяет в соотношении 9:1.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8552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Улучшение результата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Производится наблюдение за рассматриваемым процессом.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Программа сравнивает точность распознавания, полученную на новой комбинации, лучшим. Если новое значение больше, оно становится лучшим. Если оно превысило некоторый порог, работа завершается.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8552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Очистка лишнего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Производится наблюдение за рассматриваемым процессом.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Неэффективные функции потерь и активации удаляются и далее не рассматриваются.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580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кода прогнозирования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C82DCA91-7837-4727-8575-EF97685C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18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1005113"/>
          <a:ext cx="9144000" cy="295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"/>
                <a:gridCol w="1465943"/>
                <a:gridCol w="1828800"/>
                <a:gridCol w="4426857"/>
                <a:gridCol w="1117600"/>
              </a:tblGrid>
              <a:tr h="53848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Название теста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Шаги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Ожидаемый результат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Тест пройден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8552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Сравнение файлов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Производится наблюдение за рассматриваемым процессом.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Программа открывает два каталога 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Old </a:t>
                      </a:r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и 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New</a:t>
                      </a:r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. Внутри открывает поочередно папки, внутри каждой из них по очереди открывает файлы и считает разницу между датами изменения файлов в 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New </a:t>
                      </a:r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и 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Old </a:t>
                      </a:r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в днях.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8552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Вывод результатов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Производится наблюдение за рассматриваемым процессом.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Выдает определенный текст в зависимости от величины разницы между датами в днях.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580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15"/>
            <a:ext cx="91440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основной программы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C82DCA91-7837-4727-8575-EF97685C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19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856345"/>
          <a:ext cx="9144000" cy="54964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"/>
                <a:gridCol w="1770743"/>
                <a:gridCol w="1843314"/>
                <a:gridCol w="4093029"/>
                <a:gridCol w="1132114"/>
              </a:tblGrid>
              <a:tr h="741576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№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Название теста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Шаги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Ожидаемый результат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Тест пройден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Инициализация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Программа запускается нажатием на кнопку.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Программа считывает и кодирует данные сначала из каталога 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Old</a:t>
                      </a:r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, затем – из каталога 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New</a:t>
                      </a:r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, затем – из использующегося для нейронной сети.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8552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Прогнозирование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Производится наблюдение за рассматриваемым процессом.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Программа запускает модуль прогнозирования между старыми и новыми данными.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8552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Распознавание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Производится наблюдение за рассматриваемым процессом.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Запускается нейронная сеть для вида болезни, затем – для стадии.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8552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Генерация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Производится наблюдение за рассматриваемым процессом.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Создается новый пациент, информация о котором подается на вход для нейронных сетей.</a:t>
                      </a:r>
                    </a:p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Выдаются массивы значений, которые выдали нейронные сети, которые затем конкретизируются.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8580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C82DCA91-7837-4727-8575-EF97685C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2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220C11-6FF8-49F9-8FF7-5F94785A8B9E}"/>
              </a:ext>
            </a:extLst>
          </p:cNvPr>
          <p:cNvSpPr txBox="1"/>
          <p:nvPr/>
        </p:nvSpPr>
        <p:spPr>
          <a:xfrm>
            <a:off x="0" y="8686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SzPts val="1400"/>
            </a:pPr>
            <a:r>
              <a:rPr lang="ru-RU" sz="2400" b="1" dirty="0" smtClean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Цель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Разработка нейронной сети для прогнозирования развития раковых опухолей</a:t>
            </a:r>
          </a:p>
          <a:p>
            <a:pPr lvl="0" algn="just">
              <a:buSzPts val="1400"/>
            </a:pPr>
            <a:endParaRPr lang="ru-RU" sz="2400" dirty="0">
              <a:solidFill>
                <a:srgbClr val="000000"/>
              </a:solidFill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lvl="0" algn="just">
              <a:buSzPts val="1400"/>
            </a:pPr>
            <a:r>
              <a:rPr lang="ru-RU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Задачи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</a:t>
            </a:r>
          </a:p>
          <a:p>
            <a:pPr marL="363538" lvl="0" indent="-363538">
              <a:buFont typeface="+mj-lt"/>
              <a:buAutoNum type="arabicPeriod"/>
              <a:tabLst>
                <a:tab pos="228600" algn="l"/>
              </a:tabLs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Провести анализ предметной области</a:t>
            </a:r>
          </a:p>
          <a:p>
            <a:pPr marL="342900" indent="-342900">
              <a:buFont typeface="+mj-lt"/>
              <a:buAutoNum type="arabicPeriod"/>
              <a:tabLst>
                <a:tab pos="228600" algn="l"/>
              </a:tabLs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Реализовать алгоритмы переноса и кодировки данных</a:t>
            </a:r>
            <a:endParaRPr lang="ru-RU" sz="2400" dirty="0" smtClean="0"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  <a:tabLst>
                <a:tab pos="228600" algn="l"/>
              </a:tabLs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Спроектировать и реализовать нейронную сеть</a:t>
            </a:r>
          </a:p>
          <a:p>
            <a:pPr marL="342900" lvl="0" indent="-342900">
              <a:buFont typeface="+mj-lt"/>
              <a:buAutoNum type="arabicPeriod"/>
              <a:tabLst>
                <a:tab pos="228600" algn="l"/>
              </a:tabLs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Реализовать алгоритм прогнозирования</a:t>
            </a:r>
            <a:endParaRPr lang="ru-RU" sz="2400" dirty="0" smtClean="0"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228600" algn="l"/>
              </a:tabLst>
            </a:pPr>
            <a:r>
              <a:rPr lang="ru-RU" sz="2400" dirty="0" smtClean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Протестировать реализованные </a:t>
            </a:r>
            <a:r>
              <a:rPr lang="ru-RU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алгоритмы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228600" algn="l"/>
              </a:tabLst>
            </a:pPr>
            <a:endParaRPr lang="ru-RU" sz="2400" dirty="0"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92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Дальнейшая работа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C82DCA91-7837-4727-8575-EF97685C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20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F2A31-CDD4-4F21-81C0-9F2BAF2F3C79}"/>
              </a:ext>
            </a:extLst>
          </p:cNvPr>
          <p:cNvSpPr txBox="1"/>
          <p:nvPr/>
        </p:nvSpPr>
        <p:spPr>
          <a:xfrm>
            <a:off x="0" y="868679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реализованных алгоритмов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переноса данных в реальном времени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других гипотез кодировки и прогнозирования данных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числа перебираемых параметров нейронной сети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87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15"/>
            <a:ext cx="91440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C82DCA91-7837-4727-8575-EF97685C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21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F2A31-CDD4-4F21-81C0-9F2BAF2F3C79}"/>
              </a:ext>
            </a:extLst>
          </p:cNvPr>
          <p:cNvSpPr txBox="1"/>
          <p:nvPr/>
        </p:nvSpPr>
        <p:spPr>
          <a:xfrm>
            <a:off x="348343" y="868680"/>
            <a:ext cx="84527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AutoNum type="arabicPeriod"/>
              <a:tabLst>
                <a:tab pos="228600" algn="l"/>
              </a:tabLs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обзор литературы и анализ предметной области</a:t>
            </a:r>
          </a:p>
          <a:p>
            <a:pPr marL="457200" lvl="0" indent="-457200">
              <a:buAutoNum type="arabicPeriod"/>
              <a:tabLst>
                <a:tab pos="228600" algn="l"/>
              </a:tabLs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алгоритмы переноса и кодировки данных</a:t>
            </a:r>
          </a:p>
          <a:p>
            <a:pPr marL="457200" lvl="0" indent="-457200">
              <a:buAutoNum type="arabicPeriod"/>
              <a:tabLst>
                <a:tab pos="228600" algn="l"/>
              </a:tabLs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и реализована нейронная сеть</a:t>
            </a:r>
          </a:p>
          <a:p>
            <a:pPr marL="457200" lvl="0" indent="-457200">
              <a:buAutoNum type="arabicPeriod"/>
              <a:tabLst>
                <a:tab pos="228600" algn="l"/>
              </a:tabLs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алгоритм прогнозирования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>
              <a:buAutoNum type="arabicPeriod"/>
              <a:tabLst>
                <a:tab pos="228600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Протестированы  реализованные модули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93255" y="5842337"/>
            <a:ext cx="4470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hlinkClick r:id="rId3"/>
              </a:rPr>
              <a:t>https://colab.research.google.com/drive/1yObUC830KuINuIq39S_FDTOvCKE1w1r5#scrollTo=sX2K3UoO-otE</a:t>
            </a:r>
            <a:r>
              <a:rPr lang="ru-RU" sz="2000" dirty="0" smtClean="0"/>
              <a:t> </a:t>
            </a:r>
            <a:endParaRPr lang="ru-RU" sz="2000" dirty="0"/>
          </a:p>
        </p:txBody>
      </p:sp>
      <p:pic>
        <p:nvPicPr>
          <p:cNvPr id="1027" name="Picture 3" descr="D:\Преддипломная практика\Ue3iy3F8_vM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4803" y="3091541"/>
            <a:ext cx="2623911" cy="26239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127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результатов нейронной сети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D:\Преддипломная практика\Пустоты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6913" y="695999"/>
            <a:ext cx="5210175" cy="616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активации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30" name="Picture 6" descr="https://hsto.org/getpro/habr/upload_files/99c/096/abd/99c096abd2917d0f9a6410ead7ce29b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7475" y="877001"/>
            <a:ext cx="4426527" cy="3635507"/>
          </a:xfrm>
          <a:prstGeom prst="rect">
            <a:avLst/>
          </a:prstGeom>
          <a:noFill/>
        </p:spPr>
      </p:pic>
      <p:pic>
        <p:nvPicPr>
          <p:cNvPr id="26632" name="Picture 8" descr="https://hsto.org/getpro/habr/upload_files/ccb/ba7/637/ccbba7637305061bb6ac6d6025bdeb8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883435"/>
            <a:ext cx="4343400" cy="3497783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3899211" y="4633418"/>
            <a:ext cx="643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(5)</a:t>
            </a:r>
            <a:endParaRPr lang="ru-RU" sz="3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500877" y="4633418"/>
            <a:ext cx="643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(6)</a:t>
            </a:r>
            <a:endParaRPr lang="ru-RU" sz="3200" dirty="0"/>
          </a:p>
        </p:txBody>
      </p:sp>
      <p:pic>
        <p:nvPicPr>
          <p:cNvPr id="26639" name="Picture 15" descr="https://machinelearningmastery.ru/img/0-387834-67573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05558" y="4788767"/>
            <a:ext cx="3242253" cy="353700"/>
          </a:xfrm>
          <a:prstGeom prst="rect">
            <a:avLst/>
          </a:prstGeom>
          <a:noFill/>
        </p:spPr>
      </p:pic>
      <p:pic>
        <p:nvPicPr>
          <p:cNvPr id="26641" name="Picture 17" descr="https://machinelearningmastery.ru/img/0-938651-86419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8991" y="4511422"/>
            <a:ext cx="3532910" cy="7640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активации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34" name="Picture 10" descr="https://hsto.org/getpro/habr/upload_files/501/084/f5b/501084f5b6af7eca9371c87764d675d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20875"/>
            <a:ext cx="4000500" cy="3018619"/>
          </a:xfrm>
          <a:prstGeom prst="rect">
            <a:avLst/>
          </a:prstGeom>
          <a:noFill/>
        </p:spPr>
      </p:pic>
      <p:pic>
        <p:nvPicPr>
          <p:cNvPr id="26637" name="Picture 13" descr="D:\Преддипломная практика\Sel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4283" y="1009720"/>
            <a:ext cx="3979718" cy="3104107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3608266" y="4228174"/>
            <a:ext cx="643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(7)</a:t>
            </a:r>
            <a:endParaRPr lang="ru-RU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500877" y="4113874"/>
            <a:ext cx="643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(8)</a:t>
            </a:r>
            <a:endParaRPr lang="ru-RU" sz="3200" dirty="0"/>
          </a:p>
        </p:txBody>
      </p:sp>
      <p:pic>
        <p:nvPicPr>
          <p:cNvPr id="92162" name="Picture 2" descr="https://machinelearningmastery.ru/img/0-295936-67901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1289" y="4175871"/>
            <a:ext cx="3375740" cy="697467"/>
          </a:xfrm>
          <a:prstGeom prst="rect">
            <a:avLst/>
          </a:prstGeom>
          <a:noFill/>
        </p:spPr>
      </p:pic>
      <p:pic>
        <p:nvPicPr>
          <p:cNvPr id="92165" name="Picture 5" descr="D:\Преддипломная практика\Тангенс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4358187"/>
            <a:ext cx="3609109" cy="416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активации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https://hsto.org/getpro/habr/upload_files/e09/a34/a8d/e09a34a8d8f21a12d54303658b4e2f7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924834"/>
            <a:ext cx="4301836" cy="3363119"/>
          </a:xfrm>
          <a:prstGeom prst="rect">
            <a:avLst/>
          </a:prstGeom>
          <a:noFill/>
        </p:spPr>
      </p:pic>
      <p:pic>
        <p:nvPicPr>
          <p:cNvPr id="89090" name="Picture 2" descr="https://machinelearningmastery.ru/img/0-693464-31417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473" y="4382754"/>
            <a:ext cx="3771900" cy="698500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013511" y="4456773"/>
            <a:ext cx="643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(9)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292487" y="4463701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(10)</a:t>
            </a:r>
            <a:endParaRPr lang="ru-RU" sz="3200" dirty="0"/>
          </a:p>
        </p:txBody>
      </p:sp>
      <p:pic>
        <p:nvPicPr>
          <p:cNvPr id="89092" name="Picture 4" descr="https://i0.wp.com/www.datasciencelearner.com/wp-content/uploads/2020/08/Softsign-function-graph.png?ssl=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8418" y="1306109"/>
            <a:ext cx="4135582" cy="2650087"/>
          </a:xfrm>
          <a:prstGeom prst="rect">
            <a:avLst/>
          </a:prstGeom>
          <a:noFill/>
        </p:spPr>
      </p:pic>
      <p:pic>
        <p:nvPicPr>
          <p:cNvPr id="89094" name="Picture 6" descr="https://forum.huawei.com/enterprise/ru/data/attachment/forum/202111/01/215915pofb7sfwhbfjkbom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62757" y="4201393"/>
            <a:ext cx="2590800" cy="1038225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6488950" y="989507"/>
            <a:ext cx="1678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График </a:t>
            </a:r>
            <a:r>
              <a:rPr lang="en-US" dirty="0" err="1" smtClean="0"/>
              <a:t>Softsign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активации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87571" y="5731886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(11)</a:t>
            </a:r>
            <a:endParaRPr lang="ru-RU" sz="3200" dirty="0"/>
          </a:p>
        </p:txBody>
      </p:sp>
      <p:pic>
        <p:nvPicPr>
          <p:cNvPr id="94210" name="Picture 2" descr="https://ambrapaliaidata.blob.core.windows.net/ai-storage/articles/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3101" y="594651"/>
            <a:ext cx="6038500" cy="4717579"/>
          </a:xfrm>
          <a:prstGeom prst="rect">
            <a:avLst/>
          </a:prstGeom>
          <a:noFill/>
        </p:spPr>
      </p:pic>
      <p:pic>
        <p:nvPicPr>
          <p:cNvPr id="94213" name="Picture 5" descr="D:\Преддипломная практика\Софтмакс_neg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3867" y="5547933"/>
            <a:ext cx="4504418" cy="11358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активации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92487" y="5238401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(13)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725532" y="5198157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(12)</a:t>
            </a:r>
            <a:endParaRPr lang="ru-RU" sz="3200" dirty="0"/>
          </a:p>
        </p:txBody>
      </p:sp>
      <p:pic>
        <p:nvPicPr>
          <p:cNvPr id="25602" name="Picture 2" descr="https://machinelearningmastery.ru/img/0-886517-7305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52047"/>
            <a:ext cx="4339772" cy="43574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042796" y="5247307"/>
            <a:ext cx="13580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F(x)=</a:t>
            </a:r>
            <a:r>
              <a:rPr lang="en-US" sz="3200" dirty="0" err="1" smtClean="0"/>
              <a:t>cx</a:t>
            </a:r>
            <a:endParaRPr lang="ru-RU" sz="3200" dirty="0"/>
          </a:p>
        </p:txBody>
      </p:sp>
      <p:pic>
        <p:nvPicPr>
          <p:cNvPr id="25604" name="Picture 4" descr="https://i0.wp.com/sefiks.com/wp-content/uploads/2017/08/activation-softplus.png?resize=400%2C400&amp;ssl=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3258" y="943430"/>
            <a:ext cx="4310742" cy="4310743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4488586" y="5247305"/>
            <a:ext cx="39779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 smtClean="0"/>
              <a:t>F(</a:t>
            </a:r>
            <a:r>
              <a:rPr lang="en-US" sz="3000" i="1" dirty="0" smtClean="0"/>
              <a:t>x</a:t>
            </a:r>
            <a:r>
              <a:rPr lang="en-US" sz="3000" dirty="0" smtClean="0"/>
              <a:t>)=</a:t>
            </a:r>
            <a:r>
              <a:rPr lang="el-GR" sz="3000" i="1" dirty="0" smtClean="0"/>
              <a:t>β</a:t>
            </a:r>
            <a:r>
              <a:rPr lang="el-GR" sz="3000" dirty="0" smtClean="0"/>
              <a:t>1</a:t>
            </a:r>
            <a:r>
              <a:rPr lang="el-GR" sz="3000" smtClean="0"/>
              <a:t>​∗</a:t>
            </a:r>
            <a:r>
              <a:rPr lang="en-US" sz="3000" smtClean="0"/>
              <a:t>log(1+exp(</a:t>
            </a:r>
            <a:r>
              <a:rPr lang="el-GR" sz="3000" i="1" dirty="0" smtClean="0"/>
              <a:t>β</a:t>
            </a:r>
            <a:r>
              <a:rPr lang="el-GR" sz="3000" dirty="0" smtClean="0"/>
              <a:t>∗</a:t>
            </a:r>
            <a:r>
              <a:rPr lang="en-US" sz="3000" i="1" dirty="0" smtClean="0"/>
              <a:t>x</a:t>
            </a:r>
            <a:r>
              <a:rPr lang="en-US" sz="3000" dirty="0" smtClean="0"/>
              <a:t>))</a:t>
            </a:r>
            <a:endParaRPr lang="ru-RU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потерь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92487" y="1911001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(15)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92487" y="1039814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(14)</a:t>
            </a:r>
            <a:endParaRPr lang="ru-RU" sz="3200" dirty="0"/>
          </a:p>
        </p:txBody>
      </p:sp>
      <p:pic>
        <p:nvPicPr>
          <p:cNvPr id="24577" name="Picture 1" descr="D:\Преддипломная практика\M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9661" y="943429"/>
            <a:ext cx="2714625" cy="7620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0" y="1110733"/>
            <a:ext cx="24181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Mean_squared_error</a:t>
            </a:r>
            <a:endParaRPr lang="en-US" sz="2000" dirty="0"/>
          </a:p>
        </p:txBody>
      </p:sp>
      <p:pic>
        <p:nvPicPr>
          <p:cNvPr id="24580" name="Picture 4" descr="D:\Преддипломная практика\MA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0990" y="1829935"/>
            <a:ext cx="2762250" cy="904875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-1" y="2054161"/>
            <a:ext cx="25254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Mean_absolute_error</a:t>
            </a:r>
            <a:endParaRPr lang="en-US" sz="2000" dirty="0"/>
          </a:p>
        </p:txBody>
      </p:sp>
      <p:pic>
        <p:nvPicPr>
          <p:cNvPr id="24581" name="Picture 5" descr="D:\Преддипломная практика\MAP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18707" y="3004459"/>
            <a:ext cx="3240087" cy="762000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>
          <a:xfrm>
            <a:off x="8292487" y="3021345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(1</a:t>
            </a:r>
            <a:r>
              <a:rPr lang="en-US" sz="3200" dirty="0" smtClean="0"/>
              <a:t>6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" y="3200789"/>
            <a:ext cx="37734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Mean_absolute_percentage_error</a:t>
            </a:r>
            <a:endParaRPr lang="en-US" sz="2000" dirty="0"/>
          </a:p>
        </p:txBody>
      </p:sp>
      <p:pic>
        <p:nvPicPr>
          <p:cNvPr id="24582" name="Picture 6" descr="D:\Преддипломная практика\RMSL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58332" y="4188110"/>
            <a:ext cx="4142241" cy="733140"/>
          </a:xfrm>
          <a:prstGeom prst="rect">
            <a:avLst/>
          </a:prstGeom>
          <a:noFill/>
        </p:spPr>
      </p:pic>
      <p:sp>
        <p:nvSpPr>
          <p:cNvPr id="17" name="Прямоугольник 16"/>
          <p:cNvSpPr/>
          <p:nvPr/>
        </p:nvSpPr>
        <p:spPr>
          <a:xfrm>
            <a:off x="0" y="4318392"/>
            <a:ext cx="3723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Mean_squared_logarithmic_error</a:t>
            </a:r>
            <a:endParaRPr lang="en-US" sz="20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292487" y="4305858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(1</a:t>
            </a:r>
            <a:r>
              <a:rPr lang="en-US" sz="3200" dirty="0" smtClean="0"/>
              <a:t>7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pic>
        <p:nvPicPr>
          <p:cNvPr id="4098" name="Picture 2" descr="D:\Преддипломная практика\Poiss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40479" y="5220924"/>
            <a:ext cx="3094037" cy="836752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8292487" y="5271058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(1</a:t>
            </a:r>
            <a:r>
              <a:rPr lang="en-US" sz="3200" dirty="0" smtClean="0"/>
              <a:t>8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0" y="5523077"/>
            <a:ext cx="1126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Poisson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D:\Преддипломная практика\Ad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962" y="588179"/>
            <a:ext cx="7698240" cy="4993924"/>
          </a:xfrm>
          <a:prstGeom prst="rect">
            <a:avLst/>
          </a:prstGeom>
          <a:noFill/>
        </p:spPr>
      </p:pic>
      <p:sp>
        <p:nvSpPr>
          <p:cNvPr id="4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17"/>
            <a:ext cx="9144000" cy="70658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Оптимизатор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01334" y="5534562"/>
            <a:ext cx="61105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Методы оптимизации нейронных сетей</a:t>
            </a:r>
            <a:endParaRPr lang="en-US" sz="2000" dirty="0" smtClean="0"/>
          </a:p>
          <a:p>
            <a:r>
              <a:rPr lang="en-US" sz="2000" dirty="0" smtClean="0"/>
              <a:t>URL: </a:t>
            </a:r>
            <a:r>
              <a:rPr lang="en-US" sz="2000" dirty="0" smtClean="0">
                <a:hlinkClick r:id="rId4"/>
              </a:rPr>
              <a:t>https://habr.com/ru/articles/318970/</a:t>
            </a:r>
            <a:endParaRPr lang="en-US" sz="2000" dirty="0" smtClean="0"/>
          </a:p>
          <a:p>
            <a:r>
              <a:rPr lang="en-US" sz="2000" dirty="0" smtClean="0"/>
              <a:t>An overview of gradient descent optimization algorithms</a:t>
            </a:r>
          </a:p>
          <a:p>
            <a:r>
              <a:rPr lang="en-US" sz="2000" dirty="0" smtClean="0"/>
              <a:t>URL: </a:t>
            </a:r>
            <a:r>
              <a:rPr lang="en-US" sz="2000" dirty="0" smtClean="0">
                <a:hlinkClick r:id="rId5"/>
              </a:rPr>
              <a:t>https://www.ruder.io/optimizing-gradient-descent/</a:t>
            </a:r>
            <a:endParaRPr lang="en-US" sz="2000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8205384" y="561173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(1</a:t>
            </a:r>
            <a:r>
              <a:rPr lang="en-US" sz="3200" dirty="0" smtClean="0"/>
              <a:t>9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248927" y="1257858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</a:t>
            </a:r>
            <a:r>
              <a:rPr lang="en-US" sz="3200" dirty="0" smtClean="0"/>
              <a:t>20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277927" y="2012602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</a:t>
            </a:r>
            <a:r>
              <a:rPr lang="en-US" sz="3200" dirty="0" smtClean="0"/>
              <a:t>21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21451" y="2897973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(</a:t>
            </a:r>
            <a:r>
              <a:rPr lang="en-US" sz="3200" dirty="0" smtClean="0"/>
              <a:t>22</a:t>
            </a:r>
            <a:r>
              <a:rPr lang="ru-RU" sz="3200" dirty="0" smtClean="0"/>
              <a:t>)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литературы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C82DCA91-7837-4727-8575-EF97685C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3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220C11-6FF8-49F9-8FF7-5F94785A8B9E}"/>
              </a:ext>
            </a:extLst>
          </p:cNvPr>
          <p:cNvSpPr txBox="1"/>
          <p:nvPr/>
        </p:nvSpPr>
        <p:spPr>
          <a:xfrm>
            <a:off x="2" y="868683"/>
            <a:ext cx="9143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80000"/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CANCER DATASETS AND TISSUE PATHWAYS.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www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rcpath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org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profession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guidelines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cancer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datasets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and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tissue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pathways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html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Состояние онкологической службы по итогам 2015 года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://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onkoyar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ru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struktura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organizatsionno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metodicheskiy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otdel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statisticheskie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4"/>
              </a:rPr>
              <a:t>dannyie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/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Онкологические заболевания и программы лечения рака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https://nmicr.ru/meditsina/onkologicheskie-zabolevaniya-i-programmy-lecheniya-raka/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Large-scale investigation of the reasons why potentially important genes are ignored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URL: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6"/>
              </a:rPr>
              <a:t>https://journals.plos.org/plosbiology/article?id=10.1371/journal.pbio.2006643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ts val="1400"/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Причины возникновения онкологических заболеваний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  <a:hlinkClick r:id="rId7"/>
              </a:rPr>
              <a:t>https://kontraktm.ru/indications/prichiny_vozniknoveniya_onkologicheskikh_zabolevanii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0758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C82DCA91-7837-4727-8575-EF97685C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6"/>
            <a:ext cx="20574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4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220C11-6FF8-49F9-8FF7-5F94785A8B9E}"/>
              </a:ext>
            </a:extLst>
          </p:cNvPr>
          <p:cNvSpPr txBox="1"/>
          <p:nvPr/>
        </p:nvSpPr>
        <p:spPr>
          <a:xfrm>
            <a:off x="2" y="868682"/>
            <a:ext cx="9143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ts val="1400"/>
            </a:pPr>
            <a:r>
              <a:rPr lang="ru-RU" sz="2800" b="1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Язык программирования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Python v3.11</a:t>
            </a:r>
          </a:p>
          <a:p>
            <a:pPr marL="342900" indent="-342900">
              <a:buSzPts val="1400"/>
            </a:pPr>
            <a:r>
              <a:rPr lang="ru-RU" sz="2800" b="1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Среды разработки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</a:t>
            </a:r>
            <a:r>
              <a:rPr lang="ru-RU" sz="2800" b="1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PyCharm</a:t>
            </a:r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,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Google </a:t>
            </a:r>
            <a:r>
              <a:rPr lang="en-US" sz="2800" dirty="0" err="1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Colab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SzPts val="1400"/>
            </a:pPr>
            <a:r>
              <a:rPr lang="ru-RU" sz="2800" b="1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Используемые библиотеки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:</a:t>
            </a:r>
            <a:endParaRPr lang="ru-RU" sz="2800" b="1" dirty="0" smtClean="0">
              <a:solidFill>
                <a:srgbClr val="000000"/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63538" lvl="0" indent="-363538">
              <a:buSzPct val="80000"/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Random –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для перемешивания обучающей выборки и генерации пациента</a:t>
            </a:r>
          </a:p>
          <a:p>
            <a:pPr marL="342900" lvl="0" indent="-342900">
              <a:buSzPct val="80000"/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Os,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Shutil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Pathlib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для работы с файловой системой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SzPct val="80000"/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Selenium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– для автоматизированной работы с браузером</a:t>
            </a:r>
            <a:endParaRPr lang="ru-RU" sz="2800" u="sng" dirty="0" smtClean="0">
              <a:solidFill>
                <a:srgbClr val="000000"/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SzPct val="80000"/>
              <a:buFont typeface="+mj-lt"/>
              <a:buAutoNum type="arabicPeriod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для работы с нейронными сетями</a:t>
            </a:r>
          </a:p>
        </p:txBody>
      </p:sp>
    </p:spTree>
    <p:extLst>
      <p:ext uri="{BB962C8B-B14F-4D97-AF65-F5344CB8AC3E}">
        <p14:creationId xmlns="" xmlns:p14="http://schemas.microsoft.com/office/powerpoint/2010/main" val="107587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15"/>
            <a:ext cx="91440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получения обучающей выборки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5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614057" y="3338287"/>
            <a:ext cx="928914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D:\Преддипломная практика\БД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395" y="926191"/>
            <a:ext cx="4607605" cy="5647031"/>
          </a:xfrm>
          <a:prstGeom prst="rect">
            <a:avLst/>
          </a:prstGeom>
          <a:noFill/>
        </p:spPr>
      </p:pic>
      <p:pic>
        <p:nvPicPr>
          <p:cNvPr id="3076" name="Picture 4" descr="D:\Преддипломная практика\Папки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5766" y="696686"/>
            <a:ext cx="3301919" cy="61613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6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61942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0000"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Основные предположения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indent="360000" algn="just">
              <a:buFont typeface="+mj-lt"/>
              <a:buAutoNum type="arabicPeriod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Неканцерогенные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мутации должны иметь очень небольшой вес</a:t>
            </a:r>
          </a:p>
          <a:p>
            <a:pPr lvl="0" indent="360000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Одна канцерогенная мутация не может соответствовать нескольким категориям и разным стадиям</a:t>
            </a:r>
          </a:p>
          <a:p>
            <a:pPr lvl="0" indent="360000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Канцерогенные мутации, относящиеся к более тяжелым стадиям, должны иметь вес больше тех, кто относится к более легким</a:t>
            </a:r>
          </a:p>
          <a:p>
            <a:pPr lvl="0" indent="360000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 одного пациента может быть несколько диагнозов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0" y="3072348"/>
            <a:ext cx="9144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Неканцерогенная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мутация имеет вес 1/N, где N – число больных, имеющих её.</a:t>
            </a:r>
          </a:p>
          <a:p>
            <a:pPr indent="360000"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Вес канцерогенной мутации для основного диагноза равен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U*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K*S, где K – число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подкатегорий, S – стадия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U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усиливающий коэффициент.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Стадия мутации определяется так: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Она относится к 4 стадии, если имеется у 0,4% больных и меньше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Она относится к 3 стадии, если имеется у 4% больных и меньше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Она относится к 2 стадии, если имеется у 40% больных и меньше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Иначе относится к 1 стадии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360000"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Канцерогенная мутация не для основного диагноза имеет вес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Y*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K*(1-L), где K – количество подкатегорий, L – отношение числа больных с данной мутацией к общему числу больных в данной категории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Y –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усиливающий коэффициент. 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данных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7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0" y="816427"/>
          <a:ext cx="9144000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94488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Название </a:t>
                      </a:r>
                      <a:r>
                        <a:rPr lang="ru-RU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мутировавшего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гена пациента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Вес мутации для диагноза 1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Вес мутации для диагноза 2</a:t>
                      </a:r>
                    </a:p>
                    <a:p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Вес мутации для диагноза 3</a:t>
                      </a:r>
                    </a:p>
                    <a:p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Вес мутации для диагноза 4</a:t>
                      </a:r>
                    </a:p>
                    <a:p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Ген1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Б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Г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Ген2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Б2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В2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Г2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Ген3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Б3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В3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Г3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0" y="3377477"/>
          <a:ext cx="9144000" cy="132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944880">
                <a:tc>
                  <a:txBody>
                    <a:bodyPr/>
                    <a:lstStyle/>
                    <a:p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Вес пациента</a:t>
                      </a:r>
                      <a:r>
                        <a:rPr lang="ru-RU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для диагноза 1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Вес пациента для диагноза 2</a:t>
                      </a:r>
                    </a:p>
                    <a:p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Вес пациента для диагноза 3</a:t>
                      </a:r>
                    </a:p>
                    <a:p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Вес пациента для диагноза 4</a:t>
                      </a:r>
                    </a:p>
                    <a:p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Пациент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А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+А2+А3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Б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+Б2+Б3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В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+В2+В3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Г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ru-RU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+Г2+Г3</a:t>
                      </a:r>
                      <a:endParaRPr lang="ru-RU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" y="518924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Всего 5610 (330*17) пациентов.  Они поделены в соотношении  9</a:t>
            </a:r>
            <a:r>
              <a:rPr lang="en-US" sz="2000" dirty="0" smtClean="0"/>
              <a:t>:1 </a:t>
            </a:r>
            <a:r>
              <a:rPr lang="ru-RU" sz="2000" dirty="0" smtClean="0"/>
              <a:t>на обучающую и тестовую выборки.</a:t>
            </a:r>
            <a:r>
              <a:rPr lang="en-US" sz="2000" dirty="0" smtClean="0"/>
              <a:t> 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нейронной сети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8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888345" y="4974772"/>
          <a:ext cx="30915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229"/>
                <a:gridCol w="235131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Слой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70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Число нейронов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70C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XL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smtClean="0">
                          <a:latin typeface="Times New Roman" pitchFamily="18" charset="0"/>
                          <a:cs typeface="Times New Roman" pitchFamily="18" charset="0"/>
                        </a:rPr>
                        <a:t>(XL+NeuroNum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)*2/3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smtClean="0">
                          <a:latin typeface="Times New Roman" pitchFamily="18" charset="0"/>
                          <a:cs typeface="Times New Roman" pitchFamily="18" charset="0"/>
                        </a:rPr>
                        <a:t>(XL+NeuroNum</a:t>
                      </a:r>
                      <a:r>
                        <a:rPr lang="en-US" sz="1600" kern="1200" dirty="0" smtClean="0">
                          <a:latin typeface="Times New Roman" pitchFamily="18" charset="0"/>
                          <a:cs typeface="Times New Roman" pitchFamily="18" charset="0"/>
                        </a:rPr>
                        <a:t>)/3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NeuroNum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619579" y="4154719"/>
          <a:ext cx="55009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457"/>
                <a:gridCol w="2750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NeuroNum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для диагноза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70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NeuroNum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ru-RU" sz="1600" baseline="0" dirty="0" smtClean="0"/>
                        <a:t>для стадии</a:t>
                      </a:r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rgbClr val="0070C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17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5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 descr="D:\Преддипломная практика\Multi-layer-neural-net-sche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6225" y="667657"/>
            <a:ext cx="6437940" cy="3467452"/>
          </a:xfrm>
          <a:prstGeom prst="rect">
            <a:avLst/>
          </a:prstGeom>
          <a:noFill/>
        </p:spPr>
      </p:pic>
      <p:sp>
        <p:nvSpPr>
          <p:cNvPr id="8" name="Прямоугольник 7"/>
          <p:cNvSpPr/>
          <p:nvPr/>
        </p:nvSpPr>
        <p:spPr>
          <a:xfrm>
            <a:off x="6274240" y="4196834"/>
            <a:ext cx="2318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Число эпох</a:t>
            </a:r>
            <a:r>
              <a:rPr lang="en-US" dirty="0" smtClean="0"/>
              <a:t>:   </a:t>
            </a:r>
            <a:r>
              <a:rPr lang="ru-RU" dirty="0" smtClean="0"/>
              <a:t>9</a:t>
            </a:r>
          </a:p>
          <a:p>
            <a:r>
              <a:rPr lang="ru-RU" dirty="0" smtClean="0"/>
              <a:t>Метрика</a:t>
            </a:r>
            <a:r>
              <a:rPr lang="en-US" dirty="0" smtClean="0"/>
              <a:t>:       Accuracy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>
            <a:extLst>
              <a:ext uri="{FF2B5EF4-FFF2-40B4-BE49-F238E27FC236}">
                <a16:creationId xmlns="" xmlns:a16="http://schemas.microsoft.com/office/drawing/2014/main" id="{7D88EED6-D9CE-4ACD-AA36-EB76B46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5"/>
            <a:ext cx="7886700" cy="81834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активации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7010400" y="6492876"/>
            <a:ext cx="2133600" cy="365125"/>
          </a:xfrm>
        </p:spPr>
        <p:txBody>
          <a:bodyPr/>
          <a:lstStyle/>
          <a:p>
            <a:fld id="{DFA5D71E-5CDF-4C93-8A75-5B916FDC5BEA}" type="slidenum">
              <a:rPr lang="en-US" sz="2000" smtClean="0"/>
              <a:pPr/>
              <a:t>9</a:t>
            </a:fld>
            <a:r>
              <a:rPr lang="en-US" sz="2000" dirty="0" smtClean="0"/>
              <a:t>/</a:t>
            </a:r>
            <a:r>
              <a:rPr lang="ru-RU" sz="2000" dirty="0" smtClean="0"/>
              <a:t>21</a:t>
            </a:r>
            <a:endParaRPr lang="en-US" sz="20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0" y="874488"/>
          <a:ext cx="9144000" cy="539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6875"/>
                <a:gridCol w="1800225"/>
                <a:gridCol w="1838325"/>
                <a:gridCol w="1876425"/>
                <a:gridCol w="196215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Название функции</a:t>
                      </a:r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Эффективна</a:t>
                      </a:r>
                      <a:r>
                        <a:rPr lang="ru-RU" sz="2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на слое 1</a:t>
                      </a:r>
                      <a:r>
                        <a:rPr lang="en-US" sz="2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Эффективна</a:t>
                      </a:r>
                      <a:r>
                        <a:rPr lang="ru-RU" sz="2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на слое 2</a:t>
                      </a:r>
                      <a:r>
                        <a:rPr lang="en-US" sz="2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2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Эффективна</a:t>
                      </a:r>
                      <a:r>
                        <a:rPr lang="ru-RU" sz="2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на слое 3</a:t>
                      </a:r>
                      <a:r>
                        <a:rPr lang="en-US" sz="2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2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Эффективна</a:t>
                      </a:r>
                      <a:r>
                        <a:rPr lang="ru-RU" sz="2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на слое 4</a:t>
                      </a:r>
                      <a:r>
                        <a:rPr lang="en-US" sz="2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endParaRPr lang="ru-RU" sz="22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Elu</a:t>
                      </a:r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Selu</a:t>
                      </a:r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Relu</a:t>
                      </a:r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Tanh</a:t>
                      </a:r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Sigmoid</a:t>
                      </a:r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Softsign</a:t>
                      </a:r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Softmax</a:t>
                      </a:r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Linear</a:t>
                      </a:r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Exponential</a:t>
                      </a:r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Softplus</a:t>
                      </a:r>
                      <a:endParaRPr lang="ru-RU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Нет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Times New Roman" pitchFamily="18" charset="0"/>
                          <a:cs typeface="Times New Roman" pitchFamily="18" charset="0"/>
                        </a:rPr>
                        <a:t>Да</a:t>
                      </a:r>
                      <a:endParaRPr lang="ru-RU" sz="2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4832</TotalTime>
  <Words>2733</Words>
  <Application>Microsoft Office PowerPoint</Application>
  <PresentationFormat>Экран (4:3)</PresentationFormat>
  <Paragraphs>629</Paragraphs>
  <Slides>29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МИНИСТЕРСТВО НАУКИ И ВЫСШЕГО ОБРАЗОВАНИЯ РОССИЙСКОЙ ФЕДЕРАЦИИ Федеральное государственное автономное образовательное учреждение высшего образования «Южно-Уральский государственный университет (национальный исследовательский университет)» Высшая школа электроники и компьютерных наук Кафедра системного программирования    Разработка нейронной сети для прогнозирования развития раковых опухолей         </vt:lpstr>
      <vt:lpstr>Цель и задачи исследования</vt:lpstr>
      <vt:lpstr>Обзор литературы</vt:lpstr>
      <vt:lpstr>Средства разработки</vt:lpstr>
      <vt:lpstr>Результаты получения обучающей выборки</vt:lpstr>
      <vt:lpstr>Предобработка данных</vt:lpstr>
      <vt:lpstr>Предобработка данных</vt:lpstr>
      <vt:lpstr>Архитектура нейронной сети</vt:lpstr>
      <vt:lpstr>Функции активации</vt:lpstr>
      <vt:lpstr>Результаты работы нейронной сети</vt:lpstr>
      <vt:lpstr>Результаты работы нейронной сети</vt:lpstr>
      <vt:lpstr>Результаты работы нейронной сети</vt:lpstr>
      <vt:lpstr>Гипотеза для алгоритма прогнозирования</vt:lpstr>
      <vt:lpstr>Результаты алгоритма прогнозирования</vt:lpstr>
      <vt:lpstr>Тестирование кода получения выборки</vt:lpstr>
      <vt:lpstr>Тестирование кода предобработки данных</vt:lpstr>
      <vt:lpstr>Тестирование нейронной сети</vt:lpstr>
      <vt:lpstr>Тестирование кода прогнозирования</vt:lpstr>
      <vt:lpstr>Тестирование основной программы</vt:lpstr>
      <vt:lpstr>Дальнейшая работа</vt:lpstr>
      <vt:lpstr>Основные результаты</vt:lpstr>
      <vt:lpstr>Обоснование результатов нейронной сети</vt:lpstr>
      <vt:lpstr>Функции активации</vt:lpstr>
      <vt:lpstr>Функции активации</vt:lpstr>
      <vt:lpstr>Функции активации</vt:lpstr>
      <vt:lpstr>Функции активации</vt:lpstr>
      <vt:lpstr>Функции активации</vt:lpstr>
      <vt:lpstr>Функции потерь</vt:lpstr>
      <vt:lpstr>Оптимизатор Adam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Mikhail Medvedev</dc:creator>
  <cp:lastModifiedBy>USER</cp:lastModifiedBy>
  <cp:revision>522</cp:revision>
  <dcterms:created xsi:type="dcterms:W3CDTF">2022-03-04T06:42:08Z</dcterms:created>
  <dcterms:modified xsi:type="dcterms:W3CDTF">2023-06-22T06:56:42Z</dcterms:modified>
</cp:coreProperties>
</file>