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78" r:id="rId5"/>
    <p:sldId id="268" r:id="rId6"/>
    <p:sldId id="266" r:id="rId7"/>
    <p:sldId id="279" r:id="rId8"/>
    <p:sldId id="277" r:id="rId9"/>
    <p:sldId id="276" r:id="rId10"/>
    <p:sldId id="273" r:id="rId11"/>
    <p:sldId id="274" r:id="rId12"/>
    <p:sldId id="264" r:id="rId13"/>
    <p:sldId id="275" r:id="rId14"/>
    <p:sldId id="265" r:id="rId15"/>
  </p:sldIdLst>
  <p:sldSz cx="12192000" cy="6858000"/>
  <p:notesSz cx="6858000" cy="9144000"/>
  <p:embeddedFontLst>
    <p:embeddedFont>
      <p:font typeface="a큐브" panose="02020600000000000000" pitchFamily="18" charset="-127"/>
      <p:regular r:id="rId16"/>
    </p:embeddedFont>
    <p:embeddedFont>
      <p:font typeface="Pretendard Light" panose="02000403000000020004" pitchFamily="50" charset="-127"/>
      <p:regular r:id="rId17"/>
    </p:embeddedFont>
    <p:embeddedFont>
      <p:font typeface="Pretendard Medium" panose="02000603000000020004" pitchFamily="50" charset="-127"/>
      <p:regular r:id="rId18"/>
    </p:embeddedFont>
    <p:embeddedFont>
      <p:font typeface="맑은 고딕" panose="020B0503020000020004" pitchFamily="34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F"/>
    <a:srgbClr val="F3F5FF"/>
    <a:srgbClr val="EAEAEA"/>
    <a:srgbClr val="E2F0D9"/>
    <a:srgbClr val="D0CECE"/>
    <a:srgbClr val="FBE5D6"/>
    <a:srgbClr val="DAE3F3"/>
    <a:srgbClr val="000000"/>
    <a:srgbClr val="F7F7F7"/>
    <a:srgbClr val="FFF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CD36-FE4D-390E-1957-40E62F66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72144A-AC44-993C-2278-503CECF84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DD3BE-50C6-C3D2-3227-25386CC8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07C9-46BF-E1A4-38B9-D4B24A9B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0AEA7-7904-78A9-84BA-1B79F69A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9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0B784-9133-EBC4-F0D9-38F99B9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1F1E8-9293-804E-1768-2512A5182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14000-4B4C-B8FE-2285-9E8B5C78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D1770-0172-982E-87DC-4EF30A1B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CE1E8-006F-0D2B-6FCA-10226563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8F1CD2-7FA3-EE73-DADB-988696B6E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DD51A-E450-4CD2-8897-D0BD047CF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AF5EF-242E-5943-7CB7-3EE7B46E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8BD6E-1111-BCAB-78F4-3E4281FF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3FA61-41F5-F245-B781-FA2942F8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FAC2-01AC-8B80-7023-EA5E7597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06877-49C7-C358-812D-3643D55A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6B23A-471D-05ED-61A4-97E9989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4618D-0E43-954A-A0C1-F15B0A02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E5917-8318-2E87-A70E-3B648073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010A2-4AFC-EBF3-835E-FAA6A45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D91C0-4FDC-45B5-3CCC-1E4ECA6C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89C52-2A37-730E-863A-531AE6FC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6331E-8726-38DE-1528-F7D612C0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43623-688D-FDC0-07A8-44E96F5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634EE-E421-AB3F-4F03-622EB922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60827-A391-2182-289E-2744CF168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96CB7-3C09-6D25-DE1B-25DA6471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1768D-EBBE-15B9-38ED-E11C1FB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A5D50-26E0-AE98-40E4-BF18CB16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2153E-6A3C-4753-EB05-A0E576A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5AA9-CC38-8FBB-E211-D0E4E359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A10E7-2173-448C-FFEA-C26764BD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7A334-768F-A904-3A49-779B59C0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83FCE8-AED9-6CAA-6EE9-CA9E35B58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467FB-2E64-DF6B-3710-4B97B7A81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6EABE-74BB-5D42-A416-FB17B95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E59433-E22C-CC4C-E56F-B025FC4A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0D17C1-AFDD-80BC-EE7C-95DA5718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6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843E4-0C6C-D5A2-FE98-CA47F131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47A75-E854-FAFE-33A8-EC2A49A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643A2-1C84-156A-56F2-F3D85685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7A3E81-3B55-363A-4BD7-1DD19E4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5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FE34AE-8B6E-4B50-A490-B0285B2C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76D001-2338-9E5E-A309-54C2CE9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173B2-1931-3EFB-51FB-37AA5B51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5B69F-9D0A-6F77-1880-4B022937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EB828-9E6C-1D6F-08D9-BD5D3B25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C1B13-739B-D0BD-0000-217E175B4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62DF7-BAC5-1961-D5A1-FE1E9D7E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2B424-238C-F913-FDB0-B5A6D43A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A372F-D74F-3188-7324-112A2A8B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2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E28E7-88BE-24FA-B096-68850D68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506250-B7A8-E409-FFF0-5C53EAE89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4A621-BB51-27BC-1611-8F92F41C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C506A-D4EE-BE11-BED1-B4B43460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17F95-B6B4-A234-2B9F-B524A118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D7B3A-A993-238D-351C-9B95170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9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56433F-668F-7A06-D6D0-6228A72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339CE-71FD-93E3-476F-CC4A9623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79418-1F11-6F41-304C-6A453A74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81F3-F5AC-49FC-932F-8821C581BCA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4797E-54A8-12A4-4B91-4C77CE884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81D1-2862-5D40-8FA1-A20BA85C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A3C5-374D-48F8-B406-7B786110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2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740B3-185D-C95D-1B25-23D23E58998F}"/>
              </a:ext>
            </a:extLst>
          </p:cNvPr>
          <p:cNvSpPr txBox="1"/>
          <p:nvPr/>
        </p:nvSpPr>
        <p:spPr>
          <a:xfrm>
            <a:off x="2682445" y="2860767"/>
            <a:ext cx="6827108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컴퓨터 </a:t>
            </a:r>
            <a:r>
              <a:rPr lang="ko-KR" altLang="en-US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캡스톤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디자인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1  7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팀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Stargaze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C98C3-F98F-CAAC-1632-8B1013D45F7F}"/>
              </a:ext>
            </a:extLst>
          </p:cNvPr>
          <p:cNvSpPr txBox="1"/>
          <p:nvPr/>
        </p:nvSpPr>
        <p:spPr>
          <a:xfrm>
            <a:off x="5334701" y="5378786"/>
            <a:ext cx="1522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2018139012 </a:t>
            </a:r>
            <a:r>
              <a:rPr lang="ko-KR" altLang="en-US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김준명</a:t>
            </a:r>
            <a:endParaRPr lang="en-US" altLang="ko-KR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dist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2018234040 </a:t>
            </a:r>
            <a:r>
              <a:rPr lang="ko-KR" altLang="en-US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이하영</a:t>
            </a:r>
            <a:endParaRPr lang="en-US" altLang="ko-KR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dist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2020218008 </a:t>
            </a:r>
            <a:r>
              <a:rPr lang="ko-KR" altLang="en-US" sz="12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권재영</a:t>
            </a:r>
            <a:endParaRPr lang="en-US" altLang="ko-KR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dist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2020218047 </a:t>
            </a:r>
            <a:r>
              <a:rPr lang="ko-KR" altLang="en-US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윤승환</a:t>
            </a:r>
          </a:p>
        </p:txBody>
      </p:sp>
    </p:spTree>
    <p:extLst>
      <p:ext uri="{BB962C8B-B14F-4D97-AF65-F5344CB8AC3E}">
        <p14:creationId xmlns:p14="http://schemas.microsoft.com/office/powerpoint/2010/main" val="9679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8E05F51-8344-3BDB-AD66-2FE12019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1F2E27-C88B-4A1B-CE01-979A611E0790}"/>
              </a:ext>
            </a:extLst>
          </p:cNvPr>
          <p:cNvGrpSpPr/>
          <p:nvPr/>
        </p:nvGrpSpPr>
        <p:grpSpPr>
          <a:xfrm>
            <a:off x="3426804" y="2308750"/>
            <a:ext cx="5126794" cy="3359058"/>
            <a:chOff x="3411565" y="2355049"/>
            <a:chExt cx="5126794" cy="335905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210A706-6E71-C9ED-8AAC-D0D56D6F550E}"/>
                </a:ext>
              </a:extLst>
            </p:cNvPr>
            <p:cNvSpPr/>
            <p:nvPr/>
          </p:nvSpPr>
          <p:spPr>
            <a:xfrm>
              <a:off x="3411565" y="3621189"/>
              <a:ext cx="1440000" cy="826778"/>
            </a:xfrm>
            <a:prstGeom prst="round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화성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71581B4-3398-E144-C1D3-29A22A4E4EA4}"/>
                </a:ext>
              </a:extLst>
            </p:cNvPr>
            <p:cNvSpPr/>
            <p:nvPr/>
          </p:nvSpPr>
          <p:spPr>
            <a:xfrm>
              <a:off x="3411565" y="2355049"/>
              <a:ext cx="1440000" cy="826778"/>
            </a:xfrm>
            <a:prstGeom prst="roundRect">
              <a:avLst/>
            </a:prstGeom>
            <a:solidFill>
              <a:srgbClr val="E2F0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지구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AA3F51D-2FBB-30B7-D3F0-BBABBDC9ADD2}"/>
                </a:ext>
              </a:extLst>
            </p:cNvPr>
            <p:cNvSpPr/>
            <p:nvPr/>
          </p:nvSpPr>
          <p:spPr>
            <a:xfrm>
              <a:off x="3411565" y="4887329"/>
              <a:ext cx="1440000" cy="826778"/>
            </a:xfrm>
            <a:prstGeom prst="roundRect">
              <a:avLst/>
            </a:prstGeom>
            <a:solidFill>
              <a:srgbClr val="D0CE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수성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0112FB-CED3-D9C9-FDAA-9A9F6EEFF7F8}"/>
                </a:ext>
              </a:extLst>
            </p:cNvPr>
            <p:cNvSpPr txBox="1"/>
            <p:nvPr/>
          </p:nvSpPr>
          <p:spPr>
            <a:xfrm>
              <a:off x="5290354" y="2412411"/>
              <a:ext cx="2954655" cy="712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화성으로 로켓 발사</a:t>
              </a:r>
              <a:r>
                <a:rPr lang="en-US" altLang="ko-KR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이주</a:t>
              </a:r>
              <a:endPara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컨셉상 지구는 지구온난화로 육지가 많이 남아있지 않음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E1DC0D-5F45-8CEF-989C-4769B1F69A91}"/>
                </a:ext>
              </a:extLst>
            </p:cNvPr>
            <p:cNvSpPr txBox="1"/>
            <p:nvPr/>
          </p:nvSpPr>
          <p:spPr>
            <a:xfrm>
              <a:off x="5290354" y="4939546"/>
              <a:ext cx="3248005" cy="712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다이슨 구체 연구 후 태양으로 발사</a:t>
              </a:r>
              <a:endPara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다이슨 구체  제작도 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100% 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달성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: 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게임 엔딩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609836-8176-A627-1826-407F0F1EB49B}"/>
                </a:ext>
              </a:extLst>
            </p:cNvPr>
            <p:cNvSpPr txBox="1"/>
            <p:nvPr/>
          </p:nvSpPr>
          <p:spPr>
            <a:xfrm>
              <a:off x="5290354" y="3747800"/>
              <a:ext cx="2765501" cy="573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수성으로 로켓 발사</a:t>
              </a:r>
              <a:r>
                <a:rPr lang="en-US" altLang="ko-KR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이주</a:t>
              </a:r>
              <a:endPara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수성에서 다이슨 구체 제작 후 발사가 제일 효율적임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.</a:t>
              </a:r>
              <a:endParaRPr lang="ko-KR" altLang="en-US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32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8E05F51-8344-3BDB-AD66-2FE12019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EAE447-909F-29EA-E157-6E00E134C7C2}"/>
              </a:ext>
            </a:extLst>
          </p:cNvPr>
          <p:cNvSpPr/>
          <p:nvPr/>
        </p:nvSpPr>
        <p:spPr>
          <a:xfrm>
            <a:off x="1883223" y="2891869"/>
            <a:ext cx="1178560" cy="685412"/>
          </a:xfrm>
          <a:prstGeom prst="roundRect">
            <a:avLst/>
          </a:prstGeom>
          <a:solidFill>
            <a:srgbClr val="EAEA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채굴기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9FD8D1C-91CE-AD87-B4AA-0A5807A3AAE0}"/>
              </a:ext>
            </a:extLst>
          </p:cNvPr>
          <p:cNvSpPr/>
          <p:nvPr/>
        </p:nvSpPr>
        <p:spPr>
          <a:xfrm>
            <a:off x="3350031" y="2891869"/>
            <a:ext cx="1178560" cy="685412"/>
          </a:xfrm>
          <a:prstGeom prst="roundRect">
            <a:avLst/>
          </a:prstGeom>
          <a:solidFill>
            <a:srgbClr val="EAEA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제련기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6E6880-EBFC-E95D-98BC-8F1E5897B0CF}"/>
              </a:ext>
            </a:extLst>
          </p:cNvPr>
          <p:cNvSpPr/>
          <p:nvPr/>
        </p:nvSpPr>
        <p:spPr>
          <a:xfrm>
            <a:off x="4816839" y="2891869"/>
            <a:ext cx="1178560" cy="685412"/>
          </a:xfrm>
          <a:prstGeom prst="roundRect">
            <a:avLst/>
          </a:prstGeom>
          <a:solidFill>
            <a:srgbClr val="EAEA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제작기</a:t>
            </a:r>
            <a:r>
              <a:rPr lang="en-US" altLang="ko-KR" sz="11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/ </a:t>
            </a:r>
            <a:r>
              <a:rPr lang="ko-KR" altLang="en-US" sz="11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조립기</a:t>
            </a:r>
            <a:endParaRPr lang="ko-KR" altLang="en-US" sz="11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1DF600-55B6-1E4F-182B-6C5F66E5E660}"/>
              </a:ext>
            </a:extLst>
          </p:cNvPr>
          <p:cNvSpPr/>
          <p:nvPr/>
        </p:nvSpPr>
        <p:spPr>
          <a:xfrm>
            <a:off x="6283647" y="2891869"/>
            <a:ext cx="1178560" cy="685412"/>
          </a:xfrm>
          <a:prstGeom prst="roundRect">
            <a:avLst/>
          </a:prstGeom>
          <a:solidFill>
            <a:srgbClr val="EAEA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창고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A9DEB6-F22B-3788-CFCF-514A69EC3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03" y="4018059"/>
            <a:ext cx="1260000" cy="126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47A4BA5-66A9-18B8-F52B-0E9E1728C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11" y="4018059"/>
            <a:ext cx="1260000" cy="1260000"/>
          </a:xfrm>
          <a:prstGeom prst="rect">
            <a:avLst/>
          </a:prstGeom>
        </p:spPr>
      </p:pic>
      <p:pic>
        <p:nvPicPr>
          <p:cNvPr id="30" name="그림 29" descr="실내, 게임이(가) 표시된 사진&#10;&#10;자동 생성된 설명">
            <a:extLst>
              <a:ext uri="{FF2B5EF4-FFF2-40B4-BE49-F238E27FC236}">
                <a16:creationId xmlns:a16="http://schemas.microsoft.com/office/drawing/2014/main" id="{7B03A162-0B3C-14CD-3DAB-9C0BB4A09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19" y="4018059"/>
            <a:ext cx="1260000" cy="126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DA210FB-E57F-C55E-DF10-C90B0CEE6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27" y="4018059"/>
            <a:ext cx="1260000" cy="126000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2C8006B-6193-A8EC-D92E-96BE5A7FE8F5}"/>
              </a:ext>
            </a:extLst>
          </p:cNvPr>
          <p:cNvSpPr/>
          <p:nvPr/>
        </p:nvSpPr>
        <p:spPr>
          <a:xfrm>
            <a:off x="7750455" y="2891869"/>
            <a:ext cx="1178560" cy="685412"/>
          </a:xfrm>
          <a:prstGeom prst="roundRect">
            <a:avLst/>
          </a:prstGeom>
          <a:solidFill>
            <a:srgbClr val="EAEA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분배기</a:t>
            </a:r>
            <a:r>
              <a:rPr lang="en-US" altLang="ko-KR" sz="11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/ </a:t>
            </a:r>
            <a:r>
              <a:rPr lang="ko-KR" altLang="en-US" sz="11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병합기</a:t>
            </a:r>
            <a:endParaRPr lang="ko-KR" altLang="en-US" sz="11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9A644C7-4048-991F-5743-19148706B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35" y="4018059"/>
            <a:ext cx="1260000" cy="126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F805454-67DB-1295-9BFD-FE61466ED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3" y="4198059"/>
            <a:ext cx="900000" cy="90000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A4C290D-937E-15B8-7614-947D08E5CF2E}"/>
              </a:ext>
            </a:extLst>
          </p:cNvPr>
          <p:cNvSpPr/>
          <p:nvPr/>
        </p:nvSpPr>
        <p:spPr>
          <a:xfrm>
            <a:off x="9217263" y="2891869"/>
            <a:ext cx="1178560" cy="685412"/>
          </a:xfrm>
          <a:prstGeom prst="roundRect">
            <a:avLst/>
          </a:prstGeom>
          <a:solidFill>
            <a:srgbClr val="EAEA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벨트</a:t>
            </a:r>
          </a:p>
        </p:txBody>
      </p:sp>
    </p:spTree>
    <p:extLst>
      <p:ext uri="{BB962C8B-B14F-4D97-AF65-F5344CB8AC3E}">
        <p14:creationId xmlns:p14="http://schemas.microsoft.com/office/powerpoint/2010/main" val="178537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0FBFB33-4F93-DC93-2DFA-CD83889E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8E05F51-8344-3BDB-AD66-2FE12019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CAE419-54AF-371C-285A-64BE45C5F0CF}"/>
              </a:ext>
            </a:extLst>
          </p:cNvPr>
          <p:cNvGrpSpPr/>
          <p:nvPr/>
        </p:nvGrpSpPr>
        <p:grpSpPr>
          <a:xfrm>
            <a:off x="3286552" y="2202451"/>
            <a:ext cx="5618893" cy="3593296"/>
            <a:chOff x="3476509" y="2214026"/>
            <a:chExt cx="5618893" cy="35932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71581B4-3398-E144-C1D3-29A22A4E4EA4}"/>
                </a:ext>
              </a:extLst>
            </p:cNvPr>
            <p:cNvSpPr/>
            <p:nvPr/>
          </p:nvSpPr>
          <p:spPr>
            <a:xfrm>
              <a:off x="3476509" y="2285800"/>
              <a:ext cx="1440000" cy="640280"/>
            </a:xfrm>
            <a:prstGeom prst="round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김준명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0112FB-CED3-D9C9-FDAA-9A9F6EEFF7F8}"/>
                </a:ext>
              </a:extLst>
            </p:cNvPr>
            <p:cNvSpPr txBox="1"/>
            <p:nvPr/>
          </p:nvSpPr>
          <p:spPr>
            <a:xfrm>
              <a:off x="5324818" y="2214026"/>
              <a:ext cx="3770584" cy="712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기획</a:t>
              </a:r>
              <a:r>
                <a:rPr lang="en-US" altLang="ko-KR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게임 시스템 제작</a:t>
              </a:r>
              <a:r>
                <a:rPr lang="en-US" altLang="ko-KR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스프라이트</a:t>
              </a: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제작</a:t>
              </a:r>
              <a:endPara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구조 설계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UI, 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우주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·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행성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·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엔딩 씬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sz="1000" dirty="0" err="1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테크트리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·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랜덤생성 등 시스템</a:t>
              </a:r>
              <a:endParaRPr lang="en-US" altLang="ko-KR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8149CC-D67F-418E-963A-210BB0897F1E}"/>
                </a:ext>
              </a:extLst>
            </p:cNvPr>
            <p:cNvSpPr txBox="1"/>
            <p:nvPr/>
          </p:nvSpPr>
          <p:spPr>
            <a:xfrm>
              <a:off x="5324818" y="3180421"/>
              <a:ext cx="3060453" cy="712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기획</a:t>
              </a:r>
              <a:r>
                <a:rPr lang="en-US" altLang="ko-KR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아이템</a:t>
              </a:r>
              <a:r>
                <a:rPr lang="en-US" altLang="ko-KR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레시피 </a:t>
              </a:r>
              <a:r>
                <a:rPr lang="ko-KR" altLang="en-US" dirty="0" err="1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프리팹</a:t>
              </a: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제작</a:t>
              </a:r>
              <a:endPara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오디오 시스템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팩토리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·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도감 아이템 등</a:t>
              </a:r>
              <a:endParaRPr lang="en-US" altLang="ko-KR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3CE710-56AD-0E25-4B0E-FA6859869009}"/>
                </a:ext>
              </a:extLst>
            </p:cNvPr>
            <p:cNvSpPr txBox="1"/>
            <p:nvPr/>
          </p:nvSpPr>
          <p:spPr>
            <a:xfrm>
              <a:off x="5324818" y="4141762"/>
              <a:ext cx="1709122" cy="712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일부 시스템 제작</a:t>
              </a:r>
              <a:endPara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아이템 도감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시스템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엔딩 씬</a:t>
              </a:r>
              <a:endParaRPr lang="en-US" altLang="ko-KR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8BAA6-8844-F88D-9423-BB3007B9A02B}"/>
                </a:ext>
              </a:extLst>
            </p:cNvPr>
            <p:cNvSpPr txBox="1"/>
            <p:nvPr/>
          </p:nvSpPr>
          <p:spPr>
            <a:xfrm>
              <a:off x="5324818" y="5095268"/>
              <a:ext cx="2023311" cy="712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음원 파일 선정</a:t>
              </a:r>
              <a:endPara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우주 씬 달 추가</a:t>
              </a:r>
              <a:r>
                <a:rPr lang="en-US" altLang="ko-KR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씬 별 음원 파일 선정</a:t>
              </a:r>
              <a:endParaRPr lang="en-US" altLang="ko-KR" sz="1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79B67D5-CD3E-7DA5-CC4C-130300FC05CD}"/>
                </a:ext>
              </a:extLst>
            </p:cNvPr>
            <p:cNvSpPr/>
            <p:nvPr/>
          </p:nvSpPr>
          <p:spPr>
            <a:xfrm>
              <a:off x="3476509" y="3234251"/>
              <a:ext cx="1440000" cy="640280"/>
            </a:xfrm>
            <a:prstGeom prst="round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이하영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E94997-1A43-85D4-39A6-688CA0D54D9A}"/>
                </a:ext>
              </a:extLst>
            </p:cNvPr>
            <p:cNvSpPr/>
            <p:nvPr/>
          </p:nvSpPr>
          <p:spPr>
            <a:xfrm>
              <a:off x="3476509" y="4182703"/>
              <a:ext cx="1440000" cy="640280"/>
            </a:xfrm>
            <a:prstGeom prst="round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권재영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3A84A1-E2F3-CCD6-78F3-3CB636C25B9F}"/>
                </a:ext>
              </a:extLst>
            </p:cNvPr>
            <p:cNvSpPr/>
            <p:nvPr/>
          </p:nvSpPr>
          <p:spPr>
            <a:xfrm>
              <a:off x="3476509" y="5131155"/>
              <a:ext cx="1440000" cy="640280"/>
            </a:xfrm>
            <a:prstGeom prst="round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윤승환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44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0FBFB33-4F93-DC93-2DFA-CD83889E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3DA7B-D4FC-18DD-7581-9E976CFA40F9}"/>
              </a:ext>
            </a:extLst>
          </p:cNvPr>
          <p:cNvSpPr txBox="1"/>
          <p:nvPr/>
        </p:nvSpPr>
        <p:spPr>
          <a:xfrm>
            <a:off x="2682446" y="3198167"/>
            <a:ext cx="682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감사합니다</a:t>
            </a:r>
            <a:r>
              <a:rPr lang="en-US" altLang="ko-KR" sz="2400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  <a:endParaRPr lang="ko-KR" altLang="en-US" sz="2400" dirty="0">
              <a:solidFill>
                <a:srgbClr val="E7EB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0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E969B0C-1648-F620-DF09-DCEA91FAAB59}"/>
              </a:ext>
            </a:extLst>
          </p:cNvPr>
          <p:cNvSpPr txBox="1"/>
          <p:nvPr/>
        </p:nvSpPr>
        <p:spPr>
          <a:xfrm>
            <a:off x="3993501" y="728835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큐브" panose="02020600000000000000" pitchFamily="18" charset="-127"/>
                <a:ea typeface="a큐브" panose="02020600000000000000" pitchFamily="18" charset="-127"/>
              </a:rPr>
              <a:t>[                       ]</a:t>
            </a:r>
            <a:endParaRPr lang="ko-KR" altLang="en-US" sz="4000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FBFCC-0F8E-8C28-C68D-DEB075EEB0AA}"/>
              </a:ext>
            </a:extLst>
          </p:cNvPr>
          <p:cNvSpPr txBox="1"/>
          <p:nvPr/>
        </p:nvSpPr>
        <p:spPr>
          <a:xfrm>
            <a:off x="4826261" y="3122091"/>
            <a:ext cx="2539477" cy="17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건설 경영 시뮬레이션 게임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다이슨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스피어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이론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플랫폼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유니티 엔진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9F7A6-0E04-4507-D61D-BF931481E9D6}"/>
              </a:ext>
            </a:extLst>
          </p:cNvPr>
          <p:cNvSpPr txBox="1"/>
          <p:nvPr/>
        </p:nvSpPr>
        <p:spPr>
          <a:xfrm>
            <a:off x="4863130" y="821168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큐브" panose="02020600000000000000" pitchFamily="18" charset="-127"/>
                <a:ea typeface="a큐브" panose="02020600000000000000" pitchFamily="18" charset="-127"/>
              </a:rPr>
              <a:t>프로젝트 주제</a:t>
            </a:r>
          </a:p>
        </p:txBody>
      </p:sp>
    </p:spTree>
    <p:extLst>
      <p:ext uri="{BB962C8B-B14F-4D97-AF65-F5344CB8AC3E}">
        <p14:creationId xmlns:p14="http://schemas.microsoft.com/office/powerpoint/2010/main" val="458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285D0-E43D-60B8-0D52-C2666118BCA7}"/>
              </a:ext>
            </a:extLst>
          </p:cNvPr>
          <p:cNvSpPr txBox="1"/>
          <p:nvPr/>
        </p:nvSpPr>
        <p:spPr>
          <a:xfrm>
            <a:off x="3993501" y="728835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큐브" panose="02020600000000000000" pitchFamily="18" charset="-127"/>
                <a:ea typeface="a큐브" panose="02020600000000000000" pitchFamily="18" charset="-127"/>
              </a:rPr>
              <a:t>[                       ]</a:t>
            </a:r>
            <a:endParaRPr lang="ko-KR" altLang="en-US" sz="4000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DD7D1-0D9C-21A9-3F91-E822A7105B8D}"/>
              </a:ext>
            </a:extLst>
          </p:cNvPr>
          <p:cNvSpPr txBox="1"/>
          <p:nvPr/>
        </p:nvSpPr>
        <p:spPr>
          <a:xfrm>
            <a:off x="4683593" y="821168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a큐브" panose="02020600000000000000" pitchFamily="18" charset="-127"/>
                <a:ea typeface="a큐브" panose="02020600000000000000" pitchFamily="18" charset="-127"/>
              </a:rPr>
              <a:t>프로젝트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D48FF-C147-159F-6848-53A4BE2BF960}"/>
              </a:ext>
            </a:extLst>
          </p:cNvPr>
          <p:cNvSpPr txBox="1"/>
          <p:nvPr/>
        </p:nvSpPr>
        <p:spPr>
          <a:xfrm>
            <a:off x="3294591" y="3291534"/>
            <a:ext cx="5602816" cy="875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대중성 있는 장르로 사람들이 해당 주제를 친숙하게 접근 가능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재미있는 개념을 쉽게 알려줄 수 </a:t>
            </a:r>
            <a:r>
              <a:rPr lang="ko-KR" altLang="en-US" kern="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있음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285D0-E43D-60B8-0D52-C2666118BCA7}"/>
              </a:ext>
            </a:extLst>
          </p:cNvPr>
          <p:cNvSpPr txBox="1"/>
          <p:nvPr/>
        </p:nvSpPr>
        <p:spPr>
          <a:xfrm>
            <a:off x="3993501" y="728835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큐브" panose="02020600000000000000" pitchFamily="18" charset="-127"/>
                <a:ea typeface="a큐브" panose="02020600000000000000" pitchFamily="18" charset="-127"/>
              </a:rPr>
              <a:t>[                       ]</a:t>
            </a:r>
            <a:endParaRPr lang="ko-KR" altLang="en-US" sz="4000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DD7D1-0D9C-21A9-3F91-E822A7105B8D}"/>
              </a:ext>
            </a:extLst>
          </p:cNvPr>
          <p:cNvSpPr txBox="1"/>
          <p:nvPr/>
        </p:nvSpPr>
        <p:spPr>
          <a:xfrm>
            <a:off x="5656617" y="821168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a큐브" panose="02020600000000000000" pitchFamily="18" charset="-127"/>
                <a:ea typeface="a큐브" panose="02020600000000000000" pitchFamily="18" charset="-127"/>
              </a:rPr>
              <a:t>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D48FF-C147-159F-6848-53A4BE2BF960}"/>
              </a:ext>
            </a:extLst>
          </p:cNvPr>
          <p:cNvSpPr txBox="1"/>
          <p:nvPr/>
        </p:nvSpPr>
        <p:spPr>
          <a:xfrm>
            <a:off x="3824384" y="3139134"/>
            <a:ext cx="4543230" cy="12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3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유니티 에디터 </a:t>
            </a:r>
            <a:r>
              <a:rPr lang="en-US" altLang="ko-KR" sz="1800" kern="0" spc="-3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sz="1800" kern="0" spc="-3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게임 제작</a:t>
            </a:r>
            <a:endParaRPr lang="en-US" altLang="ko-KR" sz="1800" kern="0" spc="-30" dirty="0">
              <a:solidFill>
                <a:srgbClr val="000000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indent="0" algn="ct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dirty="0" err="1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어도비</a:t>
            </a:r>
            <a:r>
              <a:rPr lang="ko-KR" altLang="en-US" kern="0" spc="-3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포토샵 </a:t>
            </a:r>
            <a:r>
              <a:rPr lang="en-US" altLang="ko-KR" kern="0" spc="-3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kern="0" spc="-30" dirty="0" err="1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스프라이트</a:t>
            </a:r>
            <a:r>
              <a:rPr lang="ko-KR" altLang="en-US" kern="0" spc="-30" dirty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제작</a:t>
            </a:r>
            <a:endParaRPr lang="en-US" altLang="ko-KR" kern="0" spc="-30" dirty="0">
              <a:solidFill>
                <a:srgbClr val="000000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marR="0" indent="0" algn="ct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모델링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필요 이미지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에셋스토어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에셋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다운로드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26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D5C43F7-3334-7172-51BD-75358000E5FD}"/>
              </a:ext>
            </a:extLst>
          </p:cNvPr>
          <p:cNvSpPr txBox="1"/>
          <p:nvPr/>
        </p:nvSpPr>
        <p:spPr>
          <a:xfrm>
            <a:off x="3993501" y="728835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큐브" panose="02020600000000000000" pitchFamily="18" charset="-127"/>
                <a:ea typeface="a큐브" panose="02020600000000000000" pitchFamily="18" charset="-127"/>
              </a:rPr>
              <a:t>[                       ]</a:t>
            </a:r>
            <a:endParaRPr lang="ko-KR" altLang="en-US" sz="4000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23AFE-9963-7CD7-D157-12B393E2B242}"/>
              </a:ext>
            </a:extLst>
          </p:cNvPr>
          <p:cNvSpPr txBox="1"/>
          <p:nvPr/>
        </p:nvSpPr>
        <p:spPr>
          <a:xfrm>
            <a:off x="4335744" y="821168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a큐브" panose="02020600000000000000" pitchFamily="18" charset="-127"/>
                <a:ea typeface="a큐브" panose="02020600000000000000" pitchFamily="18" charset="-127"/>
              </a:rPr>
              <a:t>건설 경영 시뮬레이션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325CE-E4B2-7181-0258-6EA543E3D451}"/>
              </a:ext>
            </a:extLst>
          </p:cNvPr>
          <p:cNvSpPr txBox="1"/>
          <p:nvPr/>
        </p:nvSpPr>
        <p:spPr>
          <a:xfrm>
            <a:off x="3903734" y="3223296"/>
            <a:ext cx="4384534" cy="12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무언가를 건설하거나 발전시키며 경영하는 게임</a:t>
            </a:r>
            <a:endParaRPr lang="en-US" altLang="ko-KR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자기 마음대로 건설하고 운영 가능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심시티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팩토리오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새티스팩토리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등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57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8E05F51-8344-3BDB-AD66-2FE12019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5BEC88-DD6E-0C2F-3FE5-5DE928A2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8E05F51-8344-3BDB-AD66-2FE12019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5BEC88-DD6E-0C2F-3FE5-5DE928A2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7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8E05F51-8344-3BDB-AD66-2FE12019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7B99EA-E9D8-0182-257C-E9046433841E}"/>
              </a:ext>
            </a:extLst>
          </p:cNvPr>
          <p:cNvSpPr txBox="1"/>
          <p:nvPr/>
        </p:nvSpPr>
        <p:spPr>
          <a:xfrm>
            <a:off x="4021552" y="2875541"/>
            <a:ext cx="4148893" cy="21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지구 </a:t>
            </a:r>
            <a:r>
              <a:rPr lang="en-US" altLang="ko-KR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화성 </a:t>
            </a:r>
            <a:r>
              <a:rPr lang="en-US" altLang="ko-KR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수성 행성 개척</a:t>
            </a:r>
            <a:endParaRPr lang="en-US" altLang="ko-KR" dirty="0">
              <a:solidFill>
                <a:srgbClr val="E7EB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행성당 연구 과제</a:t>
            </a:r>
            <a:r>
              <a:rPr lang="en-US" altLang="ko-KR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제작 아이템</a:t>
            </a:r>
            <a:endParaRPr lang="en-US" altLang="ko-KR" dirty="0">
              <a:solidFill>
                <a:srgbClr val="E7EB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행성을 벗어나 태양에 다이슨 구체를 제작</a:t>
            </a:r>
            <a:endParaRPr lang="en-US" altLang="ko-KR" dirty="0">
              <a:solidFill>
                <a:srgbClr val="E7EB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2D </a:t>
            </a:r>
            <a:r>
              <a:rPr lang="ko-KR" altLang="en-US" dirty="0" err="1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탑뷰</a:t>
            </a: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 3D </a:t>
            </a: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선택</a:t>
            </a:r>
            <a:endParaRPr lang="en-US" altLang="ko-KR" dirty="0">
              <a:solidFill>
                <a:srgbClr val="E7EB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맵 설명 </a:t>
            </a:r>
            <a:r>
              <a:rPr lang="en-US" altLang="ko-KR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 </a:t>
            </a:r>
            <a:r>
              <a:rPr lang="ko-KR" altLang="en-US" dirty="0">
                <a:solidFill>
                  <a:srgbClr val="E7EB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아이템 등에 다이슨 구체 관련 설명</a:t>
            </a:r>
            <a:endParaRPr lang="en-US" altLang="ko-KR" dirty="0">
              <a:solidFill>
                <a:srgbClr val="E7EB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02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DC6E72-19FA-788A-4A52-A060082EC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11E555-6040-481D-F313-42BD4A0B0828}"/>
              </a:ext>
            </a:extLst>
          </p:cNvPr>
          <p:cNvGrpSpPr/>
          <p:nvPr/>
        </p:nvGrpSpPr>
        <p:grpSpPr>
          <a:xfrm>
            <a:off x="3433624" y="2716068"/>
            <a:ext cx="5346754" cy="2772064"/>
            <a:chOff x="3433624" y="2716068"/>
            <a:chExt cx="5346754" cy="277206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1203949-EE68-0754-933E-0FDBE00A8342}"/>
                </a:ext>
              </a:extLst>
            </p:cNvPr>
            <p:cNvSpPr/>
            <p:nvPr/>
          </p:nvSpPr>
          <p:spPr>
            <a:xfrm>
              <a:off x="3433624" y="3692916"/>
              <a:ext cx="1440000" cy="818370"/>
            </a:xfrm>
            <a:prstGeom prst="roundRect">
              <a:avLst/>
            </a:prstGeom>
            <a:solidFill>
              <a:srgbClr val="DAE3F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태양계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210A706-6E71-C9ED-8AAC-D0D56D6F550E}"/>
                </a:ext>
              </a:extLst>
            </p:cNvPr>
            <p:cNvSpPr/>
            <p:nvPr/>
          </p:nvSpPr>
          <p:spPr>
            <a:xfrm>
              <a:off x="5558126" y="3692916"/>
              <a:ext cx="1440000" cy="818370"/>
            </a:xfrm>
            <a:prstGeom prst="roundRect">
              <a:avLst/>
            </a:prstGeom>
            <a:solidFill>
              <a:srgbClr val="FBE5D6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화성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71581B4-3398-E144-C1D3-29A22A4E4EA4}"/>
                </a:ext>
              </a:extLst>
            </p:cNvPr>
            <p:cNvSpPr/>
            <p:nvPr/>
          </p:nvSpPr>
          <p:spPr>
            <a:xfrm>
              <a:off x="5558126" y="2716068"/>
              <a:ext cx="1440000" cy="818371"/>
            </a:xfrm>
            <a:prstGeom prst="roundRect">
              <a:avLst/>
            </a:prstGeom>
            <a:solidFill>
              <a:srgbClr val="E2F0D9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지구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AA3F51D-2FBB-30B7-D3F0-BBABBDC9ADD2}"/>
                </a:ext>
              </a:extLst>
            </p:cNvPr>
            <p:cNvSpPr/>
            <p:nvPr/>
          </p:nvSpPr>
          <p:spPr>
            <a:xfrm>
              <a:off x="5558126" y="4669762"/>
              <a:ext cx="1440000" cy="818370"/>
            </a:xfrm>
            <a:prstGeom prst="roundRect">
              <a:avLst/>
            </a:prstGeom>
            <a:solidFill>
              <a:srgbClr val="D0CECE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수성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754EF09C-EE15-F63B-8017-FA4885E2B68E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5400000" flipH="1" flipV="1">
              <a:off x="4898578" y="3442550"/>
              <a:ext cx="976844" cy="342252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5F6DAFF-260E-81E3-88B5-047FDB52ACF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6200000" flipH="1">
              <a:off x="4898576" y="4419397"/>
              <a:ext cx="976848" cy="342252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A2C297B-2BE5-6274-79EB-CFE438425CC0}"/>
                </a:ext>
              </a:extLst>
            </p:cNvPr>
            <p:cNvCxnSpPr/>
            <p:nvPr/>
          </p:nvCxnSpPr>
          <p:spPr>
            <a:xfrm>
              <a:off x="4873624" y="4102100"/>
              <a:ext cx="68450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0B2A12-3BDE-2039-904A-7C88DB392FB1}"/>
                </a:ext>
              </a:extLst>
            </p:cNvPr>
            <p:cNvSpPr/>
            <p:nvPr/>
          </p:nvSpPr>
          <p:spPr>
            <a:xfrm>
              <a:off x="7340378" y="4669762"/>
              <a:ext cx="1440000" cy="818370"/>
            </a:xfrm>
            <a:prstGeom prst="roundRect">
              <a:avLst/>
            </a:prstGeom>
            <a:solidFill>
              <a:srgbClr val="DAE3F3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엔딩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E9FFA-4E3E-87EC-1832-5BF926DA73C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998126" y="5078947"/>
              <a:ext cx="34225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253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맑은 고딕</vt:lpstr>
      <vt:lpstr>Pretendard Light</vt:lpstr>
      <vt:lpstr>Pretendard Medium</vt:lpstr>
      <vt:lpstr>a큐브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김준명.</dc:creator>
  <cp:lastModifiedBy>김준명.</cp:lastModifiedBy>
  <cp:revision>24</cp:revision>
  <dcterms:created xsi:type="dcterms:W3CDTF">2022-10-29T03:31:23Z</dcterms:created>
  <dcterms:modified xsi:type="dcterms:W3CDTF">2022-12-03T16:25:23Z</dcterms:modified>
</cp:coreProperties>
</file>