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1258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2431E-47B9-A496-F70A-520685678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7A04DD-7B3E-9FAC-D9F0-5561083B6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A06CD-EC8E-EA63-F5BE-2CD7A43A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D1B1-0783-4EAB-B3FD-1524CFBC7FB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AEA3F-F2E7-56B3-1AD9-6A6A76D2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C9CFD-D2CE-89F2-2E81-14E059E8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798-9031-446D-A1DE-5DED25256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8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AE84-975A-A933-A4AB-5622BB34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9F61E-91EC-AB3D-3EFA-27CF822E5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2C1FF-2329-5909-94B9-CCAE73C9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D1B1-0783-4EAB-B3FD-1524CFBC7FB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5F773-8CD7-8A92-C5A6-A5965DFC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80B83-ACBA-94CB-869E-1D75F601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798-9031-446D-A1DE-5DED25256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68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2BE3BD-385E-2B6E-840E-FA3A4EC58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E34C0A-1A70-D57A-3BB7-3A02B7B70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D8E72-E098-4A67-6404-6955F37B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D1B1-0783-4EAB-B3FD-1524CFBC7FB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36EA8-55BD-AD96-70F9-DE151D4A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88F83-F039-5583-F652-AF9681C7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798-9031-446D-A1DE-5DED25256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1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CE6F6-FD63-51A2-9226-EE5129DC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07FE1-042F-8A4B-B1DA-0C1D313C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D4F33-3007-6C29-62B8-1E2004C7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D1B1-0783-4EAB-B3FD-1524CFBC7FB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1677D-ACA0-1751-22EC-3BC5BB02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E91F7-B1BE-F90F-DC29-12392705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798-9031-446D-A1DE-5DED25256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1F18A-642D-0EC8-B0EC-188F946E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655A8B-018C-13D6-E83B-3275D22D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454DC-851C-E2CC-9B3D-55947CC8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D1B1-0783-4EAB-B3FD-1524CFBC7FB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CA2A0-610F-44DF-9951-3AE1FD8C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43403-A60A-EFBE-9FB9-786CD5B9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798-9031-446D-A1DE-5DED25256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6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702E9-3902-7059-1526-C75A7D73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933C7-F204-611B-54A2-5FB76C0CB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45CCC-2E2F-CEB7-970B-76442C197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52E1B1-C53F-7196-AB57-9B02F161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D1B1-0783-4EAB-B3FD-1524CFBC7FB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1FC951-F04D-45DF-FD63-F1370CA5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82A9A5-E486-6E85-38EA-B80C5A85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798-9031-446D-A1DE-5DED25256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AD9BE-BB55-ECD3-41E4-BC53D463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94C16D-B903-25F5-AB6E-E12520A6A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911D8-9F5C-982A-36BB-EE62C7FA6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D4BC05-A634-3072-E19C-19AD7F68A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D14324-6BD8-8769-FEF0-561D47E08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220607-7059-B3CE-2F30-E737CE32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D1B1-0783-4EAB-B3FD-1524CFBC7FB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183C99-46F2-B958-59D8-883E5463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0F088-8AEC-B039-6308-16167126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798-9031-446D-A1DE-5DED25256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1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F3C0F-2598-F408-289A-EB0CF3A4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4486C6-F4AD-4001-788C-53B94703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D1B1-0783-4EAB-B3FD-1524CFBC7FB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CFB36-83C6-2913-7C3B-25350BC4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A5DCB8-27E0-DA06-1B04-3B668E7A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798-9031-446D-A1DE-5DED25256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74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F78A4D-434B-222C-A393-EEEB4632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D1B1-0783-4EAB-B3FD-1524CFBC7FB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EFE726-5FFA-611A-F953-DEF87E72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F09678-299E-D2F0-8BE8-C55ECD4D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798-9031-446D-A1DE-5DED25256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4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D70F2-473E-6FED-5166-BADBD891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8A99F-B1D3-9227-B571-A3478311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3C2613-6AA6-D477-ED63-FF9B57B9D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406D6A-1388-7783-6854-EFF54107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D1B1-0783-4EAB-B3FD-1524CFBC7FB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CED71-879D-B6DA-FB84-15AC7C7F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7067EC-0A59-FE74-C95C-5C0A9B1D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798-9031-446D-A1DE-5DED25256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70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CFDF7-0467-1341-C349-69D6E85A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1C4AFD-FD24-08F1-80BE-E6A9F1AFD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1E527-F529-E567-BC25-DFAFEFA11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33605-BB2A-DBF2-9F51-98D64F8B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1D1B1-0783-4EAB-B3FD-1524CFBC7FB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E799DC-D888-B593-8749-DB137395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3A5D64-756A-1D08-B57F-3D4F49D0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66798-9031-446D-A1DE-5DED25256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0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DEF7AB-82A6-D5D0-3AD6-37EFAA80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7FB61-08F3-8995-381D-A177187C4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AFE19-A5F2-CA05-D8B8-4E409D064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1D1B1-0783-4EAB-B3FD-1524CFBC7FB6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8DD40-C0CA-9655-64B6-71F6B9FC1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C3ECD-43A7-749B-08B7-B1787EA0C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6798-9031-446D-A1DE-5DED25256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8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BB4BEC2-0DA6-3FCB-0CE5-BFE2FA5D30FF}"/>
              </a:ext>
            </a:extLst>
          </p:cNvPr>
          <p:cNvSpPr/>
          <p:nvPr/>
        </p:nvSpPr>
        <p:spPr>
          <a:xfrm>
            <a:off x="5316464" y="0"/>
            <a:ext cx="1559072" cy="791571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행성 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768887F-AE78-D867-5535-ED7CB69DB60B}"/>
              </a:ext>
            </a:extLst>
          </p:cNvPr>
          <p:cNvSpPr/>
          <p:nvPr/>
        </p:nvSpPr>
        <p:spPr>
          <a:xfrm>
            <a:off x="4317626" y="1212816"/>
            <a:ext cx="1559072" cy="791571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UI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Canvas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A2D43A5-8422-9F4F-7D70-5EEB723337B0}"/>
              </a:ext>
            </a:extLst>
          </p:cNvPr>
          <p:cNvSpPr/>
          <p:nvPr/>
        </p:nvSpPr>
        <p:spPr>
          <a:xfrm>
            <a:off x="2319950" y="1212815"/>
            <a:ext cx="1559072" cy="791571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Camera Set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8EFDA7-3BB8-FBD7-82D7-87CC3ED900FA}"/>
              </a:ext>
            </a:extLst>
          </p:cNvPr>
          <p:cNvSpPr/>
          <p:nvPr/>
        </p:nvSpPr>
        <p:spPr>
          <a:xfrm>
            <a:off x="6315302" y="239700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자원 오브젝트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67D68E-3CA6-AB5E-90B5-FE9D1B89661C}"/>
              </a:ext>
            </a:extLst>
          </p:cNvPr>
          <p:cNvSpPr/>
          <p:nvPr/>
        </p:nvSpPr>
        <p:spPr>
          <a:xfrm>
            <a:off x="8312978" y="1212812"/>
            <a:ext cx="1559072" cy="791571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84933F1-A55A-99EE-4D4E-A91538B68BC6}"/>
              </a:ext>
            </a:extLst>
          </p:cNvPr>
          <p:cNvSpPr/>
          <p:nvPr/>
        </p:nvSpPr>
        <p:spPr>
          <a:xfrm>
            <a:off x="4317626" y="239700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 메뉴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F3CC58-A4BF-04D4-A4B1-6DD5223339B6}"/>
              </a:ext>
            </a:extLst>
          </p:cNvPr>
          <p:cNvSpPr/>
          <p:nvPr/>
        </p:nvSpPr>
        <p:spPr>
          <a:xfrm>
            <a:off x="4317626" y="3042688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설치 메뉴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82C01EE-81A6-ACB5-7B03-53F3A0B71EE1}"/>
              </a:ext>
            </a:extLst>
          </p:cNvPr>
          <p:cNvSpPr/>
          <p:nvPr/>
        </p:nvSpPr>
        <p:spPr>
          <a:xfrm>
            <a:off x="4317626" y="368305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아이템 도감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479E7C-C71E-1712-C4C6-86A0A460F8BB}"/>
              </a:ext>
            </a:extLst>
          </p:cNvPr>
          <p:cNvSpPr/>
          <p:nvPr/>
        </p:nvSpPr>
        <p:spPr>
          <a:xfrm>
            <a:off x="4317626" y="4323418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테크트리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E165F5B-5DEE-CBD1-82A9-3BCDCD472651}"/>
              </a:ext>
            </a:extLst>
          </p:cNvPr>
          <p:cNvSpPr/>
          <p:nvPr/>
        </p:nvSpPr>
        <p:spPr>
          <a:xfrm>
            <a:off x="4317626" y="496378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로켓 </a:t>
            </a:r>
            <a:r>
              <a:rPr lang="ko-KR" altLang="en-US" sz="1200" dirty="0" err="1">
                <a:solidFill>
                  <a:schemeClr val="tx1"/>
                </a:solidFill>
              </a:rPr>
              <a:t>런쳐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E115694-9B92-ADE7-2B53-161C1A0DBA75}"/>
              </a:ext>
            </a:extLst>
          </p:cNvPr>
          <p:cNvSpPr/>
          <p:nvPr/>
        </p:nvSpPr>
        <p:spPr>
          <a:xfrm>
            <a:off x="4317626" y="5604148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미니맵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진행도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D02AACB-A1D0-AE2D-AAE6-555DDB46A281}"/>
              </a:ext>
            </a:extLst>
          </p:cNvPr>
          <p:cNvSpPr/>
          <p:nvPr/>
        </p:nvSpPr>
        <p:spPr>
          <a:xfrm>
            <a:off x="2319950" y="239700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2D </a:t>
            </a:r>
            <a:r>
              <a:rPr lang="ko-KR" altLang="en-US" sz="1200" dirty="0">
                <a:solidFill>
                  <a:schemeClr val="tx1"/>
                </a:solidFill>
              </a:rPr>
              <a:t>카메라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290445-FFE0-DAF8-D992-4A2BF13F4A01}"/>
              </a:ext>
            </a:extLst>
          </p:cNvPr>
          <p:cNvSpPr/>
          <p:nvPr/>
        </p:nvSpPr>
        <p:spPr>
          <a:xfrm>
            <a:off x="2319950" y="3042688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3D </a:t>
            </a:r>
            <a:r>
              <a:rPr lang="ko-KR" altLang="en-US" sz="1200" dirty="0">
                <a:solidFill>
                  <a:schemeClr val="tx1"/>
                </a:solidFill>
              </a:rPr>
              <a:t>카메라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0AF8FCA-B994-DF82-B272-978B53045213}"/>
              </a:ext>
            </a:extLst>
          </p:cNvPr>
          <p:cNvSpPr/>
          <p:nvPr/>
        </p:nvSpPr>
        <p:spPr>
          <a:xfrm>
            <a:off x="2319950" y="368305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미니맵</a:t>
            </a:r>
            <a:r>
              <a:rPr lang="ko-KR" altLang="en-US" sz="1200" dirty="0">
                <a:solidFill>
                  <a:schemeClr val="tx1"/>
                </a:solidFill>
              </a:rPr>
              <a:t> 카메라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F96B200-E4EA-328C-1F56-E65399C1DBDC}"/>
              </a:ext>
            </a:extLst>
          </p:cNvPr>
          <p:cNvSpPr/>
          <p:nvPr/>
        </p:nvSpPr>
        <p:spPr>
          <a:xfrm>
            <a:off x="6315302" y="1212812"/>
            <a:ext cx="1559072" cy="791571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Copy Object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046C09F-D7BC-E43A-0B0B-AD7B1808ABE5}"/>
              </a:ext>
            </a:extLst>
          </p:cNvPr>
          <p:cNvSpPr/>
          <p:nvPr/>
        </p:nvSpPr>
        <p:spPr>
          <a:xfrm>
            <a:off x="6315302" y="3042688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나무 오브젝트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C7A7AD8-CB60-0C4D-68D8-0955FD0F88F3}"/>
              </a:ext>
            </a:extLst>
          </p:cNvPr>
          <p:cNvSpPr/>
          <p:nvPr/>
        </p:nvSpPr>
        <p:spPr>
          <a:xfrm>
            <a:off x="6315302" y="368305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로켓 오브젝트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5956048-1BCF-2420-8CB6-E86268354422}"/>
              </a:ext>
            </a:extLst>
          </p:cNvPr>
          <p:cNvSpPr/>
          <p:nvPr/>
        </p:nvSpPr>
        <p:spPr>
          <a:xfrm>
            <a:off x="8312978" y="239700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매니저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1C02F81-FDA6-0494-AF9A-BB095AF62381}"/>
              </a:ext>
            </a:extLst>
          </p:cNvPr>
          <p:cNvSpPr/>
          <p:nvPr/>
        </p:nvSpPr>
        <p:spPr>
          <a:xfrm>
            <a:off x="8312978" y="3039575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뮤직 플레이어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F521208-623C-542A-A75F-36F17830989C}"/>
              </a:ext>
            </a:extLst>
          </p:cNvPr>
          <p:cNvSpPr/>
          <p:nvPr/>
        </p:nvSpPr>
        <p:spPr>
          <a:xfrm>
            <a:off x="8312978" y="368305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맵 </a:t>
            </a:r>
            <a:r>
              <a:rPr lang="ko-KR" altLang="en-US" sz="1200" dirty="0" err="1">
                <a:solidFill>
                  <a:schemeClr val="tx1"/>
                </a:solidFill>
              </a:rPr>
              <a:t>제네레이터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591BD82-B02C-00E2-EC06-7F24CB128131}"/>
              </a:ext>
            </a:extLst>
          </p:cNvPr>
          <p:cNvSpPr/>
          <p:nvPr/>
        </p:nvSpPr>
        <p:spPr>
          <a:xfrm>
            <a:off x="8312978" y="4323418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팩토리 매니저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E8876C8-6B93-F54F-0711-BAA010089E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385959" y="502774"/>
            <a:ext cx="421245" cy="998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C912D27-4D90-C609-5F64-E435DF62336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387121" y="-496064"/>
            <a:ext cx="421244" cy="2996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677A677-6794-E1C2-3B48-276E06611FF1}"/>
              </a:ext>
            </a:extLst>
          </p:cNvPr>
          <p:cNvCxnSpPr>
            <a:stCxn id="4" idx="2"/>
            <a:endCxn id="23" idx="0"/>
          </p:cNvCxnSpPr>
          <p:nvPr/>
        </p:nvCxnSpPr>
        <p:spPr>
          <a:xfrm rot="16200000" flipH="1">
            <a:off x="6384799" y="502772"/>
            <a:ext cx="421241" cy="998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7CC07A5-0ED1-7BC2-C13D-407E64B4F924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7383637" y="-496066"/>
            <a:ext cx="421241" cy="2996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D67E9E1-A11F-1FAE-F23B-9C62F46C45A6}"/>
              </a:ext>
            </a:extLst>
          </p:cNvPr>
          <p:cNvSpPr/>
          <p:nvPr/>
        </p:nvSpPr>
        <p:spPr>
          <a:xfrm>
            <a:off x="4317626" y="624451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도움말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6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BB4BEC2-0DA6-3FCB-0CE5-BFE2FA5D30FF}"/>
              </a:ext>
            </a:extLst>
          </p:cNvPr>
          <p:cNvSpPr/>
          <p:nvPr/>
        </p:nvSpPr>
        <p:spPr>
          <a:xfrm>
            <a:off x="5316464" y="0"/>
            <a:ext cx="1559072" cy="791571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우주 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768887F-AE78-D867-5535-ED7CB69DB60B}"/>
              </a:ext>
            </a:extLst>
          </p:cNvPr>
          <p:cNvSpPr/>
          <p:nvPr/>
        </p:nvSpPr>
        <p:spPr>
          <a:xfrm>
            <a:off x="4317626" y="1212816"/>
            <a:ext cx="1559072" cy="791571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UI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Canvas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A2D43A5-8422-9F4F-7D70-5EEB723337B0}"/>
              </a:ext>
            </a:extLst>
          </p:cNvPr>
          <p:cNvSpPr/>
          <p:nvPr/>
        </p:nvSpPr>
        <p:spPr>
          <a:xfrm>
            <a:off x="2319950" y="1212815"/>
            <a:ext cx="1559072" cy="791571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Solar System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8EFDA7-3BB8-FBD7-82D7-87CC3ED900FA}"/>
              </a:ext>
            </a:extLst>
          </p:cNvPr>
          <p:cNvSpPr/>
          <p:nvPr/>
        </p:nvSpPr>
        <p:spPr>
          <a:xfrm>
            <a:off x="6315302" y="239700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67D68E-3CA6-AB5E-90B5-FE9D1B89661C}"/>
              </a:ext>
            </a:extLst>
          </p:cNvPr>
          <p:cNvSpPr/>
          <p:nvPr/>
        </p:nvSpPr>
        <p:spPr>
          <a:xfrm>
            <a:off x="8312978" y="1212812"/>
            <a:ext cx="1559072" cy="791571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84933F1-A55A-99EE-4D4E-A91538B68BC6}"/>
              </a:ext>
            </a:extLst>
          </p:cNvPr>
          <p:cNvSpPr/>
          <p:nvPr/>
        </p:nvSpPr>
        <p:spPr>
          <a:xfrm>
            <a:off x="4317626" y="239700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F3CC58-A4BF-04D4-A4B1-6DD5223339B6}"/>
              </a:ext>
            </a:extLst>
          </p:cNvPr>
          <p:cNvSpPr/>
          <p:nvPr/>
        </p:nvSpPr>
        <p:spPr>
          <a:xfrm>
            <a:off x="4317626" y="3042688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 버튼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82C01EE-81A6-ACB5-7B03-53F3A0B71EE1}"/>
              </a:ext>
            </a:extLst>
          </p:cNvPr>
          <p:cNvSpPr/>
          <p:nvPr/>
        </p:nvSpPr>
        <p:spPr>
          <a:xfrm>
            <a:off x="4317626" y="368305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설정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479E7C-C71E-1712-C4C6-86A0A460F8BB}"/>
              </a:ext>
            </a:extLst>
          </p:cNvPr>
          <p:cNvSpPr/>
          <p:nvPr/>
        </p:nvSpPr>
        <p:spPr>
          <a:xfrm>
            <a:off x="4317626" y="4323418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진행도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E165F5B-5DEE-CBD1-82A9-3BCDCD472651}"/>
              </a:ext>
            </a:extLst>
          </p:cNvPr>
          <p:cNvSpPr/>
          <p:nvPr/>
        </p:nvSpPr>
        <p:spPr>
          <a:xfrm>
            <a:off x="4317626" y="496378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도움말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D02AACB-A1D0-AE2D-AAE6-555DDB46A281}"/>
              </a:ext>
            </a:extLst>
          </p:cNvPr>
          <p:cNvSpPr/>
          <p:nvPr/>
        </p:nvSpPr>
        <p:spPr>
          <a:xfrm>
            <a:off x="2319950" y="239700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2D </a:t>
            </a:r>
            <a:r>
              <a:rPr lang="ko-KR" altLang="en-US" sz="1200" dirty="0">
                <a:solidFill>
                  <a:schemeClr val="tx1"/>
                </a:solidFill>
              </a:rPr>
              <a:t>카메라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290445-FFE0-DAF8-D992-4A2BF13F4A01}"/>
              </a:ext>
            </a:extLst>
          </p:cNvPr>
          <p:cNvSpPr/>
          <p:nvPr/>
        </p:nvSpPr>
        <p:spPr>
          <a:xfrm>
            <a:off x="2319950" y="3042688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태양계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0AF8FCA-B994-DF82-B272-978B53045213}"/>
              </a:ext>
            </a:extLst>
          </p:cNvPr>
          <p:cNvSpPr/>
          <p:nvPr/>
        </p:nvSpPr>
        <p:spPr>
          <a:xfrm>
            <a:off x="2319950" y="368305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다이슨 파츠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F96B200-E4EA-328C-1F56-E65399C1DBDC}"/>
              </a:ext>
            </a:extLst>
          </p:cNvPr>
          <p:cNvSpPr/>
          <p:nvPr/>
        </p:nvSpPr>
        <p:spPr>
          <a:xfrm>
            <a:off x="6315302" y="1212812"/>
            <a:ext cx="1559072" cy="791571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Copy Object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5956048-1BCF-2420-8CB6-E86268354422}"/>
              </a:ext>
            </a:extLst>
          </p:cNvPr>
          <p:cNvSpPr/>
          <p:nvPr/>
        </p:nvSpPr>
        <p:spPr>
          <a:xfrm>
            <a:off x="8312978" y="2397003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매니저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1C02F81-FDA6-0494-AF9A-BB095AF62381}"/>
              </a:ext>
            </a:extLst>
          </p:cNvPr>
          <p:cNvSpPr/>
          <p:nvPr/>
        </p:nvSpPr>
        <p:spPr>
          <a:xfrm>
            <a:off x="8312978" y="3039575"/>
            <a:ext cx="1559072" cy="5061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뮤직 플레이어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E8876C8-6B93-F54F-0711-BAA010089E2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385959" y="502774"/>
            <a:ext cx="421245" cy="998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AC912D27-4D90-C609-5F64-E435DF62336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387121" y="-496064"/>
            <a:ext cx="421244" cy="2996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B677A677-6794-E1C2-3B48-276E06611FF1}"/>
              </a:ext>
            </a:extLst>
          </p:cNvPr>
          <p:cNvCxnSpPr>
            <a:stCxn id="4" idx="2"/>
            <a:endCxn id="23" idx="0"/>
          </p:cNvCxnSpPr>
          <p:nvPr/>
        </p:nvCxnSpPr>
        <p:spPr>
          <a:xfrm rot="16200000" flipH="1">
            <a:off x="6384799" y="502772"/>
            <a:ext cx="421241" cy="998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7CC07A5-0ED1-7BC2-C13D-407E64B4F924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7383637" y="-496066"/>
            <a:ext cx="421241" cy="2996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9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김준명.</dc:creator>
  <cp:lastModifiedBy>김준명.</cp:lastModifiedBy>
  <cp:revision>5</cp:revision>
  <dcterms:created xsi:type="dcterms:W3CDTF">2022-12-02T03:16:43Z</dcterms:created>
  <dcterms:modified xsi:type="dcterms:W3CDTF">2022-12-02T03:31:25Z</dcterms:modified>
</cp:coreProperties>
</file>