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720" r:id="rId2"/>
  </p:sldMasterIdLst>
  <p:notesMasterIdLst>
    <p:notesMasterId r:id="rId13"/>
  </p:notesMasterIdLst>
  <p:sldIdLst>
    <p:sldId id="256" r:id="rId3"/>
    <p:sldId id="273" r:id="rId4"/>
    <p:sldId id="260" r:id="rId5"/>
    <p:sldId id="266" r:id="rId6"/>
    <p:sldId id="269" r:id="rId7"/>
    <p:sldId id="274" r:id="rId8"/>
    <p:sldId id="267" r:id="rId9"/>
    <p:sldId id="271" r:id="rId10"/>
    <p:sldId id="270" r:id="rId11"/>
    <p:sldId id="27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ranklin Gothic Book" panose="020B050302010202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8bf9cbe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Bienvenida a la clase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Durante esta diapositiva saludamos a los alumnos, preguntamos si realizaron su pre-work y en caso de no haber cumplido se les recomienda hacerlo, ya que este es el 50% de nuestro programa</a:t>
            </a:r>
            <a:endParaRPr/>
          </a:p>
        </p:txBody>
      </p:sp>
      <p:sp>
        <p:nvSpPr>
          <p:cNvPr id="202" name="Google Shape;202;g378bf9cbe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3397887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339788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3397887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339788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3397887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339788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54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grpSp>
        <p:nvGrpSpPr>
          <p:cNvPr id="9" name="Group 8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24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59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269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50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044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69591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361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0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09751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06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41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48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1003225" y="881675"/>
            <a:ext cx="6092700" cy="14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915298" y="3162500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5132466" y="2601686"/>
            <a:ext cx="3140678" cy="163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Presentan: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Agustino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Andrés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887944" y="860374"/>
            <a:ext cx="6322153" cy="143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 smtClean="0">
                <a:latin typeface="Calibri"/>
                <a:ea typeface="Calibri"/>
                <a:cs typeface="Calibri"/>
                <a:sym typeface="Calibri"/>
              </a:rPr>
              <a:t>Sistema Web App para    Gestion Medica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 b="1" dirty="0">
                <a:latin typeface="Calibri"/>
                <a:ea typeface="Calibri"/>
                <a:cs typeface="Calibri"/>
                <a:sym typeface="Calibri"/>
              </a:rPr>
              <a:t>java backend</a:t>
            </a:r>
            <a:endParaRPr sz="33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045132-0AB5-4743-B903-64B045C9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54" y="2676427"/>
            <a:ext cx="3052725" cy="2035150"/>
          </a:xfrm>
          <a:prstGeom prst="rect">
            <a:avLst/>
          </a:prstGeom>
        </p:spPr>
      </p:pic>
      <p:pic>
        <p:nvPicPr>
          <p:cNvPr id="7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9760" y="326571"/>
            <a:ext cx="1524130" cy="4161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168166"/>
            <a:ext cx="1576682" cy="490489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2"/>
            <a:ext cx="6548307" cy="1568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4034" name="Picture 2" descr="https://lh6.googleusercontent.com/SE_rAwCVQGpjQc01ZvWLogTV0_19s4fHLPtfobE8gzhZvkmvLvcBjVH5O7Gr1rFojVUIvjNVEh1OIQTwA0Dtb0RHgwWjIdiZf2VvoLjG65oXYOdQAvOuLleznmZG6VNn_cr0fMARUC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34" y="872360"/>
            <a:ext cx="8379749" cy="4099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111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Google Shape;233;p41"/>
          <p:cNvSpPr txBox="1"/>
          <p:nvPr/>
        </p:nvSpPr>
        <p:spPr>
          <a:xfrm>
            <a:off x="2522898" y="651641"/>
            <a:ext cx="5778873" cy="9771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Nombre</a:t>
            </a:r>
            <a:r>
              <a:rPr lang="en-US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 del </a:t>
            </a: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sistema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38" name="Rectangle 113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Rectangle 115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Google Shape;235;p41"/>
          <p:cNvSpPr txBox="1"/>
          <p:nvPr/>
        </p:nvSpPr>
        <p:spPr>
          <a:xfrm>
            <a:off x="2522898" y="1714500"/>
            <a:ext cx="6379364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/>
            <a:r>
              <a:rPr lang="es-ES" sz="2000" b="1" dirty="0" smtClean="0">
                <a:latin typeface="Calibri"/>
                <a:ea typeface="Calibri"/>
                <a:cs typeface="Calibri"/>
                <a:sym typeface="Calibri"/>
              </a:rPr>
              <a:t>Es una plataforma web donde  pueden:</a:t>
            </a:r>
          </a:p>
          <a:p>
            <a:pPr lvl="0"/>
            <a:endParaRPr lang="es-ES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800" b="1" dirty="0" smtClean="0">
                <a:latin typeface="Calibri"/>
                <a:ea typeface="Calibri"/>
                <a:cs typeface="Calibri"/>
                <a:sym typeface="Calibri"/>
              </a:rPr>
              <a:t>  -Agendar cita desde cualquier   lugar.</a:t>
            </a:r>
          </a:p>
          <a:p>
            <a:pPr lvl="0"/>
            <a:r>
              <a:rPr lang="es-ES" sz="1800" b="1" dirty="0" smtClean="0">
                <a:latin typeface="Calibri"/>
                <a:ea typeface="Calibri"/>
                <a:cs typeface="Calibri"/>
                <a:sym typeface="Calibri"/>
              </a:rPr>
              <a:t>  -El paciente puede ver </a:t>
            </a:r>
          </a:p>
          <a:p>
            <a:pPr lvl="0"/>
            <a:r>
              <a:rPr lang="es-ES" sz="1800" b="1" dirty="0" smtClean="0">
                <a:latin typeface="Calibri"/>
                <a:ea typeface="Calibri"/>
                <a:cs typeface="Calibri"/>
                <a:sym typeface="Calibri"/>
              </a:rPr>
              <a:t>  -El medico puede adjuntar archivos al expediente del paciente.</a:t>
            </a:r>
          </a:p>
          <a:p>
            <a:pPr lvl="0"/>
            <a:r>
              <a:rPr lang="es-ES" sz="1800" b="1" dirty="0" smtClean="0">
                <a:latin typeface="Calibri"/>
                <a:ea typeface="Calibri"/>
                <a:cs typeface="Calibri"/>
                <a:sym typeface="Calibri"/>
              </a:rPr>
              <a:t>  -Datos personales del paciente.</a:t>
            </a:r>
          </a:p>
          <a:p>
            <a:pPr lvl="0"/>
            <a:r>
              <a:rPr lang="es-ES" b="1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s-ES" kern="1200" dirty="0" smtClean="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7612731" y="1044613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2" descr="https://lh3.googleusercontent.com/w_WLm4ZdTP2cngon2Cmll-bIBaDVzDFZiNEN-CXTmTspwVjg6Qla5Y302tZI2ev9aoQm2WDqJunVOxRsbyb3H7oJwUENdYnIQa1dRCzuirgFxf05_bd3htQYWn73i_wDfOje3c42MX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46" y="0"/>
            <a:ext cx="1828799" cy="5143499"/>
          </a:xfrm>
          <a:prstGeom prst="rect">
            <a:avLst/>
          </a:prstGeom>
          <a:noFill/>
        </p:spPr>
      </p:pic>
      <p:pic>
        <p:nvPicPr>
          <p:cNvPr id="10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9760" y="451945"/>
            <a:ext cx="1524130" cy="290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111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Google Shape;233;p41"/>
          <p:cNvSpPr txBox="1"/>
          <p:nvPr/>
        </p:nvSpPr>
        <p:spPr>
          <a:xfrm>
            <a:off x="2522898" y="514350"/>
            <a:ext cx="5778873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Objectivos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38" name="Rectangle 113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Rectangle 115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Google Shape;235;p41"/>
          <p:cNvSpPr txBox="1"/>
          <p:nvPr/>
        </p:nvSpPr>
        <p:spPr>
          <a:xfrm>
            <a:off x="2522898" y="1714500"/>
            <a:ext cx="5778873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  <a:p>
            <a:r>
              <a:rPr lang="es-ES" dirty="0" smtClean="0"/>
              <a:t>El objetivo de esta aplicación fue desarrollar un sistema Web Con </a:t>
            </a:r>
            <a:r>
              <a:rPr lang="es-ES" dirty="0" err="1" smtClean="0"/>
              <a:t>app</a:t>
            </a:r>
            <a:r>
              <a:rPr lang="es-ES" dirty="0" smtClean="0"/>
              <a:t> para la gestión de Citas Medicas, y estadísticas utilizando Software libre.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7495125" y="1018525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2" name="Picture 2" descr="https://lh3.googleusercontent.com/w_WLm4ZdTP2cngon2Cmll-bIBaDVzDFZiNEN-CXTmTspwVjg6Qla5Y302tZI2ev9aoQm2WDqJunVOxRsbyb3H7oJwUENdYnIQa1dRCzuirgFxf05_bd3htQYWn73i_wDfOje3c42MX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249" y="1"/>
            <a:ext cx="1797268" cy="51434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9760" y="451945"/>
            <a:ext cx="1524130" cy="290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111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Google Shape;233;p41"/>
          <p:cNvSpPr txBox="1"/>
          <p:nvPr/>
        </p:nvSpPr>
        <p:spPr>
          <a:xfrm>
            <a:off x="2522898" y="514350"/>
            <a:ext cx="5778873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¿</a:t>
            </a: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Problematica</a:t>
            </a:r>
            <a:r>
              <a:rPr lang="en-US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?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38" name="Rectangle 113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Rectangle 115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Google Shape;235;p41"/>
          <p:cNvSpPr txBox="1"/>
          <p:nvPr/>
        </p:nvSpPr>
        <p:spPr>
          <a:xfrm>
            <a:off x="2522898" y="1714500"/>
            <a:ext cx="5778873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s-ES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Calibri"/>
              </a:rPr>
              <a:t>-La falta de Tecnología adecuada para la gestión de las citas medicas.</a:t>
            </a:r>
          </a:p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s-ES" kern="1200" dirty="0" smtClean="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s-ES" kern="1200" dirty="0" smtClean="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7495125" y="1036762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2" descr="https://lh3.googleusercontent.com/w_WLm4ZdTP2cngon2Cmll-bIBaDVzDFZiNEN-CXTmTspwVjg6Qla5Y302tZI2ev9aoQm2WDqJunVOxRsbyb3H7oJwUENdYnIQa1dRCzuirgFxf05_bd3htQYWn73i_wDfOje3c42MX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46" y="0"/>
            <a:ext cx="1828799" cy="5143499"/>
          </a:xfrm>
          <a:prstGeom prst="rect">
            <a:avLst/>
          </a:prstGeom>
          <a:noFill/>
        </p:spPr>
      </p:pic>
      <p:pic>
        <p:nvPicPr>
          <p:cNvPr id="10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9760" y="451945"/>
            <a:ext cx="1524130" cy="290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Ventajas</a:t>
            </a:r>
            <a:r>
              <a:rPr lang="en-US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 del </a:t>
            </a: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sistema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7521401" y="1057274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252249"/>
            <a:ext cx="1576682" cy="490489"/>
          </a:xfrm>
          <a:prstGeom prst="rect">
            <a:avLst/>
          </a:prstGeom>
          <a:noFill/>
        </p:spPr>
      </p:pic>
      <p:grpSp>
        <p:nvGrpSpPr>
          <p:cNvPr id="2" name="8 Grupo"/>
          <p:cNvGrpSpPr/>
          <p:nvPr/>
        </p:nvGrpSpPr>
        <p:grpSpPr>
          <a:xfrm>
            <a:off x="1297846" y="2289242"/>
            <a:ext cx="6548307" cy="1568055"/>
            <a:chOff x="652592" y="2119920"/>
            <a:chExt cx="6548307" cy="565014"/>
          </a:xfrm>
        </p:grpSpPr>
        <p:sp>
          <p:nvSpPr>
            <p:cNvPr id="10" name="9 Rectángulo"/>
            <p:cNvSpPr/>
            <p:nvPr/>
          </p:nvSpPr>
          <p:spPr>
            <a:xfrm>
              <a:off x="652592" y="2119920"/>
              <a:ext cx="6548307" cy="5650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652592" y="2119920"/>
              <a:ext cx="6548307" cy="565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797" tIns="59797" rIns="59797" bIns="59797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b="1" kern="1200" dirty="0" smtClean="0">
                  <a:solidFill>
                    <a:schemeClr val="tx1"/>
                  </a:solidFill>
                </a:rPr>
                <a:t>1-Seguro</a:t>
              </a:r>
            </a:p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b="1" kern="1200" dirty="0" smtClean="0">
                  <a:solidFill>
                    <a:schemeClr val="tx1"/>
                  </a:solidFill>
                </a:rPr>
                <a:t>2-confiable.</a:t>
              </a:r>
            </a:p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b="1" kern="1200" dirty="0" smtClean="0">
                  <a:solidFill>
                    <a:schemeClr val="tx1"/>
                  </a:solidFill>
                </a:rPr>
                <a:t>3-Facil de utilizar</a:t>
              </a:r>
              <a:r>
                <a:rPr lang="es-ES" sz="2200" b="1" kern="1200" dirty="0" smtClean="0">
                  <a:solidFill>
                    <a:schemeClr val="tx1"/>
                  </a:solidFill>
                </a:rPr>
                <a:t>.</a:t>
              </a:r>
              <a:endParaRPr lang="es-ES" sz="2200" b="1" kern="1200" dirty="0" smtClean="0">
                <a:solidFill>
                  <a:schemeClr val="tx1"/>
                </a:solidFill>
              </a:endParaRPr>
            </a:p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b="1" kern="1200" dirty="0">
                  <a:solidFill>
                    <a:schemeClr val="tx1"/>
                  </a:solidFill>
                </a:rPr>
                <a:t>4</a:t>
              </a:r>
              <a:r>
                <a:rPr lang="es-ES" sz="2200" b="1" kern="1200" dirty="0" smtClean="0">
                  <a:solidFill>
                    <a:schemeClr val="tx1"/>
                  </a:solidFill>
                </a:rPr>
                <a:t>.-</a:t>
              </a:r>
              <a:r>
                <a:rPr lang="es-ES" sz="2200" b="1" kern="1200" dirty="0" smtClean="0">
                  <a:solidFill>
                    <a:schemeClr val="tx1"/>
                  </a:solidFill>
                </a:rPr>
                <a:t>Multiplataforma(</a:t>
              </a:r>
              <a:r>
                <a:rPr lang="es-ES" sz="2200" b="1" kern="1200" dirty="0" err="1" smtClean="0">
                  <a:solidFill>
                    <a:schemeClr val="tx1"/>
                  </a:solidFill>
                </a:rPr>
                <a:t>windows,mac</a:t>
              </a:r>
              <a:r>
                <a:rPr lang="es-ES" sz="2200" b="1" kern="1200" dirty="0" smtClean="0">
                  <a:solidFill>
                    <a:schemeClr val="tx1"/>
                  </a:solidFill>
                </a:rPr>
                <a:t>)</a:t>
              </a:r>
            </a:p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b="1" kern="1200" dirty="0">
                  <a:solidFill>
                    <a:schemeClr val="tx1"/>
                  </a:solidFill>
                </a:rPr>
                <a:t>5</a:t>
              </a:r>
              <a:r>
                <a:rPr lang="es-ES" sz="2200" b="1" kern="1200" dirty="0" smtClean="0">
                  <a:solidFill>
                    <a:schemeClr val="tx1"/>
                  </a:solidFill>
                </a:rPr>
                <a:t>.Respaldo </a:t>
              </a:r>
              <a:r>
                <a:rPr lang="es-ES" sz="2200" b="1" kern="1200" dirty="0" err="1" smtClean="0">
                  <a:solidFill>
                    <a:schemeClr val="tx1"/>
                  </a:solidFill>
                </a:rPr>
                <a:t>Automatico</a:t>
              </a:r>
              <a:r>
                <a:rPr lang="es-ES" sz="2200" b="1" kern="1200" dirty="0" smtClean="0">
                  <a:solidFill>
                    <a:schemeClr val="tx1"/>
                  </a:solidFill>
                </a:rPr>
                <a:t> de Datos.</a:t>
              </a:r>
            </a:p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2200" b="1" kern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1028700" y="514351"/>
            <a:ext cx="5891645" cy="92998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Arquitectura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7521401" y="1057274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252249"/>
            <a:ext cx="1576682" cy="490489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2"/>
            <a:ext cx="6548307" cy="1568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32"/>
          <a:stretch/>
        </p:blipFill>
        <p:spPr>
          <a:xfrm>
            <a:off x="947964" y="1057275"/>
            <a:ext cx="7628478" cy="20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Herramientas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1" name="Picture 3" descr="C:\Users\AGUSFG\Desktop\mo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4213" y="1671144"/>
            <a:ext cx="4105275" cy="731485"/>
          </a:xfrm>
          <a:prstGeom prst="rect">
            <a:avLst/>
          </a:prstGeom>
          <a:noFill/>
        </p:spPr>
      </p:pic>
      <p:pic>
        <p:nvPicPr>
          <p:cNvPr id="2052" name="Picture 4" descr="C:\Users\AGUSFG\Desktop\spr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5959" y="2819299"/>
            <a:ext cx="3095625" cy="1476375"/>
          </a:xfrm>
          <a:prstGeom prst="rect">
            <a:avLst/>
          </a:prstGeom>
          <a:noFill/>
        </p:spPr>
      </p:pic>
      <p:pic>
        <p:nvPicPr>
          <p:cNvPr id="2053" name="Picture 5" descr="C:\Users\AGUSFG\Desktop\ide eclips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6299" y="2995448"/>
            <a:ext cx="3028950" cy="1254425"/>
          </a:xfrm>
          <a:prstGeom prst="rect">
            <a:avLst/>
          </a:prstGeom>
          <a:noFill/>
        </p:spPr>
      </p:pic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99760" y="451945"/>
            <a:ext cx="1524130" cy="290793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3"/>
            <a:ext cx="6548307" cy="5650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Solucion</a:t>
            </a:r>
            <a:r>
              <a:rPr lang="en-US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(</a:t>
            </a:r>
            <a:r>
              <a:rPr lang="en-US" sz="4400" b="1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Prot</a:t>
            </a:r>
            <a:r>
              <a:rPr lang="en-US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)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7521401" y="1071562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252249"/>
            <a:ext cx="1576682" cy="490489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2"/>
            <a:ext cx="6548307" cy="1568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168166"/>
            <a:ext cx="1576682" cy="490489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2"/>
            <a:ext cx="6548307" cy="1568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9938" name="Picture 2" descr="Screen Shot 2017-08-28 at 11.48.58 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06" y="704193"/>
            <a:ext cx="8628993" cy="4400015"/>
          </a:xfrm>
          <a:prstGeom prst="rect">
            <a:avLst/>
          </a:prstGeom>
          <a:noFill/>
        </p:spPr>
      </p:pic>
      <p:sp>
        <p:nvSpPr>
          <p:cNvPr id="12" name="11 Rectángulo"/>
          <p:cNvSpPr/>
          <p:nvPr/>
        </p:nvSpPr>
        <p:spPr>
          <a:xfrm>
            <a:off x="3116318" y="0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 smtClean="0"/>
              <a:t>PREGUNTAS</a:t>
            </a:r>
            <a:endParaRPr lang="es-ES" sz="3600" dirty="0" smtClean="0"/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164</Words>
  <Application>Microsoft Office PowerPoint</Application>
  <PresentationFormat>Presentación en pantalla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Proxima Nova</vt:lpstr>
      <vt:lpstr>Calibri</vt:lpstr>
      <vt:lpstr>Franklin Gothic Book</vt:lpstr>
      <vt:lpstr>Simple Light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Rodríguez</dc:creator>
  <cp:lastModifiedBy>AGUSFG</cp:lastModifiedBy>
  <cp:revision>64</cp:revision>
  <dcterms:created xsi:type="dcterms:W3CDTF">2020-01-09T09:23:02Z</dcterms:created>
  <dcterms:modified xsi:type="dcterms:W3CDTF">2020-01-17T22:26:18Z</dcterms:modified>
</cp:coreProperties>
</file>