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744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ranklin Gothic Book" panose="020B0503020102020204" pitchFamily="34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F8493D-6F36-4978-A9B2-B17988C5FA7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688237-1CFC-4418-B0F8-3F4FBA8CDFFE}">
      <dgm:prSet/>
      <dgm:spPr/>
      <dgm:t>
        <a:bodyPr/>
        <a:lstStyle/>
        <a:p>
          <a:pPr>
            <a:defRPr cap="all"/>
          </a:pPr>
          <a:r>
            <a:rPr lang="es-ES"/>
            <a:t>“consultorio es una </a:t>
          </a:r>
          <a:r>
            <a:rPr lang="es-ES" b="1" i="1"/>
            <a:t>agenda </a:t>
          </a:r>
          <a:r>
            <a:rPr lang="es-ES"/>
            <a:t>”</a:t>
          </a:r>
          <a:endParaRPr lang="en-US"/>
        </a:p>
      </dgm:t>
    </dgm:pt>
    <dgm:pt modelId="{32E0DEE5-7B2C-43A4-B4F6-8C6271510028}" type="parTrans" cxnId="{67725445-3F6A-4B71-B13A-93BB21B5DFB9}">
      <dgm:prSet/>
      <dgm:spPr/>
      <dgm:t>
        <a:bodyPr/>
        <a:lstStyle/>
        <a:p>
          <a:endParaRPr lang="en-US"/>
        </a:p>
      </dgm:t>
    </dgm:pt>
    <dgm:pt modelId="{3B5B53A8-DDDF-4C90-865E-EF3E6CB68334}" type="sibTrans" cxnId="{67725445-3F6A-4B71-B13A-93BB21B5DFB9}">
      <dgm:prSet/>
      <dgm:spPr/>
      <dgm:t>
        <a:bodyPr/>
        <a:lstStyle/>
        <a:p>
          <a:endParaRPr lang="en-US"/>
        </a:p>
      </dgm:t>
    </dgm:pt>
    <dgm:pt modelId="{5776606A-E9C9-472E-9B39-5C33C28DD632}">
      <dgm:prSet/>
      <dgm:spPr/>
      <dgm:t>
        <a:bodyPr/>
        <a:lstStyle/>
        <a:p>
          <a:pPr>
            <a:defRPr cap="all"/>
          </a:pPr>
          <a:r>
            <a:rPr lang="es-ES" i="1"/>
            <a:t>de citas médicas que te permite </a:t>
          </a:r>
          <a:endParaRPr lang="en-US"/>
        </a:p>
      </dgm:t>
    </dgm:pt>
    <dgm:pt modelId="{10130BD6-0406-4E6E-850A-F4FCAD1E9F05}" type="parTrans" cxnId="{70FED927-2F4A-4834-926D-2E3A2A396469}">
      <dgm:prSet/>
      <dgm:spPr/>
      <dgm:t>
        <a:bodyPr/>
        <a:lstStyle/>
        <a:p>
          <a:endParaRPr lang="en-US"/>
        </a:p>
      </dgm:t>
    </dgm:pt>
    <dgm:pt modelId="{AFF5B126-E6F3-4A07-AF42-CE8C080A934B}" type="sibTrans" cxnId="{70FED927-2F4A-4834-926D-2E3A2A396469}">
      <dgm:prSet/>
      <dgm:spPr/>
      <dgm:t>
        <a:bodyPr/>
        <a:lstStyle/>
        <a:p>
          <a:endParaRPr lang="en-US"/>
        </a:p>
      </dgm:t>
    </dgm:pt>
    <dgm:pt modelId="{7E5E3B4C-CD93-40E1-8672-D60A5408B2CE}" type="pres">
      <dgm:prSet presAssocID="{07F8493D-6F36-4978-A9B2-B17988C5FA77}" presName="root" presStyleCnt="0">
        <dgm:presLayoutVars>
          <dgm:dir/>
          <dgm:resizeHandles val="exact"/>
        </dgm:presLayoutVars>
      </dgm:prSet>
      <dgm:spPr/>
    </dgm:pt>
    <dgm:pt modelId="{7AE49C22-12CB-4D11-80DC-A2DA2F5170BD}" type="pres">
      <dgm:prSet presAssocID="{B8688237-1CFC-4418-B0F8-3F4FBA8CDFFE}" presName="compNode" presStyleCnt="0"/>
      <dgm:spPr/>
    </dgm:pt>
    <dgm:pt modelId="{F6D25F57-E5E4-4BAA-A648-6807AD616B40}" type="pres">
      <dgm:prSet presAssocID="{B8688237-1CFC-4418-B0F8-3F4FBA8CDFFE}" presName="iconBgRect" presStyleLbl="bgShp" presStyleIdx="0" presStyleCnt="2"/>
      <dgm:spPr/>
    </dgm:pt>
    <dgm:pt modelId="{FAA1F96C-E67B-4424-B6CD-EF33133878AE}" type="pres">
      <dgm:prSet presAssocID="{B8688237-1CFC-4418-B0F8-3F4FBA8CDFF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3B4CD888-D217-454A-A1DC-B6631158AC85}" type="pres">
      <dgm:prSet presAssocID="{B8688237-1CFC-4418-B0F8-3F4FBA8CDFFE}" presName="spaceRect" presStyleCnt="0"/>
      <dgm:spPr/>
    </dgm:pt>
    <dgm:pt modelId="{673F4D6A-5157-407C-97AC-F53359BE3DBB}" type="pres">
      <dgm:prSet presAssocID="{B8688237-1CFC-4418-B0F8-3F4FBA8CDFFE}" presName="textRect" presStyleLbl="revTx" presStyleIdx="0" presStyleCnt="2">
        <dgm:presLayoutVars>
          <dgm:chMax val="1"/>
          <dgm:chPref val="1"/>
        </dgm:presLayoutVars>
      </dgm:prSet>
      <dgm:spPr/>
    </dgm:pt>
    <dgm:pt modelId="{3E1CC4B0-E698-4CA9-ABBE-FA7C95BB8124}" type="pres">
      <dgm:prSet presAssocID="{3B5B53A8-DDDF-4C90-865E-EF3E6CB68334}" presName="sibTrans" presStyleCnt="0"/>
      <dgm:spPr/>
    </dgm:pt>
    <dgm:pt modelId="{92389966-62E6-4DCB-AFDF-774CFA204B61}" type="pres">
      <dgm:prSet presAssocID="{5776606A-E9C9-472E-9B39-5C33C28DD632}" presName="compNode" presStyleCnt="0"/>
      <dgm:spPr/>
    </dgm:pt>
    <dgm:pt modelId="{59D5EDC5-F430-4410-B7CE-66CE8821C26F}" type="pres">
      <dgm:prSet presAssocID="{5776606A-E9C9-472E-9B39-5C33C28DD632}" presName="iconBgRect" presStyleLbl="bgShp" presStyleIdx="1" presStyleCnt="2"/>
      <dgm:spPr/>
    </dgm:pt>
    <dgm:pt modelId="{D7A18A57-4A39-42A2-AD2F-AF9936A6E12C}" type="pres">
      <dgm:prSet presAssocID="{5776606A-E9C9-472E-9B39-5C33C28DD63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10C7271F-4C63-44E8-9F7B-B35984D71B3D}" type="pres">
      <dgm:prSet presAssocID="{5776606A-E9C9-472E-9B39-5C33C28DD632}" presName="spaceRect" presStyleCnt="0"/>
      <dgm:spPr/>
    </dgm:pt>
    <dgm:pt modelId="{50A2B831-32FC-4936-9392-00063D25268E}" type="pres">
      <dgm:prSet presAssocID="{5776606A-E9C9-472E-9B39-5C33C28DD63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0FED927-2F4A-4834-926D-2E3A2A396469}" srcId="{07F8493D-6F36-4978-A9B2-B17988C5FA77}" destId="{5776606A-E9C9-472E-9B39-5C33C28DD632}" srcOrd="1" destOrd="0" parTransId="{10130BD6-0406-4E6E-850A-F4FCAD1E9F05}" sibTransId="{AFF5B126-E6F3-4A07-AF42-CE8C080A934B}"/>
    <dgm:cxn modelId="{C93A0760-DA02-4A0A-A2C9-1525174FD547}" type="presOf" srcId="{B8688237-1CFC-4418-B0F8-3F4FBA8CDFFE}" destId="{673F4D6A-5157-407C-97AC-F53359BE3DBB}" srcOrd="0" destOrd="0" presId="urn:microsoft.com/office/officeart/2018/5/layout/IconCircleLabelList"/>
    <dgm:cxn modelId="{67725445-3F6A-4B71-B13A-93BB21B5DFB9}" srcId="{07F8493D-6F36-4978-A9B2-B17988C5FA77}" destId="{B8688237-1CFC-4418-B0F8-3F4FBA8CDFFE}" srcOrd="0" destOrd="0" parTransId="{32E0DEE5-7B2C-43A4-B4F6-8C6271510028}" sibTransId="{3B5B53A8-DDDF-4C90-865E-EF3E6CB68334}"/>
    <dgm:cxn modelId="{5582B8D9-0B6B-49B2-B22A-1B00AF12BD2E}" type="presOf" srcId="{07F8493D-6F36-4978-A9B2-B17988C5FA77}" destId="{7E5E3B4C-CD93-40E1-8672-D60A5408B2CE}" srcOrd="0" destOrd="0" presId="urn:microsoft.com/office/officeart/2018/5/layout/IconCircleLabelList"/>
    <dgm:cxn modelId="{1EF240EF-3151-4388-BB62-0AAACE9FFDC7}" type="presOf" srcId="{5776606A-E9C9-472E-9B39-5C33C28DD632}" destId="{50A2B831-32FC-4936-9392-00063D25268E}" srcOrd="0" destOrd="0" presId="urn:microsoft.com/office/officeart/2018/5/layout/IconCircleLabelList"/>
    <dgm:cxn modelId="{35028425-A2E8-48E6-9495-57B27FF0B462}" type="presParOf" srcId="{7E5E3B4C-CD93-40E1-8672-D60A5408B2CE}" destId="{7AE49C22-12CB-4D11-80DC-A2DA2F5170BD}" srcOrd="0" destOrd="0" presId="urn:microsoft.com/office/officeart/2018/5/layout/IconCircleLabelList"/>
    <dgm:cxn modelId="{C315E5EA-9DEA-475D-A607-EC694A94314F}" type="presParOf" srcId="{7AE49C22-12CB-4D11-80DC-A2DA2F5170BD}" destId="{F6D25F57-E5E4-4BAA-A648-6807AD616B40}" srcOrd="0" destOrd="0" presId="urn:microsoft.com/office/officeart/2018/5/layout/IconCircleLabelList"/>
    <dgm:cxn modelId="{0FCFB5B7-B52B-4D9C-9AF9-9F22B3D9DD47}" type="presParOf" srcId="{7AE49C22-12CB-4D11-80DC-A2DA2F5170BD}" destId="{FAA1F96C-E67B-4424-B6CD-EF33133878AE}" srcOrd="1" destOrd="0" presId="urn:microsoft.com/office/officeart/2018/5/layout/IconCircleLabelList"/>
    <dgm:cxn modelId="{328CFD30-79A8-43CB-ABF0-36A970C0AFC3}" type="presParOf" srcId="{7AE49C22-12CB-4D11-80DC-A2DA2F5170BD}" destId="{3B4CD888-D217-454A-A1DC-B6631158AC85}" srcOrd="2" destOrd="0" presId="urn:microsoft.com/office/officeart/2018/5/layout/IconCircleLabelList"/>
    <dgm:cxn modelId="{F4950654-73CF-4DFC-9592-94863074BEE4}" type="presParOf" srcId="{7AE49C22-12CB-4D11-80DC-A2DA2F5170BD}" destId="{673F4D6A-5157-407C-97AC-F53359BE3DBB}" srcOrd="3" destOrd="0" presId="urn:microsoft.com/office/officeart/2018/5/layout/IconCircleLabelList"/>
    <dgm:cxn modelId="{2FDDC5B5-1F3F-45C7-8F37-AAB0B3E199DF}" type="presParOf" srcId="{7E5E3B4C-CD93-40E1-8672-D60A5408B2CE}" destId="{3E1CC4B0-E698-4CA9-ABBE-FA7C95BB8124}" srcOrd="1" destOrd="0" presId="urn:microsoft.com/office/officeart/2018/5/layout/IconCircleLabelList"/>
    <dgm:cxn modelId="{BC61C37D-CFD9-4649-84F0-A855F3361C24}" type="presParOf" srcId="{7E5E3B4C-CD93-40E1-8672-D60A5408B2CE}" destId="{92389966-62E6-4DCB-AFDF-774CFA204B61}" srcOrd="2" destOrd="0" presId="urn:microsoft.com/office/officeart/2018/5/layout/IconCircleLabelList"/>
    <dgm:cxn modelId="{52AA89F6-7795-4A81-AF6E-4E55424BB057}" type="presParOf" srcId="{92389966-62E6-4DCB-AFDF-774CFA204B61}" destId="{59D5EDC5-F430-4410-B7CE-66CE8821C26F}" srcOrd="0" destOrd="0" presId="urn:microsoft.com/office/officeart/2018/5/layout/IconCircleLabelList"/>
    <dgm:cxn modelId="{435C0AFE-04D4-4316-B765-46823417157F}" type="presParOf" srcId="{92389966-62E6-4DCB-AFDF-774CFA204B61}" destId="{D7A18A57-4A39-42A2-AD2F-AF9936A6E12C}" srcOrd="1" destOrd="0" presId="urn:microsoft.com/office/officeart/2018/5/layout/IconCircleLabelList"/>
    <dgm:cxn modelId="{29208009-4C47-43EB-A6F4-F3A13F747F1C}" type="presParOf" srcId="{92389966-62E6-4DCB-AFDF-774CFA204B61}" destId="{10C7271F-4C63-44E8-9F7B-B35984D71B3D}" srcOrd="2" destOrd="0" presId="urn:microsoft.com/office/officeart/2018/5/layout/IconCircleLabelList"/>
    <dgm:cxn modelId="{87B5A46F-9EFA-44F3-B12E-6B485C077B65}" type="presParOf" srcId="{92389966-62E6-4DCB-AFDF-774CFA204B61}" destId="{50A2B831-32FC-4936-9392-00063D25268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C047F8-370A-42FD-BCB4-166F3A6369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3C05776-4013-4735-803C-58A32D633BFE}">
      <dgm:prSet/>
      <dgm:spPr/>
      <dgm:t>
        <a:bodyPr/>
        <a:lstStyle/>
        <a:p>
          <a:r>
            <a:rPr lang="es-ES"/>
            <a:t>Replicar un eCommerce usando </a:t>
          </a:r>
          <a:endParaRPr lang="en-US"/>
        </a:p>
      </dgm:t>
    </dgm:pt>
    <dgm:pt modelId="{E4189313-2EDA-4275-A14A-66178F5AA21B}" type="parTrans" cxnId="{B26E7563-E981-4814-A2ED-185279AF9814}">
      <dgm:prSet/>
      <dgm:spPr/>
      <dgm:t>
        <a:bodyPr/>
        <a:lstStyle/>
        <a:p>
          <a:endParaRPr lang="en-US"/>
        </a:p>
      </dgm:t>
    </dgm:pt>
    <dgm:pt modelId="{46143F2B-4DF9-48EB-97E3-3C07C1E9FCBC}" type="sibTrans" cxnId="{B26E7563-E981-4814-A2ED-185279AF9814}">
      <dgm:prSet/>
      <dgm:spPr/>
      <dgm:t>
        <a:bodyPr/>
        <a:lstStyle/>
        <a:p>
          <a:endParaRPr lang="en-US"/>
        </a:p>
      </dgm:t>
    </dgm:pt>
    <dgm:pt modelId="{0C3B39B2-C03C-4A89-93EF-9B41B7C85130}">
      <dgm:prSet/>
      <dgm:spPr/>
      <dgm:t>
        <a:bodyPr/>
        <a:lstStyle/>
        <a:p>
          <a:r>
            <a:rPr lang="es-ES"/>
            <a:t>base de datos SQLite, un web server NGINX y correremos nuestro proyecto de Django </a:t>
          </a:r>
          <a:endParaRPr lang="en-US"/>
        </a:p>
      </dgm:t>
    </dgm:pt>
    <dgm:pt modelId="{37A43115-6721-420B-9728-D2755BE626CA}" type="parTrans" cxnId="{3BD6AD67-79E8-4D0E-8BD8-573235DCAEA3}">
      <dgm:prSet/>
      <dgm:spPr/>
      <dgm:t>
        <a:bodyPr/>
        <a:lstStyle/>
        <a:p>
          <a:endParaRPr lang="en-US"/>
        </a:p>
      </dgm:t>
    </dgm:pt>
    <dgm:pt modelId="{DAD9E628-2DFD-429A-A4F8-D1DF6B6D3A54}" type="sibTrans" cxnId="{3BD6AD67-79E8-4D0E-8BD8-573235DCAEA3}">
      <dgm:prSet/>
      <dgm:spPr/>
      <dgm:t>
        <a:bodyPr/>
        <a:lstStyle/>
        <a:p>
          <a:endParaRPr lang="en-US"/>
        </a:p>
      </dgm:t>
    </dgm:pt>
    <dgm:pt modelId="{D53D1995-CC97-4782-A1C0-6905E3D19B7C}">
      <dgm:prSet/>
      <dgm:spPr/>
      <dgm:t>
        <a:bodyPr/>
        <a:lstStyle/>
        <a:p>
          <a:r>
            <a:rPr lang="es-ES"/>
            <a:t>HTML &amp; CSS + bootstrap </a:t>
          </a:r>
          <a:endParaRPr lang="en-US"/>
        </a:p>
      </dgm:t>
    </dgm:pt>
    <dgm:pt modelId="{218C5922-1864-43BC-AD6A-A8D061C2FAD3}" type="parTrans" cxnId="{57216987-84E6-4C49-90B7-E10DB2938818}">
      <dgm:prSet/>
      <dgm:spPr/>
      <dgm:t>
        <a:bodyPr/>
        <a:lstStyle/>
        <a:p>
          <a:endParaRPr lang="en-US"/>
        </a:p>
      </dgm:t>
    </dgm:pt>
    <dgm:pt modelId="{ACD4847D-E21E-49A8-9497-A3E6C260856F}" type="sibTrans" cxnId="{57216987-84E6-4C49-90B7-E10DB2938818}">
      <dgm:prSet/>
      <dgm:spPr/>
      <dgm:t>
        <a:bodyPr/>
        <a:lstStyle/>
        <a:p>
          <a:endParaRPr lang="en-US"/>
        </a:p>
      </dgm:t>
    </dgm:pt>
    <dgm:pt modelId="{78804669-E1EB-49EA-81EB-8E855016F589}">
      <dgm:prSet/>
      <dgm:spPr/>
      <dgm:t>
        <a:bodyPr/>
        <a:lstStyle/>
        <a:p>
          <a:r>
            <a:rPr lang="es-ES"/>
            <a:t>Python + Django &amp; SQLite </a:t>
          </a:r>
          <a:endParaRPr lang="en-US"/>
        </a:p>
      </dgm:t>
    </dgm:pt>
    <dgm:pt modelId="{5D1EE336-F01D-4BD2-B0E1-0668D13045F5}" type="parTrans" cxnId="{9ABF6AD3-5819-482A-A920-FAFBD21F9B7F}">
      <dgm:prSet/>
      <dgm:spPr/>
      <dgm:t>
        <a:bodyPr/>
        <a:lstStyle/>
        <a:p>
          <a:endParaRPr lang="en-US"/>
        </a:p>
      </dgm:t>
    </dgm:pt>
    <dgm:pt modelId="{5B52757D-06C1-4818-A218-891622BC3516}" type="sibTrans" cxnId="{9ABF6AD3-5819-482A-A920-FAFBD21F9B7F}">
      <dgm:prSet/>
      <dgm:spPr/>
      <dgm:t>
        <a:bodyPr/>
        <a:lstStyle/>
        <a:p>
          <a:endParaRPr lang="en-US"/>
        </a:p>
      </dgm:t>
    </dgm:pt>
    <dgm:pt modelId="{302C2F32-F315-4941-A256-523907ADDFEF}" type="pres">
      <dgm:prSet presAssocID="{D0C047F8-370A-42FD-BCB4-166F3A6369BB}" presName="root" presStyleCnt="0">
        <dgm:presLayoutVars>
          <dgm:dir/>
          <dgm:resizeHandles val="exact"/>
        </dgm:presLayoutVars>
      </dgm:prSet>
      <dgm:spPr/>
    </dgm:pt>
    <dgm:pt modelId="{1579218A-2DAF-4C87-A2A4-3D636750DBAE}" type="pres">
      <dgm:prSet presAssocID="{E3C05776-4013-4735-803C-58A32D633BFE}" presName="compNode" presStyleCnt="0"/>
      <dgm:spPr/>
    </dgm:pt>
    <dgm:pt modelId="{2534894C-69AB-4F4D-8AA4-68A919597CD7}" type="pres">
      <dgm:prSet presAssocID="{E3C05776-4013-4735-803C-58A32D633BFE}" presName="bgRect" presStyleLbl="bgShp" presStyleIdx="0" presStyleCnt="4"/>
      <dgm:spPr/>
    </dgm:pt>
    <dgm:pt modelId="{558A6FA4-66E9-47CF-92A3-5F2E23677BA5}" type="pres">
      <dgm:prSet presAssocID="{E3C05776-4013-4735-803C-58A32D633B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6B62BB62-F6CD-4842-8D76-8A6D057536FE}" type="pres">
      <dgm:prSet presAssocID="{E3C05776-4013-4735-803C-58A32D633BFE}" presName="spaceRect" presStyleCnt="0"/>
      <dgm:spPr/>
    </dgm:pt>
    <dgm:pt modelId="{77C30140-A2C1-4BEC-B996-FA80EBFB131A}" type="pres">
      <dgm:prSet presAssocID="{E3C05776-4013-4735-803C-58A32D633BFE}" presName="parTx" presStyleLbl="revTx" presStyleIdx="0" presStyleCnt="4">
        <dgm:presLayoutVars>
          <dgm:chMax val="0"/>
          <dgm:chPref val="0"/>
        </dgm:presLayoutVars>
      </dgm:prSet>
      <dgm:spPr/>
    </dgm:pt>
    <dgm:pt modelId="{A3FF9E2A-EF91-44B9-A96B-C3F31437A39A}" type="pres">
      <dgm:prSet presAssocID="{46143F2B-4DF9-48EB-97E3-3C07C1E9FCBC}" presName="sibTrans" presStyleCnt="0"/>
      <dgm:spPr/>
    </dgm:pt>
    <dgm:pt modelId="{C5A8BB3D-C201-43A8-BAE5-C4F73EBDFE5B}" type="pres">
      <dgm:prSet presAssocID="{0C3B39B2-C03C-4A89-93EF-9B41B7C85130}" presName="compNode" presStyleCnt="0"/>
      <dgm:spPr/>
    </dgm:pt>
    <dgm:pt modelId="{1622C04A-8A08-429E-BD2D-2B54EC2E624A}" type="pres">
      <dgm:prSet presAssocID="{0C3B39B2-C03C-4A89-93EF-9B41B7C85130}" presName="bgRect" presStyleLbl="bgShp" presStyleIdx="1" presStyleCnt="4"/>
      <dgm:spPr/>
    </dgm:pt>
    <dgm:pt modelId="{321033AE-A96D-45C0-A376-E7CE8D733CAC}" type="pres">
      <dgm:prSet presAssocID="{0C3B39B2-C03C-4A89-93EF-9B41B7C8513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9A2E3DC-F33F-46C2-A24D-67A5E150B7B3}" type="pres">
      <dgm:prSet presAssocID="{0C3B39B2-C03C-4A89-93EF-9B41B7C85130}" presName="spaceRect" presStyleCnt="0"/>
      <dgm:spPr/>
    </dgm:pt>
    <dgm:pt modelId="{C6EB0138-4081-41E6-9A70-FE499234B292}" type="pres">
      <dgm:prSet presAssocID="{0C3B39B2-C03C-4A89-93EF-9B41B7C85130}" presName="parTx" presStyleLbl="revTx" presStyleIdx="1" presStyleCnt="4">
        <dgm:presLayoutVars>
          <dgm:chMax val="0"/>
          <dgm:chPref val="0"/>
        </dgm:presLayoutVars>
      </dgm:prSet>
      <dgm:spPr/>
    </dgm:pt>
    <dgm:pt modelId="{182C2B02-36DD-43C2-A1FD-BCBD1B5E73BB}" type="pres">
      <dgm:prSet presAssocID="{DAD9E628-2DFD-429A-A4F8-D1DF6B6D3A54}" presName="sibTrans" presStyleCnt="0"/>
      <dgm:spPr/>
    </dgm:pt>
    <dgm:pt modelId="{26AFE5C5-3359-4B12-A86F-CF58CB4F587E}" type="pres">
      <dgm:prSet presAssocID="{D53D1995-CC97-4782-A1C0-6905E3D19B7C}" presName="compNode" presStyleCnt="0"/>
      <dgm:spPr/>
    </dgm:pt>
    <dgm:pt modelId="{23B9BB46-3761-4FAB-8D77-2BC3C3462DB7}" type="pres">
      <dgm:prSet presAssocID="{D53D1995-CC97-4782-A1C0-6905E3D19B7C}" presName="bgRect" presStyleLbl="bgShp" presStyleIdx="2" presStyleCnt="4"/>
      <dgm:spPr/>
    </dgm:pt>
    <dgm:pt modelId="{58481AEE-1DA6-4C13-86CE-A503958B61D3}" type="pres">
      <dgm:prSet presAssocID="{D53D1995-CC97-4782-A1C0-6905E3D19B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8706A08-2CAA-47A5-B3AF-A5226E6A4814}" type="pres">
      <dgm:prSet presAssocID="{D53D1995-CC97-4782-A1C0-6905E3D19B7C}" presName="spaceRect" presStyleCnt="0"/>
      <dgm:spPr/>
    </dgm:pt>
    <dgm:pt modelId="{64C4D27B-3F92-4575-8132-5D740DFCF607}" type="pres">
      <dgm:prSet presAssocID="{D53D1995-CC97-4782-A1C0-6905E3D19B7C}" presName="parTx" presStyleLbl="revTx" presStyleIdx="2" presStyleCnt="4">
        <dgm:presLayoutVars>
          <dgm:chMax val="0"/>
          <dgm:chPref val="0"/>
        </dgm:presLayoutVars>
      </dgm:prSet>
      <dgm:spPr/>
    </dgm:pt>
    <dgm:pt modelId="{88481337-7E56-4E64-96C6-B99877A08F5F}" type="pres">
      <dgm:prSet presAssocID="{ACD4847D-E21E-49A8-9497-A3E6C260856F}" presName="sibTrans" presStyleCnt="0"/>
      <dgm:spPr/>
    </dgm:pt>
    <dgm:pt modelId="{F7B0999D-7027-4F60-85C6-CD4ECF3B1A64}" type="pres">
      <dgm:prSet presAssocID="{78804669-E1EB-49EA-81EB-8E855016F589}" presName="compNode" presStyleCnt="0"/>
      <dgm:spPr/>
    </dgm:pt>
    <dgm:pt modelId="{E856FB65-B498-4728-89E8-6516FB534AB6}" type="pres">
      <dgm:prSet presAssocID="{78804669-E1EB-49EA-81EB-8E855016F589}" presName="bgRect" presStyleLbl="bgShp" presStyleIdx="3" presStyleCnt="4"/>
      <dgm:spPr/>
    </dgm:pt>
    <dgm:pt modelId="{EA062934-BD32-49F5-8391-9E6526C936D2}" type="pres">
      <dgm:prSet presAssocID="{78804669-E1EB-49EA-81EB-8E855016F5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terodactyl"/>
        </a:ext>
      </dgm:extLst>
    </dgm:pt>
    <dgm:pt modelId="{30842A8A-3017-41FF-9E61-A542FAC14466}" type="pres">
      <dgm:prSet presAssocID="{78804669-E1EB-49EA-81EB-8E855016F589}" presName="spaceRect" presStyleCnt="0"/>
      <dgm:spPr/>
    </dgm:pt>
    <dgm:pt modelId="{3F8ACCBF-1427-4A9C-B49B-4221FFDB2DCC}" type="pres">
      <dgm:prSet presAssocID="{78804669-E1EB-49EA-81EB-8E855016F58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282FE09-A2C1-4CC5-A9CF-BACBB9521095}" type="presOf" srcId="{E3C05776-4013-4735-803C-58A32D633BFE}" destId="{77C30140-A2C1-4BEC-B996-FA80EBFB131A}" srcOrd="0" destOrd="0" presId="urn:microsoft.com/office/officeart/2018/2/layout/IconVerticalSolidList"/>
    <dgm:cxn modelId="{E308E116-B7E3-4BFC-838C-110ECC971DFB}" type="presOf" srcId="{D0C047F8-370A-42FD-BCB4-166F3A6369BB}" destId="{302C2F32-F315-4941-A256-523907ADDFEF}" srcOrd="0" destOrd="0" presId="urn:microsoft.com/office/officeart/2018/2/layout/IconVerticalSolidList"/>
    <dgm:cxn modelId="{6DF4B334-95FF-4663-B490-5A704739C5E6}" type="presOf" srcId="{0C3B39B2-C03C-4A89-93EF-9B41B7C85130}" destId="{C6EB0138-4081-41E6-9A70-FE499234B292}" srcOrd="0" destOrd="0" presId="urn:microsoft.com/office/officeart/2018/2/layout/IconVerticalSolidList"/>
    <dgm:cxn modelId="{4AF26F3B-B375-417D-83F4-8477091866AC}" type="presOf" srcId="{78804669-E1EB-49EA-81EB-8E855016F589}" destId="{3F8ACCBF-1427-4A9C-B49B-4221FFDB2DCC}" srcOrd="0" destOrd="0" presId="urn:microsoft.com/office/officeart/2018/2/layout/IconVerticalSolidList"/>
    <dgm:cxn modelId="{B26E7563-E981-4814-A2ED-185279AF9814}" srcId="{D0C047F8-370A-42FD-BCB4-166F3A6369BB}" destId="{E3C05776-4013-4735-803C-58A32D633BFE}" srcOrd="0" destOrd="0" parTransId="{E4189313-2EDA-4275-A14A-66178F5AA21B}" sibTransId="{46143F2B-4DF9-48EB-97E3-3C07C1E9FCBC}"/>
    <dgm:cxn modelId="{3BD6AD67-79E8-4D0E-8BD8-573235DCAEA3}" srcId="{D0C047F8-370A-42FD-BCB4-166F3A6369BB}" destId="{0C3B39B2-C03C-4A89-93EF-9B41B7C85130}" srcOrd="1" destOrd="0" parTransId="{37A43115-6721-420B-9728-D2755BE626CA}" sibTransId="{DAD9E628-2DFD-429A-A4F8-D1DF6B6D3A54}"/>
    <dgm:cxn modelId="{57216987-84E6-4C49-90B7-E10DB2938818}" srcId="{D0C047F8-370A-42FD-BCB4-166F3A6369BB}" destId="{D53D1995-CC97-4782-A1C0-6905E3D19B7C}" srcOrd="2" destOrd="0" parTransId="{218C5922-1864-43BC-AD6A-A8D061C2FAD3}" sibTransId="{ACD4847D-E21E-49A8-9497-A3E6C260856F}"/>
    <dgm:cxn modelId="{9ABF6AD3-5819-482A-A920-FAFBD21F9B7F}" srcId="{D0C047F8-370A-42FD-BCB4-166F3A6369BB}" destId="{78804669-E1EB-49EA-81EB-8E855016F589}" srcOrd="3" destOrd="0" parTransId="{5D1EE336-F01D-4BD2-B0E1-0668D13045F5}" sibTransId="{5B52757D-06C1-4818-A218-891622BC3516}"/>
    <dgm:cxn modelId="{9ED164EF-86E4-409B-839B-952AB40CB910}" type="presOf" srcId="{D53D1995-CC97-4782-A1C0-6905E3D19B7C}" destId="{64C4D27B-3F92-4575-8132-5D740DFCF607}" srcOrd="0" destOrd="0" presId="urn:microsoft.com/office/officeart/2018/2/layout/IconVerticalSolidList"/>
    <dgm:cxn modelId="{064C9758-102A-49C9-B276-316B289433DB}" type="presParOf" srcId="{302C2F32-F315-4941-A256-523907ADDFEF}" destId="{1579218A-2DAF-4C87-A2A4-3D636750DBAE}" srcOrd="0" destOrd="0" presId="urn:microsoft.com/office/officeart/2018/2/layout/IconVerticalSolidList"/>
    <dgm:cxn modelId="{7E985AD6-6A0F-4722-AFC5-235C84E8CED4}" type="presParOf" srcId="{1579218A-2DAF-4C87-A2A4-3D636750DBAE}" destId="{2534894C-69AB-4F4D-8AA4-68A919597CD7}" srcOrd="0" destOrd="0" presId="urn:microsoft.com/office/officeart/2018/2/layout/IconVerticalSolidList"/>
    <dgm:cxn modelId="{F23E2A52-E488-448F-92A3-F16EA77348BC}" type="presParOf" srcId="{1579218A-2DAF-4C87-A2A4-3D636750DBAE}" destId="{558A6FA4-66E9-47CF-92A3-5F2E23677BA5}" srcOrd="1" destOrd="0" presId="urn:microsoft.com/office/officeart/2018/2/layout/IconVerticalSolidList"/>
    <dgm:cxn modelId="{2B33EFEA-0E90-4A9D-A862-195F54E0DF4F}" type="presParOf" srcId="{1579218A-2DAF-4C87-A2A4-3D636750DBAE}" destId="{6B62BB62-F6CD-4842-8D76-8A6D057536FE}" srcOrd="2" destOrd="0" presId="urn:microsoft.com/office/officeart/2018/2/layout/IconVerticalSolidList"/>
    <dgm:cxn modelId="{275C6229-9E7A-42BC-9826-7AF1F06D7227}" type="presParOf" srcId="{1579218A-2DAF-4C87-A2A4-3D636750DBAE}" destId="{77C30140-A2C1-4BEC-B996-FA80EBFB131A}" srcOrd="3" destOrd="0" presId="urn:microsoft.com/office/officeart/2018/2/layout/IconVerticalSolidList"/>
    <dgm:cxn modelId="{65847C1F-174E-4E57-9B7D-3286F317D591}" type="presParOf" srcId="{302C2F32-F315-4941-A256-523907ADDFEF}" destId="{A3FF9E2A-EF91-44B9-A96B-C3F31437A39A}" srcOrd="1" destOrd="0" presId="urn:microsoft.com/office/officeart/2018/2/layout/IconVerticalSolidList"/>
    <dgm:cxn modelId="{E7DEF556-07E4-4ED2-B82D-35DF60203C75}" type="presParOf" srcId="{302C2F32-F315-4941-A256-523907ADDFEF}" destId="{C5A8BB3D-C201-43A8-BAE5-C4F73EBDFE5B}" srcOrd="2" destOrd="0" presId="urn:microsoft.com/office/officeart/2018/2/layout/IconVerticalSolidList"/>
    <dgm:cxn modelId="{07BEC587-C402-442F-9E92-32C978452C7D}" type="presParOf" srcId="{C5A8BB3D-C201-43A8-BAE5-C4F73EBDFE5B}" destId="{1622C04A-8A08-429E-BD2D-2B54EC2E624A}" srcOrd="0" destOrd="0" presId="urn:microsoft.com/office/officeart/2018/2/layout/IconVerticalSolidList"/>
    <dgm:cxn modelId="{9AE42EDB-3EC3-4833-9C2A-D6D9752F743A}" type="presParOf" srcId="{C5A8BB3D-C201-43A8-BAE5-C4F73EBDFE5B}" destId="{321033AE-A96D-45C0-A376-E7CE8D733CAC}" srcOrd="1" destOrd="0" presId="urn:microsoft.com/office/officeart/2018/2/layout/IconVerticalSolidList"/>
    <dgm:cxn modelId="{5389D1A3-A211-4C42-A1F5-B3C571E580FC}" type="presParOf" srcId="{C5A8BB3D-C201-43A8-BAE5-C4F73EBDFE5B}" destId="{B9A2E3DC-F33F-46C2-A24D-67A5E150B7B3}" srcOrd="2" destOrd="0" presId="urn:microsoft.com/office/officeart/2018/2/layout/IconVerticalSolidList"/>
    <dgm:cxn modelId="{F57E4B1A-F633-4C3E-97BA-B6932BE87675}" type="presParOf" srcId="{C5A8BB3D-C201-43A8-BAE5-C4F73EBDFE5B}" destId="{C6EB0138-4081-41E6-9A70-FE499234B292}" srcOrd="3" destOrd="0" presId="urn:microsoft.com/office/officeart/2018/2/layout/IconVerticalSolidList"/>
    <dgm:cxn modelId="{4775EC3E-FAC6-45C2-A28D-7911366C5B14}" type="presParOf" srcId="{302C2F32-F315-4941-A256-523907ADDFEF}" destId="{182C2B02-36DD-43C2-A1FD-BCBD1B5E73BB}" srcOrd="3" destOrd="0" presId="urn:microsoft.com/office/officeart/2018/2/layout/IconVerticalSolidList"/>
    <dgm:cxn modelId="{B1858B0E-2D9A-4D04-A709-31A246A24104}" type="presParOf" srcId="{302C2F32-F315-4941-A256-523907ADDFEF}" destId="{26AFE5C5-3359-4B12-A86F-CF58CB4F587E}" srcOrd="4" destOrd="0" presId="urn:microsoft.com/office/officeart/2018/2/layout/IconVerticalSolidList"/>
    <dgm:cxn modelId="{9F8BEFAC-85F7-4AFE-8B35-D9ACC921C438}" type="presParOf" srcId="{26AFE5C5-3359-4B12-A86F-CF58CB4F587E}" destId="{23B9BB46-3761-4FAB-8D77-2BC3C3462DB7}" srcOrd="0" destOrd="0" presId="urn:microsoft.com/office/officeart/2018/2/layout/IconVerticalSolidList"/>
    <dgm:cxn modelId="{A9F15C36-82DB-4A7E-9988-0DBE2D0A2B95}" type="presParOf" srcId="{26AFE5C5-3359-4B12-A86F-CF58CB4F587E}" destId="{58481AEE-1DA6-4C13-86CE-A503958B61D3}" srcOrd="1" destOrd="0" presId="urn:microsoft.com/office/officeart/2018/2/layout/IconVerticalSolidList"/>
    <dgm:cxn modelId="{D9A83B64-78FD-442B-8C70-459954051E1C}" type="presParOf" srcId="{26AFE5C5-3359-4B12-A86F-CF58CB4F587E}" destId="{B8706A08-2CAA-47A5-B3AF-A5226E6A4814}" srcOrd="2" destOrd="0" presId="urn:microsoft.com/office/officeart/2018/2/layout/IconVerticalSolidList"/>
    <dgm:cxn modelId="{5C450BD3-6276-44B5-927D-774609C0048A}" type="presParOf" srcId="{26AFE5C5-3359-4B12-A86F-CF58CB4F587E}" destId="{64C4D27B-3F92-4575-8132-5D740DFCF607}" srcOrd="3" destOrd="0" presId="urn:microsoft.com/office/officeart/2018/2/layout/IconVerticalSolidList"/>
    <dgm:cxn modelId="{C3E7ACF1-5A7F-465C-8B1C-F3728CBE3451}" type="presParOf" srcId="{302C2F32-F315-4941-A256-523907ADDFEF}" destId="{88481337-7E56-4E64-96C6-B99877A08F5F}" srcOrd="5" destOrd="0" presId="urn:microsoft.com/office/officeart/2018/2/layout/IconVerticalSolidList"/>
    <dgm:cxn modelId="{9815E169-F2E2-4939-AC57-41AD1B07E8BD}" type="presParOf" srcId="{302C2F32-F315-4941-A256-523907ADDFEF}" destId="{F7B0999D-7027-4F60-85C6-CD4ECF3B1A64}" srcOrd="6" destOrd="0" presId="urn:microsoft.com/office/officeart/2018/2/layout/IconVerticalSolidList"/>
    <dgm:cxn modelId="{83D9DE51-8A00-4704-9465-963324B4C591}" type="presParOf" srcId="{F7B0999D-7027-4F60-85C6-CD4ECF3B1A64}" destId="{E856FB65-B498-4728-89E8-6516FB534AB6}" srcOrd="0" destOrd="0" presId="urn:microsoft.com/office/officeart/2018/2/layout/IconVerticalSolidList"/>
    <dgm:cxn modelId="{084F718C-90F5-4AA9-B4C1-80E001724E7C}" type="presParOf" srcId="{F7B0999D-7027-4F60-85C6-CD4ECF3B1A64}" destId="{EA062934-BD32-49F5-8391-9E6526C936D2}" srcOrd="1" destOrd="0" presId="urn:microsoft.com/office/officeart/2018/2/layout/IconVerticalSolidList"/>
    <dgm:cxn modelId="{758BE22D-58D5-4CA6-84AD-C2343FE541F0}" type="presParOf" srcId="{F7B0999D-7027-4F60-85C6-CD4ECF3B1A64}" destId="{30842A8A-3017-41FF-9E61-A542FAC14466}" srcOrd="2" destOrd="0" presId="urn:microsoft.com/office/officeart/2018/2/layout/IconVerticalSolidList"/>
    <dgm:cxn modelId="{E7B94997-32EB-43B2-8FF1-FDA0C4BF7109}" type="presParOf" srcId="{F7B0999D-7027-4F60-85C6-CD4ECF3B1A64}" destId="{3F8ACCBF-1427-4A9C-B49B-4221FFDB2D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AE8918-7C7D-4272-BC51-19A552A7468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CEB9ED-076E-4F04-A4E8-494A666990AE}">
      <dgm:prSet/>
      <dgm:spPr/>
      <dgm:t>
        <a:bodyPr/>
        <a:lstStyle/>
        <a:p>
          <a:pPr>
            <a:defRPr cap="all"/>
          </a:pPr>
          <a:r>
            <a:rPr lang="es-ES"/>
            <a:t>El sistema cuenta con un </a:t>
          </a:r>
          <a:r>
            <a:rPr lang="es-ES" b="1"/>
            <a:t>catálogo de compras</a:t>
          </a:r>
          <a:r>
            <a:rPr lang="es-ES"/>
            <a:t> </a:t>
          </a:r>
          <a:endParaRPr lang="en-US"/>
        </a:p>
      </dgm:t>
    </dgm:pt>
    <dgm:pt modelId="{7112C3EF-0065-4695-9C75-28FDFE37FCBE}" type="parTrans" cxnId="{428C2A45-583B-4A21-9F1B-D34DF219726A}">
      <dgm:prSet/>
      <dgm:spPr/>
      <dgm:t>
        <a:bodyPr/>
        <a:lstStyle/>
        <a:p>
          <a:endParaRPr lang="en-US"/>
        </a:p>
      </dgm:t>
    </dgm:pt>
    <dgm:pt modelId="{08B7261E-8DA8-4713-86B4-6DD402F72576}" type="sibTrans" cxnId="{428C2A45-583B-4A21-9F1B-D34DF219726A}">
      <dgm:prSet/>
      <dgm:spPr/>
      <dgm:t>
        <a:bodyPr/>
        <a:lstStyle/>
        <a:p>
          <a:endParaRPr lang="en-US"/>
        </a:p>
      </dgm:t>
    </dgm:pt>
    <dgm:pt modelId="{C2C31E0F-58F1-45C4-84F9-FE9F7C659B57}">
      <dgm:prSet/>
      <dgm:spPr/>
      <dgm:t>
        <a:bodyPr/>
        <a:lstStyle/>
        <a:p>
          <a:pPr>
            <a:defRPr cap="all"/>
          </a:pPr>
          <a:r>
            <a:rPr lang="es-ES"/>
            <a:t>dividido en </a:t>
          </a:r>
          <a:r>
            <a:rPr lang="es-ES" b="1"/>
            <a:t>tres categorías</a:t>
          </a:r>
          <a:r>
            <a:rPr lang="es-ES"/>
            <a:t>: hombre, mujer, infantil; </a:t>
          </a:r>
          <a:endParaRPr lang="en-US"/>
        </a:p>
      </dgm:t>
    </dgm:pt>
    <dgm:pt modelId="{B7BEF9B8-B7DA-4D07-A492-6F5E6ED04DF4}" type="parTrans" cxnId="{543BA53F-384E-4AB0-8D21-C66721303337}">
      <dgm:prSet/>
      <dgm:spPr/>
      <dgm:t>
        <a:bodyPr/>
        <a:lstStyle/>
        <a:p>
          <a:endParaRPr lang="en-US"/>
        </a:p>
      </dgm:t>
    </dgm:pt>
    <dgm:pt modelId="{A5E40EF7-51A6-4B77-A7AE-4C17C14FA5F3}" type="sibTrans" cxnId="{543BA53F-384E-4AB0-8D21-C66721303337}">
      <dgm:prSet/>
      <dgm:spPr/>
      <dgm:t>
        <a:bodyPr/>
        <a:lstStyle/>
        <a:p>
          <a:endParaRPr lang="en-US"/>
        </a:p>
      </dgm:t>
    </dgm:pt>
    <dgm:pt modelId="{EFEBAE4C-5637-4932-97F2-F813C486E2D5}">
      <dgm:prSet/>
      <dgm:spPr/>
      <dgm:t>
        <a:bodyPr/>
        <a:lstStyle/>
        <a:p>
          <a:pPr>
            <a:defRPr cap="all"/>
          </a:pPr>
          <a:r>
            <a:rPr lang="es-ES" b="1"/>
            <a:t>Seleccionas una</a:t>
          </a:r>
          <a:r>
            <a:rPr lang="es-ES"/>
            <a:t> y </a:t>
          </a:r>
          <a:r>
            <a:rPr lang="es-ES" b="1"/>
            <a:t>eliges la prenda</a:t>
          </a:r>
          <a:r>
            <a:rPr lang="es-ES"/>
            <a:t> de tu preferencia, mint </a:t>
          </a:r>
          <a:r>
            <a:rPr lang="es-ES" b="1"/>
            <a:t>muestra la descripción</a:t>
          </a:r>
          <a:r>
            <a:rPr lang="es-ES"/>
            <a:t>, </a:t>
          </a:r>
          <a:endParaRPr lang="en-US"/>
        </a:p>
      </dgm:t>
    </dgm:pt>
    <dgm:pt modelId="{9FAB50D8-1CD9-4090-8BD8-B63CB0642B0C}" type="parTrans" cxnId="{07238816-8C32-465C-99CD-0F1236080500}">
      <dgm:prSet/>
      <dgm:spPr/>
      <dgm:t>
        <a:bodyPr/>
        <a:lstStyle/>
        <a:p>
          <a:endParaRPr lang="en-US"/>
        </a:p>
      </dgm:t>
    </dgm:pt>
    <dgm:pt modelId="{03123D61-3375-410E-8C2B-43150324892E}" type="sibTrans" cxnId="{07238816-8C32-465C-99CD-0F1236080500}">
      <dgm:prSet/>
      <dgm:spPr/>
      <dgm:t>
        <a:bodyPr/>
        <a:lstStyle/>
        <a:p>
          <a:endParaRPr lang="en-US"/>
        </a:p>
      </dgm:t>
    </dgm:pt>
    <dgm:pt modelId="{DF192542-ADE3-4E04-A97A-D9132FDC7408}">
      <dgm:prSet/>
      <dgm:spPr/>
      <dgm:t>
        <a:bodyPr/>
        <a:lstStyle/>
        <a:p>
          <a:pPr>
            <a:defRPr cap="all"/>
          </a:pPr>
          <a:r>
            <a:rPr lang="es-ES"/>
            <a:t>la agregas al carrito de compras y se genera tu ticket...</a:t>
          </a:r>
          <a:endParaRPr lang="en-US"/>
        </a:p>
      </dgm:t>
    </dgm:pt>
    <dgm:pt modelId="{1F18D2E5-AA38-46CB-A903-A8FE7B619ECB}" type="parTrans" cxnId="{67525DA2-F641-49E0-8A22-E7560BF4B442}">
      <dgm:prSet/>
      <dgm:spPr/>
      <dgm:t>
        <a:bodyPr/>
        <a:lstStyle/>
        <a:p>
          <a:endParaRPr lang="en-US"/>
        </a:p>
      </dgm:t>
    </dgm:pt>
    <dgm:pt modelId="{8E17B1EA-A892-4353-84D9-194D4CD87F9A}" type="sibTrans" cxnId="{67525DA2-F641-49E0-8A22-E7560BF4B442}">
      <dgm:prSet/>
      <dgm:spPr/>
      <dgm:t>
        <a:bodyPr/>
        <a:lstStyle/>
        <a:p>
          <a:endParaRPr lang="en-US"/>
        </a:p>
      </dgm:t>
    </dgm:pt>
    <dgm:pt modelId="{F73D4478-C981-4BA2-81C3-62936A133E04}" type="pres">
      <dgm:prSet presAssocID="{F1AE8918-7C7D-4272-BC51-19A552A74687}" presName="root" presStyleCnt="0">
        <dgm:presLayoutVars>
          <dgm:dir/>
          <dgm:resizeHandles val="exact"/>
        </dgm:presLayoutVars>
      </dgm:prSet>
      <dgm:spPr/>
    </dgm:pt>
    <dgm:pt modelId="{46B5532B-1F1D-4F60-AB02-3ACA3C30B6C6}" type="pres">
      <dgm:prSet presAssocID="{4ACEB9ED-076E-4F04-A4E8-494A666990AE}" presName="compNode" presStyleCnt="0"/>
      <dgm:spPr/>
    </dgm:pt>
    <dgm:pt modelId="{C8FCE2E1-C63E-4B8D-BFFD-7FD13C7F36C9}" type="pres">
      <dgm:prSet presAssocID="{4ACEB9ED-076E-4F04-A4E8-494A666990AE}" presName="iconBgRect" presStyleLbl="bgShp" presStyleIdx="0" presStyleCnt="4"/>
      <dgm:spPr/>
    </dgm:pt>
    <dgm:pt modelId="{7BC6B8DC-CC6E-4C5E-9229-B373DCDBA47E}" type="pres">
      <dgm:prSet presAssocID="{4ACEB9ED-076E-4F04-A4E8-494A666990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05E74DB-3314-4006-BCE1-BF3C20BF9D11}" type="pres">
      <dgm:prSet presAssocID="{4ACEB9ED-076E-4F04-A4E8-494A666990AE}" presName="spaceRect" presStyleCnt="0"/>
      <dgm:spPr/>
    </dgm:pt>
    <dgm:pt modelId="{3144502D-44C7-4549-A08C-61C313498264}" type="pres">
      <dgm:prSet presAssocID="{4ACEB9ED-076E-4F04-A4E8-494A666990AE}" presName="textRect" presStyleLbl="revTx" presStyleIdx="0" presStyleCnt="4">
        <dgm:presLayoutVars>
          <dgm:chMax val="1"/>
          <dgm:chPref val="1"/>
        </dgm:presLayoutVars>
      </dgm:prSet>
      <dgm:spPr/>
    </dgm:pt>
    <dgm:pt modelId="{1E5F7E96-DD90-4CE8-8F2F-40907E7E51E5}" type="pres">
      <dgm:prSet presAssocID="{08B7261E-8DA8-4713-86B4-6DD402F72576}" presName="sibTrans" presStyleCnt="0"/>
      <dgm:spPr/>
    </dgm:pt>
    <dgm:pt modelId="{2B06BD9D-EF5A-4024-9E6F-2C47E1D38BAE}" type="pres">
      <dgm:prSet presAssocID="{C2C31E0F-58F1-45C4-84F9-FE9F7C659B57}" presName="compNode" presStyleCnt="0"/>
      <dgm:spPr/>
    </dgm:pt>
    <dgm:pt modelId="{89054121-C40A-49AA-BDE8-05CE2C19E1CA}" type="pres">
      <dgm:prSet presAssocID="{C2C31E0F-58F1-45C4-84F9-FE9F7C659B57}" presName="iconBgRect" presStyleLbl="bgShp" presStyleIdx="1" presStyleCnt="4"/>
      <dgm:spPr/>
    </dgm:pt>
    <dgm:pt modelId="{57B68365-66AC-4497-8AE3-8C11C0AC337B}" type="pres">
      <dgm:prSet presAssocID="{C2C31E0F-58F1-45C4-84F9-FE9F7C659B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mono"/>
        </a:ext>
      </dgm:extLst>
    </dgm:pt>
    <dgm:pt modelId="{EF069D62-0458-4B4F-A5B8-69F7DA1CBDBE}" type="pres">
      <dgm:prSet presAssocID="{C2C31E0F-58F1-45C4-84F9-FE9F7C659B57}" presName="spaceRect" presStyleCnt="0"/>
      <dgm:spPr/>
    </dgm:pt>
    <dgm:pt modelId="{B1FC4AEA-C8CD-41D7-9158-1800D01A8BA6}" type="pres">
      <dgm:prSet presAssocID="{C2C31E0F-58F1-45C4-84F9-FE9F7C659B57}" presName="textRect" presStyleLbl="revTx" presStyleIdx="1" presStyleCnt="4">
        <dgm:presLayoutVars>
          <dgm:chMax val="1"/>
          <dgm:chPref val="1"/>
        </dgm:presLayoutVars>
      </dgm:prSet>
      <dgm:spPr/>
    </dgm:pt>
    <dgm:pt modelId="{45E3C3BD-D321-43D0-B6B9-731744EE37B9}" type="pres">
      <dgm:prSet presAssocID="{A5E40EF7-51A6-4B77-A7AE-4C17C14FA5F3}" presName="sibTrans" presStyleCnt="0"/>
      <dgm:spPr/>
    </dgm:pt>
    <dgm:pt modelId="{41D64C66-8BB6-40C3-9501-03C3A3C848DD}" type="pres">
      <dgm:prSet presAssocID="{EFEBAE4C-5637-4932-97F2-F813C486E2D5}" presName="compNode" presStyleCnt="0"/>
      <dgm:spPr/>
    </dgm:pt>
    <dgm:pt modelId="{BA910C51-658A-4937-9A76-C66CAA54EFB8}" type="pres">
      <dgm:prSet presAssocID="{EFEBAE4C-5637-4932-97F2-F813C486E2D5}" presName="iconBgRect" presStyleLbl="bgShp" presStyleIdx="2" presStyleCnt="4"/>
      <dgm:spPr/>
    </dgm:pt>
    <dgm:pt modelId="{C9B42D4D-FEEB-49CA-B1B7-8EC6B5ECB352}" type="pres">
      <dgm:prSet presAssocID="{EFEBAE4C-5637-4932-97F2-F813C486E2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6D336937-F1C5-40BA-90F3-24E45825A7D6}" type="pres">
      <dgm:prSet presAssocID="{EFEBAE4C-5637-4932-97F2-F813C486E2D5}" presName="spaceRect" presStyleCnt="0"/>
      <dgm:spPr/>
    </dgm:pt>
    <dgm:pt modelId="{F9F5F8CB-9AF6-4250-94D8-AEA4E96F8C86}" type="pres">
      <dgm:prSet presAssocID="{EFEBAE4C-5637-4932-97F2-F813C486E2D5}" presName="textRect" presStyleLbl="revTx" presStyleIdx="2" presStyleCnt="4">
        <dgm:presLayoutVars>
          <dgm:chMax val="1"/>
          <dgm:chPref val="1"/>
        </dgm:presLayoutVars>
      </dgm:prSet>
      <dgm:spPr/>
    </dgm:pt>
    <dgm:pt modelId="{EEA68D34-9AAD-45C4-8E70-C696984BBECE}" type="pres">
      <dgm:prSet presAssocID="{03123D61-3375-410E-8C2B-43150324892E}" presName="sibTrans" presStyleCnt="0"/>
      <dgm:spPr/>
    </dgm:pt>
    <dgm:pt modelId="{EA0630A3-5E57-48C9-9C72-BBCE167768C4}" type="pres">
      <dgm:prSet presAssocID="{DF192542-ADE3-4E04-A97A-D9132FDC7408}" presName="compNode" presStyleCnt="0"/>
      <dgm:spPr/>
    </dgm:pt>
    <dgm:pt modelId="{A9C80281-340A-43A2-A6FD-82A845923098}" type="pres">
      <dgm:prSet presAssocID="{DF192542-ADE3-4E04-A97A-D9132FDC7408}" presName="iconBgRect" presStyleLbl="bgShp" presStyleIdx="3" presStyleCnt="4"/>
      <dgm:spPr/>
    </dgm:pt>
    <dgm:pt modelId="{6C0F109F-E9D0-42A1-9BF4-6EC17383F627}" type="pres">
      <dgm:prSet presAssocID="{DF192542-ADE3-4E04-A97A-D9132FDC74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C990E5ED-EEDC-47F4-9F07-D31C9A09C497}" type="pres">
      <dgm:prSet presAssocID="{DF192542-ADE3-4E04-A97A-D9132FDC7408}" presName="spaceRect" presStyleCnt="0"/>
      <dgm:spPr/>
    </dgm:pt>
    <dgm:pt modelId="{15B59814-6C4C-4533-8AEF-DDF82BA6A505}" type="pres">
      <dgm:prSet presAssocID="{DF192542-ADE3-4E04-A97A-D9132FDC740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D572814-E64C-4B14-9463-ACEBCE6CE9A5}" type="presOf" srcId="{EFEBAE4C-5637-4932-97F2-F813C486E2D5}" destId="{F9F5F8CB-9AF6-4250-94D8-AEA4E96F8C86}" srcOrd="0" destOrd="0" presId="urn:microsoft.com/office/officeart/2018/5/layout/IconCircleLabelList"/>
    <dgm:cxn modelId="{07238816-8C32-465C-99CD-0F1236080500}" srcId="{F1AE8918-7C7D-4272-BC51-19A552A74687}" destId="{EFEBAE4C-5637-4932-97F2-F813C486E2D5}" srcOrd="2" destOrd="0" parTransId="{9FAB50D8-1CD9-4090-8BD8-B63CB0642B0C}" sibTransId="{03123D61-3375-410E-8C2B-43150324892E}"/>
    <dgm:cxn modelId="{C7E51E29-529E-4C8D-B06A-33FF0A3A365F}" type="presOf" srcId="{DF192542-ADE3-4E04-A97A-D9132FDC7408}" destId="{15B59814-6C4C-4533-8AEF-DDF82BA6A505}" srcOrd="0" destOrd="0" presId="urn:microsoft.com/office/officeart/2018/5/layout/IconCircleLabelList"/>
    <dgm:cxn modelId="{543BA53F-384E-4AB0-8D21-C66721303337}" srcId="{F1AE8918-7C7D-4272-BC51-19A552A74687}" destId="{C2C31E0F-58F1-45C4-84F9-FE9F7C659B57}" srcOrd="1" destOrd="0" parTransId="{B7BEF9B8-B7DA-4D07-A492-6F5E6ED04DF4}" sibTransId="{A5E40EF7-51A6-4B77-A7AE-4C17C14FA5F3}"/>
    <dgm:cxn modelId="{428C2A45-583B-4A21-9F1B-D34DF219726A}" srcId="{F1AE8918-7C7D-4272-BC51-19A552A74687}" destId="{4ACEB9ED-076E-4F04-A4E8-494A666990AE}" srcOrd="0" destOrd="0" parTransId="{7112C3EF-0065-4695-9C75-28FDFE37FCBE}" sibTransId="{08B7261E-8DA8-4713-86B4-6DD402F72576}"/>
    <dgm:cxn modelId="{C4EB4FA1-E7F7-4F2A-9290-030159C9BB29}" type="presOf" srcId="{F1AE8918-7C7D-4272-BC51-19A552A74687}" destId="{F73D4478-C981-4BA2-81C3-62936A133E04}" srcOrd="0" destOrd="0" presId="urn:microsoft.com/office/officeart/2018/5/layout/IconCircleLabelList"/>
    <dgm:cxn modelId="{67525DA2-F641-49E0-8A22-E7560BF4B442}" srcId="{F1AE8918-7C7D-4272-BC51-19A552A74687}" destId="{DF192542-ADE3-4E04-A97A-D9132FDC7408}" srcOrd="3" destOrd="0" parTransId="{1F18D2E5-AA38-46CB-A903-A8FE7B619ECB}" sibTransId="{8E17B1EA-A892-4353-84D9-194D4CD87F9A}"/>
    <dgm:cxn modelId="{7791AFD6-5593-44A1-8405-289F391FC055}" type="presOf" srcId="{4ACEB9ED-076E-4F04-A4E8-494A666990AE}" destId="{3144502D-44C7-4549-A08C-61C313498264}" srcOrd="0" destOrd="0" presId="urn:microsoft.com/office/officeart/2018/5/layout/IconCircleLabelList"/>
    <dgm:cxn modelId="{16DD45FC-272F-4905-B094-7353CE28BE6C}" type="presOf" srcId="{C2C31E0F-58F1-45C4-84F9-FE9F7C659B57}" destId="{B1FC4AEA-C8CD-41D7-9158-1800D01A8BA6}" srcOrd="0" destOrd="0" presId="urn:microsoft.com/office/officeart/2018/5/layout/IconCircleLabelList"/>
    <dgm:cxn modelId="{BF404F1F-CFB4-4A95-8E59-B04295A99293}" type="presParOf" srcId="{F73D4478-C981-4BA2-81C3-62936A133E04}" destId="{46B5532B-1F1D-4F60-AB02-3ACA3C30B6C6}" srcOrd="0" destOrd="0" presId="urn:microsoft.com/office/officeart/2018/5/layout/IconCircleLabelList"/>
    <dgm:cxn modelId="{99986C24-535B-4E56-BEB3-FC79E87586C2}" type="presParOf" srcId="{46B5532B-1F1D-4F60-AB02-3ACA3C30B6C6}" destId="{C8FCE2E1-C63E-4B8D-BFFD-7FD13C7F36C9}" srcOrd="0" destOrd="0" presId="urn:microsoft.com/office/officeart/2018/5/layout/IconCircleLabelList"/>
    <dgm:cxn modelId="{9A4B9E1F-3DF7-431D-8670-2981B880D60C}" type="presParOf" srcId="{46B5532B-1F1D-4F60-AB02-3ACA3C30B6C6}" destId="{7BC6B8DC-CC6E-4C5E-9229-B373DCDBA47E}" srcOrd="1" destOrd="0" presId="urn:microsoft.com/office/officeart/2018/5/layout/IconCircleLabelList"/>
    <dgm:cxn modelId="{63E7FB10-15CB-442B-B99A-CF7C0BBAC489}" type="presParOf" srcId="{46B5532B-1F1D-4F60-AB02-3ACA3C30B6C6}" destId="{005E74DB-3314-4006-BCE1-BF3C20BF9D11}" srcOrd="2" destOrd="0" presId="urn:microsoft.com/office/officeart/2018/5/layout/IconCircleLabelList"/>
    <dgm:cxn modelId="{8370898B-B071-4ADA-918E-BDC47FAB73BD}" type="presParOf" srcId="{46B5532B-1F1D-4F60-AB02-3ACA3C30B6C6}" destId="{3144502D-44C7-4549-A08C-61C313498264}" srcOrd="3" destOrd="0" presId="urn:microsoft.com/office/officeart/2018/5/layout/IconCircleLabelList"/>
    <dgm:cxn modelId="{D5D5A1A9-9DB9-4327-8A2B-1715983012C2}" type="presParOf" srcId="{F73D4478-C981-4BA2-81C3-62936A133E04}" destId="{1E5F7E96-DD90-4CE8-8F2F-40907E7E51E5}" srcOrd="1" destOrd="0" presId="urn:microsoft.com/office/officeart/2018/5/layout/IconCircleLabelList"/>
    <dgm:cxn modelId="{7952516B-C6A1-44D0-8871-3A99E49A1666}" type="presParOf" srcId="{F73D4478-C981-4BA2-81C3-62936A133E04}" destId="{2B06BD9D-EF5A-4024-9E6F-2C47E1D38BAE}" srcOrd="2" destOrd="0" presId="urn:microsoft.com/office/officeart/2018/5/layout/IconCircleLabelList"/>
    <dgm:cxn modelId="{4322D6B0-5B0C-4387-A245-255665EAF13F}" type="presParOf" srcId="{2B06BD9D-EF5A-4024-9E6F-2C47E1D38BAE}" destId="{89054121-C40A-49AA-BDE8-05CE2C19E1CA}" srcOrd="0" destOrd="0" presId="urn:microsoft.com/office/officeart/2018/5/layout/IconCircleLabelList"/>
    <dgm:cxn modelId="{7038D5FE-8ED4-4F73-B03F-550773FD13D8}" type="presParOf" srcId="{2B06BD9D-EF5A-4024-9E6F-2C47E1D38BAE}" destId="{57B68365-66AC-4497-8AE3-8C11C0AC337B}" srcOrd="1" destOrd="0" presId="urn:microsoft.com/office/officeart/2018/5/layout/IconCircleLabelList"/>
    <dgm:cxn modelId="{3AE0C307-A968-487B-BE0D-CBB19D5A3216}" type="presParOf" srcId="{2B06BD9D-EF5A-4024-9E6F-2C47E1D38BAE}" destId="{EF069D62-0458-4B4F-A5B8-69F7DA1CBDBE}" srcOrd="2" destOrd="0" presId="urn:microsoft.com/office/officeart/2018/5/layout/IconCircleLabelList"/>
    <dgm:cxn modelId="{7B72227E-932F-41EC-ACC2-72B5DFABCADE}" type="presParOf" srcId="{2B06BD9D-EF5A-4024-9E6F-2C47E1D38BAE}" destId="{B1FC4AEA-C8CD-41D7-9158-1800D01A8BA6}" srcOrd="3" destOrd="0" presId="urn:microsoft.com/office/officeart/2018/5/layout/IconCircleLabelList"/>
    <dgm:cxn modelId="{82A2E738-4A93-47D5-856E-2B1E6A1F677F}" type="presParOf" srcId="{F73D4478-C981-4BA2-81C3-62936A133E04}" destId="{45E3C3BD-D321-43D0-B6B9-731744EE37B9}" srcOrd="3" destOrd="0" presId="urn:microsoft.com/office/officeart/2018/5/layout/IconCircleLabelList"/>
    <dgm:cxn modelId="{18F5D20C-342B-42E8-B6EA-03B44681F539}" type="presParOf" srcId="{F73D4478-C981-4BA2-81C3-62936A133E04}" destId="{41D64C66-8BB6-40C3-9501-03C3A3C848DD}" srcOrd="4" destOrd="0" presId="urn:microsoft.com/office/officeart/2018/5/layout/IconCircleLabelList"/>
    <dgm:cxn modelId="{CCAF5C37-31E0-4497-8846-231A6248C37F}" type="presParOf" srcId="{41D64C66-8BB6-40C3-9501-03C3A3C848DD}" destId="{BA910C51-658A-4937-9A76-C66CAA54EFB8}" srcOrd="0" destOrd="0" presId="urn:microsoft.com/office/officeart/2018/5/layout/IconCircleLabelList"/>
    <dgm:cxn modelId="{BE2706F9-9E5F-412E-A48F-B2757C9F942A}" type="presParOf" srcId="{41D64C66-8BB6-40C3-9501-03C3A3C848DD}" destId="{C9B42D4D-FEEB-49CA-B1B7-8EC6B5ECB352}" srcOrd="1" destOrd="0" presId="urn:microsoft.com/office/officeart/2018/5/layout/IconCircleLabelList"/>
    <dgm:cxn modelId="{E45D86D3-FD23-42B5-A31A-64DA3DAD5701}" type="presParOf" srcId="{41D64C66-8BB6-40C3-9501-03C3A3C848DD}" destId="{6D336937-F1C5-40BA-90F3-24E45825A7D6}" srcOrd="2" destOrd="0" presId="urn:microsoft.com/office/officeart/2018/5/layout/IconCircleLabelList"/>
    <dgm:cxn modelId="{481A7723-6AAC-4D38-BD43-FC1BE5040A9F}" type="presParOf" srcId="{41D64C66-8BB6-40C3-9501-03C3A3C848DD}" destId="{F9F5F8CB-9AF6-4250-94D8-AEA4E96F8C86}" srcOrd="3" destOrd="0" presId="urn:microsoft.com/office/officeart/2018/5/layout/IconCircleLabelList"/>
    <dgm:cxn modelId="{ED0DDDF4-7FBF-4A9F-955C-6D3355F4F52F}" type="presParOf" srcId="{F73D4478-C981-4BA2-81C3-62936A133E04}" destId="{EEA68D34-9AAD-45C4-8E70-C696984BBECE}" srcOrd="5" destOrd="0" presId="urn:microsoft.com/office/officeart/2018/5/layout/IconCircleLabelList"/>
    <dgm:cxn modelId="{622D5B85-9A09-4572-9005-8C0F818CD41A}" type="presParOf" srcId="{F73D4478-C981-4BA2-81C3-62936A133E04}" destId="{EA0630A3-5E57-48C9-9C72-BBCE167768C4}" srcOrd="6" destOrd="0" presId="urn:microsoft.com/office/officeart/2018/5/layout/IconCircleLabelList"/>
    <dgm:cxn modelId="{AF7F6EC4-EE0E-4542-9251-D3B9EA59B352}" type="presParOf" srcId="{EA0630A3-5E57-48C9-9C72-BBCE167768C4}" destId="{A9C80281-340A-43A2-A6FD-82A845923098}" srcOrd="0" destOrd="0" presId="urn:microsoft.com/office/officeart/2018/5/layout/IconCircleLabelList"/>
    <dgm:cxn modelId="{FA2DCAB5-602B-496C-8452-E635673D24FA}" type="presParOf" srcId="{EA0630A3-5E57-48C9-9C72-BBCE167768C4}" destId="{6C0F109F-E9D0-42A1-9BF4-6EC17383F627}" srcOrd="1" destOrd="0" presId="urn:microsoft.com/office/officeart/2018/5/layout/IconCircleLabelList"/>
    <dgm:cxn modelId="{1E50B32B-D8FA-4807-A350-B8A33C4CD637}" type="presParOf" srcId="{EA0630A3-5E57-48C9-9C72-BBCE167768C4}" destId="{C990E5ED-EEDC-47F4-9F07-D31C9A09C497}" srcOrd="2" destOrd="0" presId="urn:microsoft.com/office/officeart/2018/5/layout/IconCircleLabelList"/>
    <dgm:cxn modelId="{09B104A1-63B1-493A-A9F8-F55A88FCCB3F}" type="presParOf" srcId="{EA0630A3-5E57-48C9-9C72-BBCE167768C4}" destId="{15B59814-6C4C-4533-8AEF-DDF82BA6A50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25F57-E5E4-4BAA-A648-6807AD616B40}">
      <dsp:nvSpPr>
        <dsp:cNvPr id="0" name=""/>
        <dsp:cNvSpPr/>
      </dsp:nvSpPr>
      <dsp:spPr>
        <a:xfrm>
          <a:off x="1441715" y="15524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1F96C-E67B-4424-B6CD-EF33133878AE}">
      <dsp:nvSpPr>
        <dsp:cNvPr id="0" name=""/>
        <dsp:cNvSpPr/>
      </dsp:nvSpPr>
      <dsp:spPr>
        <a:xfrm>
          <a:off x="1756153" y="329962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F4D6A-5157-407C-97AC-F53359BE3DBB}">
      <dsp:nvSpPr>
        <dsp:cNvPr id="0" name=""/>
        <dsp:cNvSpPr/>
      </dsp:nvSpPr>
      <dsp:spPr>
        <a:xfrm>
          <a:off x="970059" y="1950525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300" kern="1200"/>
            <a:t>“consultorio es una </a:t>
          </a:r>
          <a:r>
            <a:rPr lang="es-ES" sz="2300" b="1" i="1" kern="1200"/>
            <a:t>agenda </a:t>
          </a:r>
          <a:r>
            <a:rPr lang="es-ES" sz="2300" kern="1200"/>
            <a:t>”</a:t>
          </a:r>
          <a:endParaRPr lang="en-US" sz="2300" kern="1200"/>
        </a:p>
      </dsp:txBody>
      <dsp:txXfrm>
        <a:off x="970059" y="1950525"/>
        <a:ext cx="2418750" cy="720000"/>
      </dsp:txXfrm>
    </dsp:sp>
    <dsp:sp modelId="{59D5EDC5-F430-4410-B7CE-66CE8821C26F}">
      <dsp:nvSpPr>
        <dsp:cNvPr id="0" name=""/>
        <dsp:cNvSpPr/>
      </dsp:nvSpPr>
      <dsp:spPr>
        <a:xfrm>
          <a:off x="4283746" y="15524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18A57-4A39-42A2-AD2F-AF9936A6E12C}">
      <dsp:nvSpPr>
        <dsp:cNvPr id="0" name=""/>
        <dsp:cNvSpPr/>
      </dsp:nvSpPr>
      <dsp:spPr>
        <a:xfrm>
          <a:off x="4598184" y="329962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2B831-32FC-4936-9392-00063D25268E}">
      <dsp:nvSpPr>
        <dsp:cNvPr id="0" name=""/>
        <dsp:cNvSpPr/>
      </dsp:nvSpPr>
      <dsp:spPr>
        <a:xfrm>
          <a:off x="3812090" y="1950525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300" i="1" kern="1200"/>
            <a:t>de citas médicas que te permite </a:t>
          </a:r>
          <a:endParaRPr lang="en-US" sz="2300" kern="1200"/>
        </a:p>
      </dsp:txBody>
      <dsp:txXfrm>
        <a:off x="3812090" y="1950525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4894C-69AB-4F4D-8AA4-68A919597CD7}">
      <dsp:nvSpPr>
        <dsp:cNvPr id="0" name=""/>
        <dsp:cNvSpPr/>
      </dsp:nvSpPr>
      <dsp:spPr>
        <a:xfrm>
          <a:off x="0" y="1114"/>
          <a:ext cx="7200900" cy="5650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A6FA4-66E9-47CF-92A3-5F2E23677BA5}">
      <dsp:nvSpPr>
        <dsp:cNvPr id="0" name=""/>
        <dsp:cNvSpPr/>
      </dsp:nvSpPr>
      <dsp:spPr>
        <a:xfrm>
          <a:off x="170916" y="128243"/>
          <a:ext cx="310758" cy="3107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30140-A2C1-4BEC-B996-FA80EBFB131A}">
      <dsp:nvSpPr>
        <dsp:cNvPr id="0" name=""/>
        <dsp:cNvSpPr/>
      </dsp:nvSpPr>
      <dsp:spPr>
        <a:xfrm>
          <a:off x="652592" y="1114"/>
          <a:ext cx="6548307" cy="565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7" tIns="59797" rIns="59797" bIns="5979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Replicar un eCommerce usando </a:t>
          </a:r>
          <a:endParaRPr lang="en-US" sz="1700" kern="1200"/>
        </a:p>
      </dsp:txBody>
      <dsp:txXfrm>
        <a:off x="652592" y="1114"/>
        <a:ext cx="6548307" cy="565014"/>
      </dsp:txXfrm>
    </dsp:sp>
    <dsp:sp modelId="{1622C04A-8A08-429E-BD2D-2B54EC2E624A}">
      <dsp:nvSpPr>
        <dsp:cNvPr id="0" name=""/>
        <dsp:cNvSpPr/>
      </dsp:nvSpPr>
      <dsp:spPr>
        <a:xfrm>
          <a:off x="0" y="707383"/>
          <a:ext cx="7200900" cy="5650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033AE-A96D-45C0-A376-E7CE8D733CAC}">
      <dsp:nvSpPr>
        <dsp:cNvPr id="0" name=""/>
        <dsp:cNvSpPr/>
      </dsp:nvSpPr>
      <dsp:spPr>
        <a:xfrm>
          <a:off x="170916" y="834511"/>
          <a:ext cx="310758" cy="3107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B0138-4081-41E6-9A70-FE499234B292}">
      <dsp:nvSpPr>
        <dsp:cNvPr id="0" name=""/>
        <dsp:cNvSpPr/>
      </dsp:nvSpPr>
      <dsp:spPr>
        <a:xfrm>
          <a:off x="652592" y="707383"/>
          <a:ext cx="6548307" cy="565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7" tIns="59797" rIns="59797" bIns="5979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base de datos SQLite, un web server NGINX y correremos nuestro proyecto de Django </a:t>
          </a:r>
          <a:endParaRPr lang="en-US" sz="1700" kern="1200"/>
        </a:p>
      </dsp:txBody>
      <dsp:txXfrm>
        <a:off x="652592" y="707383"/>
        <a:ext cx="6548307" cy="565014"/>
      </dsp:txXfrm>
    </dsp:sp>
    <dsp:sp modelId="{23B9BB46-3761-4FAB-8D77-2BC3C3462DB7}">
      <dsp:nvSpPr>
        <dsp:cNvPr id="0" name=""/>
        <dsp:cNvSpPr/>
      </dsp:nvSpPr>
      <dsp:spPr>
        <a:xfrm>
          <a:off x="0" y="1413651"/>
          <a:ext cx="7200900" cy="5650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481AEE-1DA6-4C13-86CE-A503958B61D3}">
      <dsp:nvSpPr>
        <dsp:cNvPr id="0" name=""/>
        <dsp:cNvSpPr/>
      </dsp:nvSpPr>
      <dsp:spPr>
        <a:xfrm>
          <a:off x="170916" y="1540780"/>
          <a:ext cx="310758" cy="310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4D27B-3F92-4575-8132-5D740DFCF607}">
      <dsp:nvSpPr>
        <dsp:cNvPr id="0" name=""/>
        <dsp:cNvSpPr/>
      </dsp:nvSpPr>
      <dsp:spPr>
        <a:xfrm>
          <a:off x="652592" y="1413651"/>
          <a:ext cx="6548307" cy="565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7" tIns="59797" rIns="59797" bIns="5979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HTML &amp; CSS + bootstrap </a:t>
          </a:r>
          <a:endParaRPr lang="en-US" sz="1700" kern="1200"/>
        </a:p>
      </dsp:txBody>
      <dsp:txXfrm>
        <a:off x="652592" y="1413651"/>
        <a:ext cx="6548307" cy="565014"/>
      </dsp:txXfrm>
    </dsp:sp>
    <dsp:sp modelId="{E856FB65-B498-4728-89E8-6516FB534AB6}">
      <dsp:nvSpPr>
        <dsp:cNvPr id="0" name=""/>
        <dsp:cNvSpPr/>
      </dsp:nvSpPr>
      <dsp:spPr>
        <a:xfrm>
          <a:off x="0" y="2119920"/>
          <a:ext cx="7200900" cy="5650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62934-BD32-49F5-8391-9E6526C936D2}">
      <dsp:nvSpPr>
        <dsp:cNvPr id="0" name=""/>
        <dsp:cNvSpPr/>
      </dsp:nvSpPr>
      <dsp:spPr>
        <a:xfrm>
          <a:off x="170916" y="2247048"/>
          <a:ext cx="310758" cy="3107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ACCBF-1427-4A9C-B49B-4221FFDB2DCC}">
      <dsp:nvSpPr>
        <dsp:cNvPr id="0" name=""/>
        <dsp:cNvSpPr/>
      </dsp:nvSpPr>
      <dsp:spPr>
        <a:xfrm>
          <a:off x="652592" y="2119920"/>
          <a:ext cx="6548307" cy="565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97" tIns="59797" rIns="59797" bIns="5979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Python + Django &amp; SQLite </a:t>
          </a:r>
          <a:endParaRPr lang="en-US" sz="1700" kern="1200"/>
        </a:p>
      </dsp:txBody>
      <dsp:txXfrm>
        <a:off x="652592" y="2119920"/>
        <a:ext cx="6548307" cy="565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CE2E1-C63E-4B8D-BFFD-7FD13C7F36C9}">
      <dsp:nvSpPr>
        <dsp:cNvPr id="0" name=""/>
        <dsp:cNvSpPr/>
      </dsp:nvSpPr>
      <dsp:spPr>
        <a:xfrm>
          <a:off x="311429" y="388532"/>
          <a:ext cx="970400" cy="9704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6B8DC-CC6E-4C5E-9229-B373DCDBA47E}">
      <dsp:nvSpPr>
        <dsp:cNvPr id="0" name=""/>
        <dsp:cNvSpPr/>
      </dsp:nvSpPr>
      <dsp:spPr>
        <a:xfrm>
          <a:off x="518235" y="595339"/>
          <a:ext cx="556787" cy="556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4502D-44C7-4549-A08C-61C313498264}">
      <dsp:nvSpPr>
        <dsp:cNvPr id="0" name=""/>
        <dsp:cNvSpPr/>
      </dsp:nvSpPr>
      <dsp:spPr>
        <a:xfrm>
          <a:off x="1219" y="1661189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kern="1200"/>
            <a:t>El sistema cuenta con un </a:t>
          </a:r>
          <a:r>
            <a:rPr lang="es-ES" sz="1100" b="1" kern="1200"/>
            <a:t>catálogo de compras</a:t>
          </a:r>
          <a:r>
            <a:rPr lang="es-ES" sz="1100" kern="1200"/>
            <a:t> </a:t>
          </a:r>
          <a:endParaRPr lang="en-US" sz="1100" kern="1200"/>
        </a:p>
      </dsp:txBody>
      <dsp:txXfrm>
        <a:off x="1219" y="1661189"/>
        <a:ext cx="1590820" cy="636328"/>
      </dsp:txXfrm>
    </dsp:sp>
    <dsp:sp modelId="{89054121-C40A-49AA-BDE8-05CE2C19E1CA}">
      <dsp:nvSpPr>
        <dsp:cNvPr id="0" name=""/>
        <dsp:cNvSpPr/>
      </dsp:nvSpPr>
      <dsp:spPr>
        <a:xfrm>
          <a:off x="2180642" y="388532"/>
          <a:ext cx="970400" cy="9704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68365-66AC-4497-8AE3-8C11C0AC337B}">
      <dsp:nvSpPr>
        <dsp:cNvPr id="0" name=""/>
        <dsp:cNvSpPr/>
      </dsp:nvSpPr>
      <dsp:spPr>
        <a:xfrm>
          <a:off x="2387449" y="595339"/>
          <a:ext cx="556787" cy="556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C4AEA-C8CD-41D7-9158-1800D01A8BA6}">
      <dsp:nvSpPr>
        <dsp:cNvPr id="0" name=""/>
        <dsp:cNvSpPr/>
      </dsp:nvSpPr>
      <dsp:spPr>
        <a:xfrm>
          <a:off x="1870432" y="1661189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kern="1200"/>
            <a:t>dividido en </a:t>
          </a:r>
          <a:r>
            <a:rPr lang="es-ES" sz="1100" b="1" kern="1200"/>
            <a:t>tres categorías</a:t>
          </a:r>
          <a:r>
            <a:rPr lang="es-ES" sz="1100" kern="1200"/>
            <a:t>: hombre, mujer, infantil; </a:t>
          </a:r>
          <a:endParaRPr lang="en-US" sz="1100" kern="1200"/>
        </a:p>
      </dsp:txBody>
      <dsp:txXfrm>
        <a:off x="1870432" y="1661189"/>
        <a:ext cx="1590820" cy="636328"/>
      </dsp:txXfrm>
    </dsp:sp>
    <dsp:sp modelId="{BA910C51-658A-4937-9A76-C66CAA54EFB8}">
      <dsp:nvSpPr>
        <dsp:cNvPr id="0" name=""/>
        <dsp:cNvSpPr/>
      </dsp:nvSpPr>
      <dsp:spPr>
        <a:xfrm>
          <a:off x="4049856" y="388532"/>
          <a:ext cx="970400" cy="970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42D4D-FEEB-49CA-B1B7-8EC6B5ECB352}">
      <dsp:nvSpPr>
        <dsp:cNvPr id="0" name=""/>
        <dsp:cNvSpPr/>
      </dsp:nvSpPr>
      <dsp:spPr>
        <a:xfrm>
          <a:off x="4256663" y="595339"/>
          <a:ext cx="556787" cy="5567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5F8CB-9AF6-4250-94D8-AEA4E96F8C86}">
      <dsp:nvSpPr>
        <dsp:cNvPr id="0" name=""/>
        <dsp:cNvSpPr/>
      </dsp:nvSpPr>
      <dsp:spPr>
        <a:xfrm>
          <a:off x="3739646" y="1661189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b="1" kern="1200"/>
            <a:t>Seleccionas una</a:t>
          </a:r>
          <a:r>
            <a:rPr lang="es-ES" sz="1100" kern="1200"/>
            <a:t> y </a:t>
          </a:r>
          <a:r>
            <a:rPr lang="es-ES" sz="1100" b="1" kern="1200"/>
            <a:t>eliges la prenda</a:t>
          </a:r>
          <a:r>
            <a:rPr lang="es-ES" sz="1100" kern="1200"/>
            <a:t> de tu preferencia, mint </a:t>
          </a:r>
          <a:r>
            <a:rPr lang="es-ES" sz="1100" b="1" kern="1200"/>
            <a:t>muestra la descripción</a:t>
          </a:r>
          <a:r>
            <a:rPr lang="es-ES" sz="1100" kern="1200"/>
            <a:t>, </a:t>
          </a:r>
          <a:endParaRPr lang="en-US" sz="1100" kern="1200"/>
        </a:p>
      </dsp:txBody>
      <dsp:txXfrm>
        <a:off x="3739646" y="1661189"/>
        <a:ext cx="1590820" cy="636328"/>
      </dsp:txXfrm>
    </dsp:sp>
    <dsp:sp modelId="{A9C80281-340A-43A2-A6FD-82A845923098}">
      <dsp:nvSpPr>
        <dsp:cNvPr id="0" name=""/>
        <dsp:cNvSpPr/>
      </dsp:nvSpPr>
      <dsp:spPr>
        <a:xfrm>
          <a:off x="5919070" y="388532"/>
          <a:ext cx="970400" cy="9704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F109F-E9D0-42A1-9BF4-6EC17383F627}">
      <dsp:nvSpPr>
        <dsp:cNvPr id="0" name=""/>
        <dsp:cNvSpPr/>
      </dsp:nvSpPr>
      <dsp:spPr>
        <a:xfrm>
          <a:off x="6125877" y="595339"/>
          <a:ext cx="556787" cy="5567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59814-6C4C-4533-8AEF-DDF82BA6A505}">
      <dsp:nvSpPr>
        <dsp:cNvPr id="0" name=""/>
        <dsp:cNvSpPr/>
      </dsp:nvSpPr>
      <dsp:spPr>
        <a:xfrm>
          <a:off x="5608860" y="1661189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kern="1200"/>
            <a:t>la agregas al carrito de compras y se genera tu ticket...</a:t>
          </a:r>
          <a:endParaRPr lang="en-US" sz="1100" kern="1200"/>
        </a:p>
      </dsp:txBody>
      <dsp:txXfrm>
        <a:off x="5608860" y="1661189"/>
        <a:ext cx="1590820" cy="636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8bf9cbe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Bienvenida a la clase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Durante esta diapositiva saludamos a los alumnos, preguntamos si realizaron su pre-work y en caso de no haber cumplido se les recomienda hacerlo, ya que este es el 50% de nuestro programa</a:t>
            </a:r>
            <a:endParaRPr/>
          </a:p>
        </p:txBody>
      </p:sp>
      <p:sp>
        <p:nvSpPr>
          <p:cNvPr id="202" name="Google Shape;202;g378bf9cbe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8bf9cbed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378bf9cbed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c33978875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5c3397887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c33978875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5c33978875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33978875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5c33978875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341340"/>
            <a:ext cx="6270922" cy="1573670"/>
          </a:xfrm>
        </p:spPr>
        <p:txBody>
          <a:bodyPr anchor="b">
            <a:noAutofit/>
          </a:bodyPr>
          <a:lstStyle>
            <a:lvl1pPr algn="ct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2967210"/>
            <a:ext cx="5123755" cy="814678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725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4840039"/>
            <a:ext cx="1205958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4840039"/>
            <a:ext cx="5267533" cy="303461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grpSp>
        <p:nvGrpSpPr>
          <p:cNvPr id="9" name="Group 8"/>
          <p:cNvGrpSpPr/>
          <p:nvPr/>
        </p:nvGrpSpPr>
        <p:grpSpPr>
          <a:xfrm>
            <a:off x="564644" y="558352"/>
            <a:ext cx="8005588" cy="4012253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6567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3815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976020"/>
            <a:ext cx="7209728" cy="2139553"/>
          </a:xfrm>
        </p:spPr>
        <p:txBody>
          <a:bodyPr anchor="b">
            <a:normAutofit/>
          </a:bodyPr>
          <a:lstStyle>
            <a:lvl1pPr algn="r">
              <a:defRPr sz="54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3162246"/>
            <a:ext cx="7209728" cy="857493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4840039"/>
            <a:ext cx="1216807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4840039"/>
            <a:ext cx="5267533" cy="303461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6113972" y="1264239"/>
            <a:ext cx="2456260" cy="3306366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36507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714500"/>
            <a:ext cx="3335840" cy="268605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1714500"/>
            <a:ext cx="3335840" cy="2686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48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1" y="1755648"/>
            <a:ext cx="3332988" cy="617934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25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1" y="2478906"/>
            <a:ext cx="3332988" cy="192164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5974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866416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876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514351"/>
            <a:ext cx="3909060" cy="388143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2258"/>
            <a:ext cx="2891790" cy="225829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082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282"/>
            <a:ext cx="3977640" cy="51432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14350"/>
            <a:ext cx="2891790" cy="1618413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36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51434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141976"/>
            <a:ext cx="2891790" cy="2258574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125"/>
              </a:spcAft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4840039"/>
            <a:ext cx="90342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4840039"/>
            <a:ext cx="1780256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4840039"/>
            <a:ext cx="1197219" cy="30346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3977640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926845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721644"/>
            <a:ext cx="7200900" cy="267890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0963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421" y="468117"/>
            <a:ext cx="1174325" cy="39324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68117"/>
            <a:ext cx="6134731" cy="39324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065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1714500"/>
            <a:ext cx="7200900" cy="268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4840039"/>
            <a:ext cx="90342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4840039"/>
            <a:ext cx="4710623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4840039"/>
            <a:ext cx="1197219" cy="303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358571" y="282"/>
            <a:ext cx="17145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244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33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685800" rtl="0" eaLnBrk="1" latinLnBrk="0" hangingPunct="1">
        <a:lnSpc>
          <a:spcPct val="94000"/>
        </a:lnSpc>
        <a:spcBef>
          <a:spcPts val="750"/>
        </a:spcBef>
        <a:spcAft>
          <a:spcPts val="150"/>
        </a:spcAft>
        <a:buFont typeface="Franklin Gothic Book" panose="020B0503020102020204" pitchFamily="34" charset="0"/>
        <a:buChar char="■"/>
        <a:defRPr sz="15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5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0287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35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17145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0574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2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24003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7432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–"/>
        <a:defRPr sz="105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086100" indent="-288036" algn="l" defTabSz="685800" rtl="0" eaLnBrk="1" latinLnBrk="0" hangingPunct="1">
        <a:lnSpc>
          <a:spcPct val="94000"/>
        </a:lnSpc>
        <a:spcBef>
          <a:spcPts val="375"/>
        </a:spcBef>
        <a:spcAft>
          <a:spcPts val="150"/>
        </a:spcAft>
        <a:buFont typeface="Franklin Gothic Book" panose="020B0503020102020204" pitchFamily="34" charset="0"/>
        <a:buChar char="■"/>
        <a:defRPr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/>
          <p:nvPr/>
        </p:nvSpPr>
        <p:spPr>
          <a:xfrm>
            <a:off x="1003225" y="881675"/>
            <a:ext cx="6092700" cy="146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7"/>
          <p:cNvSpPr txBox="1"/>
          <p:nvPr/>
        </p:nvSpPr>
        <p:spPr>
          <a:xfrm>
            <a:off x="915298" y="3162500"/>
            <a:ext cx="406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4555523" y="2795425"/>
            <a:ext cx="3673179" cy="1222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latin typeface="Calibri"/>
                <a:ea typeface="Calibri"/>
                <a:cs typeface="Calibri"/>
                <a:sym typeface="Calibri"/>
              </a:rPr>
              <a:t>Presentan: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Agustino, Diego, Andrés, Perla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1045600" y="912926"/>
            <a:ext cx="5865000" cy="1435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 b="1" dirty="0">
                <a:latin typeface="Calibri"/>
                <a:ea typeface="Calibri"/>
                <a:cs typeface="Calibri"/>
                <a:sym typeface="Calibri"/>
              </a:rPr>
              <a:t>CONSULTORIO</a:t>
            </a:r>
            <a:endParaRPr sz="72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 b="1" dirty="0">
                <a:latin typeface="Calibri"/>
                <a:ea typeface="Calibri"/>
                <a:cs typeface="Calibri"/>
                <a:sym typeface="Calibri"/>
              </a:rPr>
              <a:t>java backend</a:t>
            </a:r>
            <a:endParaRPr sz="33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8045132-0AB5-4743-B903-64B045C95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97" y="2785285"/>
            <a:ext cx="3052725" cy="2035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AGENDA CONSULTORIO</a:t>
            </a:r>
          </a:p>
        </p:txBody>
      </p:sp>
      <p:sp>
        <p:nvSpPr>
          <p:cNvPr id="213" name="Google Shape;213;p38"/>
          <p:cNvSpPr/>
          <p:nvPr/>
        </p:nvSpPr>
        <p:spPr>
          <a:xfrm>
            <a:off x="7057606" y="1071721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6" name="Google Shape;214;p38">
            <a:extLst>
              <a:ext uri="{FF2B5EF4-FFF2-40B4-BE49-F238E27FC236}">
                <a16:creationId xmlns:a16="http://schemas.microsoft.com/office/drawing/2014/main" id="{E8F2474D-0B97-41CE-82ED-2712B7673F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354722"/>
              </p:ext>
            </p:extLst>
          </p:nvPr>
        </p:nvGraphicFramePr>
        <p:xfrm>
          <a:off x="1028700" y="1714500"/>
          <a:ext cx="7200900" cy="268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/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¿QUÉ HACEMOS?</a:t>
            </a:r>
          </a:p>
        </p:txBody>
      </p:sp>
      <p:sp>
        <p:nvSpPr>
          <p:cNvPr id="220" name="Google Shape;220;p39"/>
          <p:cNvSpPr/>
          <p:nvPr/>
        </p:nvSpPr>
        <p:spPr>
          <a:xfrm>
            <a:off x="7057606" y="1071721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3" name="Google Shape;221;p39">
            <a:extLst>
              <a:ext uri="{FF2B5EF4-FFF2-40B4-BE49-F238E27FC236}">
                <a16:creationId xmlns:a16="http://schemas.microsoft.com/office/drawing/2014/main" id="{5AEEFFE3-50E0-4C9F-8F1C-98BFAA5A9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160781"/>
              </p:ext>
            </p:extLst>
          </p:nvPr>
        </p:nvGraphicFramePr>
        <p:xfrm>
          <a:off x="1028700" y="1714500"/>
          <a:ext cx="7200900" cy="268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/>
        </p:nvSpPr>
        <p:spPr>
          <a:xfrm>
            <a:off x="1028700" y="514350"/>
            <a:ext cx="7200900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PROYECTO MINT</a:t>
            </a:r>
          </a:p>
        </p:txBody>
      </p:sp>
      <p:sp>
        <p:nvSpPr>
          <p:cNvPr id="227" name="Google Shape;227;p40"/>
          <p:cNvSpPr/>
          <p:nvPr/>
        </p:nvSpPr>
        <p:spPr>
          <a:xfrm>
            <a:off x="7057606" y="1071721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0" name="Google Shape;228;p40">
            <a:extLst>
              <a:ext uri="{FF2B5EF4-FFF2-40B4-BE49-F238E27FC236}">
                <a16:creationId xmlns:a16="http://schemas.microsoft.com/office/drawing/2014/main" id="{47ADB2A6-A59F-4772-B6B9-132845F98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159053"/>
              </p:ext>
            </p:extLst>
          </p:nvPr>
        </p:nvGraphicFramePr>
        <p:xfrm>
          <a:off x="1028700" y="1714500"/>
          <a:ext cx="7200900" cy="2686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/>
        </p:nvSpPr>
        <p:spPr>
          <a:xfrm>
            <a:off x="2522898" y="514350"/>
            <a:ext cx="5778873" cy="111442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Proxima Nova"/>
              </a:rPr>
              <a:t>¿QUÉ SIGUE?</a:t>
            </a:r>
          </a:p>
        </p:txBody>
      </p:sp>
      <p:sp>
        <p:nvSpPr>
          <p:cNvPr id="235" name="Google Shape;235;p41"/>
          <p:cNvSpPr txBox="1"/>
          <p:nvPr/>
        </p:nvSpPr>
        <p:spPr>
          <a:xfrm>
            <a:off x="2522898" y="1714500"/>
            <a:ext cx="5778873" cy="268605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384048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endParaRPr lang="en-US" kern="1200">
              <a:solidFill>
                <a:schemeClr val="tx2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457200" lvl="0" indent="-384048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Calibri"/>
              </a:rPr>
              <a:t>Configurar un carrito de compras y gestionar el método de pago</a:t>
            </a:r>
          </a:p>
          <a:p>
            <a:pPr marL="457200" lvl="0" indent="-384048">
              <a:lnSpc>
                <a:spcPct val="94000"/>
              </a:lnSpc>
              <a:spcBef>
                <a:spcPts val="0"/>
              </a:spcBef>
              <a:spcAft>
                <a:spcPts val="200"/>
              </a:spcAft>
              <a:buFont typeface="Franklin Gothic Book" panose="020B0503020102020204" pitchFamily="34" charset="0"/>
              <a:buNone/>
            </a:pPr>
            <a:endParaRPr lang="en-US" kern="1200">
              <a:solidFill>
                <a:schemeClr val="tx2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4" name="Google Shape;234;p41"/>
          <p:cNvSpPr/>
          <p:nvPr/>
        </p:nvSpPr>
        <p:spPr>
          <a:xfrm>
            <a:off x="7057606" y="1071721"/>
            <a:ext cx="533400" cy="69600"/>
          </a:xfrm>
          <a:prstGeom prst="rect">
            <a:avLst/>
          </a:prstGeom>
          <a:solidFill>
            <a:srgbClr val="EE2738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C69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cort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4249</TotalTime>
  <Words>161</Words>
  <Application>Microsoft Office PowerPoint</Application>
  <PresentationFormat>Presentación en pantalla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Franklin Gothic Book</vt:lpstr>
      <vt:lpstr>Calibri</vt:lpstr>
      <vt:lpstr>Simple Light</vt:lpstr>
      <vt:lpstr>Recorte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Rodríguez</dc:creator>
  <cp:lastModifiedBy>Diego Rodríguez</cp:lastModifiedBy>
  <cp:revision>4</cp:revision>
  <dcterms:created xsi:type="dcterms:W3CDTF">2020-01-09T09:23:02Z</dcterms:created>
  <dcterms:modified xsi:type="dcterms:W3CDTF">2020-01-13T21:18:38Z</dcterms:modified>
</cp:coreProperties>
</file>