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732" r:id="rId2"/>
  </p:sldMasterIdLst>
  <p:notesMasterIdLst>
    <p:notesMasterId r:id="rId13"/>
  </p:notesMasterIdLst>
  <p:sldIdLst>
    <p:sldId id="256" r:id="rId3"/>
    <p:sldId id="273" r:id="rId4"/>
    <p:sldId id="260" r:id="rId5"/>
    <p:sldId id="266" r:id="rId6"/>
    <p:sldId id="269" r:id="rId7"/>
    <p:sldId id="274" r:id="rId8"/>
    <p:sldId id="267" r:id="rId9"/>
    <p:sldId id="271" r:id="rId10"/>
    <p:sldId id="270" r:id="rId11"/>
    <p:sldId id="27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ranklin Gothic Book" panose="020B050302010202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8bf9cbe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Bienvenida a la clase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Durante esta diapositiva saludamos a los alumnos, preguntamos si realizaron su pre-work y en caso de no haber cumplido se les recomienda hacerlo, ya que este es el 50% de nuestro programa</a:t>
            </a:r>
            <a:endParaRPr/>
          </a:p>
        </p:txBody>
      </p:sp>
      <p:sp>
        <p:nvSpPr>
          <p:cNvPr id="202" name="Google Shape;202;g378bf9cbe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3397887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g5c339788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3397887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339788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3397887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339788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54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2288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66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4192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707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40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5897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49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0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4340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840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06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1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915298" y="3162500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5108359" y="2069300"/>
            <a:ext cx="3120343" cy="203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Presentan</a:t>
            </a: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Flores </a:t>
            </a: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Agustino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Perla </a:t>
            </a: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Godínez</a:t>
            </a:r>
            <a:endParaRPr lang="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Andrés </a:t>
            </a: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López</a:t>
            </a:r>
            <a:endParaRPr lang="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Diego </a:t>
            </a: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Rodríguez</a:t>
            </a:r>
            <a:endParaRPr lang="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1153759" y="912926"/>
            <a:ext cx="5566018" cy="144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latin typeface="Calibri"/>
                <a:ea typeface="Calibri"/>
                <a:cs typeface="Calibri"/>
                <a:sym typeface="Calibri"/>
              </a:rPr>
              <a:t>Consultorio Médico</a:t>
            </a:r>
            <a:r>
              <a:rPr lang="es" sz="3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3600" b="1" dirty="0">
                <a:latin typeface="Calibri"/>
                <a:ea typeface="Calibri"/>
                <a:cs typeface="Calibri"/>
                <a:sym typeface="Calibri"/>
              </a:rPr>
              <a:t>con Java Spring </a:t>
            </a:r>
            <a:r>
              <a:rPr lang="es-MX" sz="3600" b="1" dirty="0" err="1">
                <a:latin typeface="Calibri"/>
                <a:ea typeface="Calibri"/>
                <a:cs typeface="Calibri"/>
                <a:sym typeface="Calibri"/>
              </a:rPr>
              <a:t>Boot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045132-0AB5-4743-B903-64B045C9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35" y="2368769"/>
            <a:ext cx="3052725" cy="2035150"/>
          </a:xfrm>
          <a:prstGeom prst="rect">
            <a:avLst/>
          </a:prstGeom>
        </p:spPr>
      </p:pic>
      <p:pic>
        <p:nvPicPr>
          <p:cNvPr id="7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9760" y="326571"/>
            <a:ext cx="1524130" cy="416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168166"/>
            <a:ext cx="1576682" cy="490489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2"/>
            <a:ext cx="6548307" cy="1568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4034" name="Picture 2" descr="https://lh6.googleusercontent.com/SE_rAwCVQGpjQc01ZvWLogTV0_19s4fHLPtfobE8gzhZvkmvLvcBjVH5O7Gr1rFojVUIvjNVEh1OIQTwA0Dtb0RHgwWjIdiZf2VvoLjG65oXYOdQAvOuLleznmZG6VNn_cr0fMARUC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34" y="872360"/>
            <a:ext cx="8379749" cy="40990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2522898" y="651641"/>
            <a:ext cx="5778873" cy="9771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Consultorio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Médico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2427890" y="1714500"/>
            <a:ext cx="6474372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/>
            <a:r>
              <a:rPr lang="es-ES" sz="2400" b="1" dirty="0">
                <a:latin typeface="Calibri"/>
                <a:ea typeface="Calibri"/>
                <a:cs typeface="Calibri"/>
                <a:sym typeface="Calibri"/>
              </a:rPr>
              <a:t>Es una aplicación java donde:</a:t>
            </a:r>
          </a:p>
          <a:p>
            <a:pPr lvl="0"/>
            <a:endParaRPr lang="es-E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alibri"/>
                <a:ea typeface="Calibri"/>
                <a:cs typeface="Calibri"/>
                <a:sym typeface="Calibri"/>
              </a:rPr>
              <a:t>Los clientes pueden agendar citas con médicos.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alibri"/>
                <a:ea typeface="Calibri"/>
                <a:cs typeface="Calibri"/>
                <a:sym typeface="Calibri"/>
              </a:rPr>
              <a:t>El paciente puede ver los horarios disponibles.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alibri"/>
                <a:ea typeface="Calibri"/>
                <a:cs typeface="Calibri"/>
                <a:sym typeface="Calibri"/>
              </a:rPr>
              <a:t>Con cada cita se genera un expediente para llevar seguimiento.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alibri"/>
                <a:ea typeface="Calibri"/>
                <a:cs typeface="Calibri"/>
                <a:sym typeface="Calibri"/>
              </a:rPr>
              <a:t>Datos personales del paciente.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s-ES" kern="1200" dirty="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7612731" y="1044613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2" descr="https://lh3.googleusercontent.com/w_WLm4ZdTP2cngon2Cmll-bIBaDVzDFZiNEN-CXTmTspwVjg6Qla5Y302tZI2ev9aoQm2WDqJunVOxRsbyb3H7oJwUENdYnIQa1dRCzuirgFxf05_bd3htQYWn73i_wDfOje3c42MX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020" y="1"/>
            <a:ext cx="1828799" cy="5143499"/>
          </a:xfrm>
          <a:prstGeom prst="rect">
            <a:avLst/>
          </a:prstGeom>
          <a:noFill/>
        </p:spPr>
      </p:pic>
      <p:pic>
        <p:nvPicPr>
          <p:cNvPr id="10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9760" y="451945"/>
            <a:ext cx="1524130" cy="2907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2522898" y="514350"/>
            <a:ext cx="5778873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Objectivos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2554429" y="1412492"/>
            <a:ext cx="5778873" cy="137554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  <a:p>
            <a:r>
              <a:rPr lang="es-ES" sz="1800" dirty="0"/>
              <a:t>Desarrollar una aplicación api </a:t>
            </a:r>
            <a:r>
              <a:rPr lang="es-ES" sz="1800" dirty="0" err="1"/>
              <a:t>rest</a:t>
            </a:r>
            <a:r>
              <a:rPr lang="es-ES" sz="1800" dirty="0"/>
              <a:t> en java para la gestión de Citas Medicas y almacenamiento en MongoDB</a:t>
            </a: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7495125" y="1018525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451945"/>
            <a:ext cx="1524130" cy="290793"/>
          </a:xfrm>
          <a:prstGeom prst="rect">
            <a:avLst/>
          </a:prstGeom>
          <a:noFill/>
        </p:spPr>
      </p:pic>
      <p:pic>
        <p:nvPicPr>
          <p:cNvPr id="11" name="Picture 2" descr="https://lh3.googleusercontent.com/w_WLm4ZdTP2cngon2Cmll-bIBaDVzDFZiNEN-CXTmTspwVjg6Qla5Y302tZI2ev9aoQm2WDqJunVOxRsbyb3H7oJwUENdYnIQa1dRCzuirgFxf05_bd3htQYWn73i_wDfOje3c42MX0">
            <a:extLst>
              <a:ext uri="{FF2B5EF4-FFF2-40B4-BE49-F238E27FC236}">
                <a16:creationId xmlns:a16="http://schemas.microsoft.com/office/drawing/2014/main" id="{A6A85CEF-66FA-4EC7-85B1-37809691C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020" y="1"/>
            <a:ext cx="1828799" cy="5143499"/>
          </a:xfrm>
          <a:prstGeom prst="rect">
            <a:avLst/>
          </a:prstGeom>
          <a:noFill/>
        </p:spPr>
      </p:pic>
      <p:pic>
        <p:nvPicPr>
          <p:cNvPr id="1028" name="Picture 4" descr="Resultado de imagen para calendario png">
            <a:extLst>
              <a:ext uri="{FF2B5EF4-FFF2-40B4-BE49-F238E27FC236}">
                <a16:creationId xmlns:a16="http://schemas.microsoft.com/office/drawing/2014/main" id="{A12CADE1-E50B-4618-AD1D-67C23E5CD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10633" r="11542" b="10320"/>
          <a:stretch/>
        </p:blipFill>
        <p:spPr bwMode="auto">
          <a:xfrm>
            <a:off x="4078014" y="2503760"/>
            <a:ext cx="2365817" cy="236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2522898" y="1005231"/>
            <a:ext cx="5778873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¿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Problematica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?</a:t>
            </a:r>
          </a:p>
        </p:txBody>
      </p:sp>
      <p:sp>
        <p:nvSpPr>
          <p:cNvPr id="235" name="Google Shape;235;p41"/>
          <p:cNvSpPr txBox="1"/>
          <p:nvPr/>
        </p:nvSpPr>
        <p:spPr>
          <a:xfrm>
            <a:off x="2745017" y="2303079"/>
            <a:ext cx="5358459" cy="98665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s-ES" sz="18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rPr>
              <a:t>La falta de Tecnología adecuada para la gestión de las citas medicas</a:t>
            </a:r>
          </a:p>
        </p:txBody>
      </p:sp>
      <p:sp>
        <p:nvSpPr>
          <p:cNvPr id="234" name="Google Shape;234;p41"/>
          <p:cNvSpPr/>
          <p:nvPr/>
        </p:nvSpPr>
        <p:spPr>
          <a:xfrm>
            <a:off x="7495125" y="1036762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451945"/>
            <a:ext cx="1524130" cy="290793"/>
          </a:xfrm>
          <a:prstGeom prst="rect">
            <a:avLst/>
          </a:prstGeom>
          <a:noFill/>
        </p:spPr>
      </p:pic>
      <p:pic>
        <p:nvPicPr>
          <p:cNvPr id="11" name="Picture 2" descr="https://lh3.googleusercontent.com/w_WLm4ZdTP2cngon2Cmll-bIBaDVzDFZiNEN-CXTmTspwVjg6Qla5Y302tZI2ev9aoQm2WDqJunVOxRsbyb3H7oJwUENdYnIQa1dRCzuirgFxf05_bd3htQYWn73i_wDfOje3c42MX0">
            <a:extLst>
              <a:ext uri="{FF2B5EF4-FFF2-40B4-BE49-F238E27FC236}">
                <a16:creationId xmlns:a16="http://schemas.microsoft.com/office/drawing/2014/main" id="{D6C3252A-0B4D-47B3-ABB3-C2629814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020" y="1"/>
            <a:ext cx="1828799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2531679" y="1003039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Ventajas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 del 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sistema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7521401" y="1057274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252249"/>
            <a:ext cx="1576682" cy="490489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626272" y="1860537"/>
            <a:ext cx="5034817" cy="2331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97" tIns="59797" rIns="59797" bIns="59797" numCol="1" spcCol="1270" anchor="ctr" anchorCtr="0">
            <a:noAutofit/>
          </a:bodyPr>
          <a:lstStyle/>
          <a:p>
            <a:pPr marL="457200" lvl="0" indent="-45720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s-E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Seguro</a:t>
            </a:r>
          </a:p>
          <a:p>
            <a:pPr marL="457200" lvl="0" indent="-45720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s-E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Confiable</a:t>
            </a:r>
          </a:p>
          <a:p>
            <a:pPr marL="457200" lvl="0" indent="-45720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s-E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 de utilizar</a:t>
            </a:r>
          </a:p>
          <a:p>
            <a:pPr marL="457200" lvl="0" indent="-45720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es-E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Multiplataforma(Windows, </a:t>
            </a:r>
            <a:r>
              <a:rPr lang="es-ES" sz="24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s-E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distros </a:t>
            </a:r>
            <a:r>
              <a:rPr lang="es-ES" sz="24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s-E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2" descr="https://lh3.googleusercontent.com/w_WLm4ZdTP2cngon2Cmll-bIBaDVzDFZiNEN-CXTmTspwVjg6Qla5Y302tZI2ev9aoQm2WDqJunVOxRsbyb3H7oJwUENdYnIQa1dRCzuirgFxf05_bd3htQYWn73i_wDfOje3c42MX0">
            <a:extLst>
              <a:ext uri="{FF2B5EF4-FFF2-40B4-BE49-F238E27FC236}">
                <a16:creationId xmlns:a16="http://schemas.microsoft.com/office/drawing/2014/main" id="{97F4A2D5-4E26-41DC-A7A3-9BAED9A1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020" y="1"/>
            <a:ext cx="1828799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3252355" y="819149"/>
            <a:ext cx="5891645" cy="92998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Arquitectura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7521401" y="1057274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252249"/>
            <a:ext cx="1576682" cy="490489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2"/>
            <a:ext cx="6548307" cy="1568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32"/>
          <a:stretch/>
        </p:blipFill>
        <p:spPr>
          <a:xfrm>
            <a:off x="2396463" y="1825546"/>
            <a:ext cx="6824149" cy="2049608"/>
          </a:xfrm>
          <a:prstGeom prst="rect">
            <a:avLst/>
          </a:prstGeom>
        </p:spPr>
      </p:pic>
      <p:pic>
        <p:nvPicPr>
          <p:cNvPr id="9" name="Picture 2" descr="https://lh3.googleusercontent.com/w_WLm4ZdTP2cngon2Cmll-bIBaDVzDFZiNEN-CXTmTspwVjg6Qla5Y302tZI2ev9aoQm2WDqJunVOxRsbyb3H7oJwUENdYnIQa1dRCzuirgFxf05_bd3htQYWn73i_wDfOje3c42MX0">
            <a:extLst>
              <a:ext uri="{FF2B5EF4-FFF2-40B4-BE49-F238E27FC236}">
                <a16:creationId xmlns:a16="http://schemas.microsoft.com/office/drawing/2014/main" id="{D22BFF68-3C43-43DD-9C68-ED8CEB00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020" y="1"/>
            <a:ext cx="1828799" cy="5143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2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2584213" y="697261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Herramientas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  <a:sym typeface="Proxima Nova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1" name="Picture 3" descr="C:\Users\AGUSFG\Desktop\mo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4213" y="1671144"/>
            <a:ext cx="4105275" cy="731485"/>
          </a:xfrm>
          <a:prstGeom prst="rect">
            <a:avLst/>
          </a:prstGeom>
          <a:noFill/>
        </p:spPr>
      </p:pic>
      <p:pic>
        <p:nvPicPr>
          <p:cNvPr id="2052" name="Picture 4" descr="C:\Users\AGUSFG\Desktop\spr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6493" y="2785569"/>
            <a:ext cx="3095625" cy="1476375"/>
          </a:xfrm>
          <a:prstGeom prst="rect">
            <a:avLst/>
          </a:prstGeom>
          <a:noFill/>
        </p:spPr>
      </p:pic>
      <p:pic>
        <p:nvPicPr>
          <p:cNvPr id="2053" name="Picture 5" descr="C:\Users\AGUSFG\Desktop\ide eclips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5630" y="2857046"/>
            <a:ext cx="3028950" cy="1254425"/>
          </a:xfrm>
          <a:prstGeom prst="rect">
            <a:avLst/>
          </a:prstGeom>
          <a:noFill/>
        </p:spPr>
      </p:pic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99760" y="451945"/>
            <a:ext cx="1524130" cy="290793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3"/>
            <a:ext cx="6548307" cy="5650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Picture 2" descr="https://lh3.googleusercontent.com/w_WLm4ZdTP2cngon2Cmll-bIBaDVzDFZiNEN-CXTmTspwVjg6Qla5Y302tZI2ev9aoQm2WDqJunVOxRsbyb3H7oJwUENdYnIQa1dRCzuirgFxf05_bd3htQYWn73i_wDfOje3c42MX0">
            <a:extLst>
              <a:ext uri="{FF2B5EF4-FFF2-40B4-BE49-F238E27FC236}">
                <a16:creationId xmlns:a16="http://schemas.microsoft.com/office/drawing/2014/main" id="{8ABC3628-540F-4090-8E80-7EFF6DF0C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020" y="1"/>
            <a:ext cx="1828799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3200733" y="1958844"/>
            <a:ext cx="4240591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Solucion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(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Prot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)</a:t>
            </a:r>
          </a:p>
        </p:txBody>
      </p:sp>
      <p:sp>
        <p:nvSpPr>
          <p:cNvPr id="220" name="Google Shape;220;p39"/>
          <p:cNvSpPr/>
          <p:nvPr/>
        </p:nvSpPr>
        <p:spPr>
          <a:xfrm>
            <a:off x="7521401" y="1071562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252249"/>
            <a:ext cx="1576682" cy="490489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2"/>
            <a:ext cx="6548307" cy="1568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2" descr="https://lh3.googleusercontent.com/w_WLm4ZdTP2cngon2Cmll-bIBaDVzDFZiNEN-CXTmTspwVjg6Qla5Y302tZI2ev9aoQm2WDqJunVOxRsbyb3H7oJwUENdYnIQa1dRCzuirgFxf05_bd3htQYWn73i_wDfOje3c42MX0">
            <a:extLst>
              <a:ext uri="{FF2B5EF4-FFF2-40B4-BE49-F238E27FC236}">
                <a16:creationId xmlns:a16="http://schemas.microsoft.com/office/drawing/2014/main" id="{156A651B-6353-478D-B301-71A7D4BB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020" y="1"/>
            <a:ext cx="1828799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AutoShape 2" descr="Resultado de imagen para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4" descr="https://lh4.googleusercontent.com/goPpDHxVnny9fgg6agxubcOnKbSD_wk9-8WkQoiyqwZ0MRqkYA8u0wE1BDlfDMlFXD90hUkgCF1iFNdvW4x9_8rFe6pZfdi3xvJURfKxzuwFiDM1ewZzBJrG3mOkxu7EpYqWN_42r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9760" y="168166"/>
            <a:ext cx="1576682" cy="490489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1297846" y="2289242"/>
            <a:ext cx="6548307" cy="1568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9938" name="Picture 2" descr="Screen Shot 2017-08-28 at 11.48.58 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06" y="704193"/>
            <a:ext cx="8628993" cy="4400015"/>
          </a:xfrm>
          <a:prstGeom prst="rect">
            <a:avLst/>
          </a:prstGeom>
          <a:noFill/>
        </p:spPr>
      </p:pic>
      <p:sp>
        <p:nvSpPr>
          <p:cNvPr id="12" name="11 Rectángulo"/>
          <p:cNvSpPr/>
          <p:nvPr/>
        </p:nvSpPr>
        <p:spPr>
          <a:xfrm>
            <a:off x="3116318" y="0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/>
              <a:t>PREGUNTAS</a:t>
            </a:r>
            <a:endParaRPr lang="es-ES" sz="3600" dirty="0"/>
          </a:p>
          <a:p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153</Words>
  <Application>Microsoft Office PowerPoint</Application>
  <PresentationFormat>Presentación en pantalla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Franklin Gothic Book</vt:lpstr>
      <vt:lpstr>Calibri</vt:lpstr>
      <vt:lpstr>Arial</vt:lpstr>
      <vt:lpstr>Simple Light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Rodríguez</dc:creator>
  <cp:lastModifiedBy>GUSTAVO ANDRES LOPEZ SANCHEZ</cp:lastModifiedBy>
  <cp:revision>75</cp:revision>
  <dcterms:created xsi:type="dcterms:W3CDTF">2020-01-09T09:23:02Z</dcterms:created>
  <dcterms:modified xsi:type="dcterms:W3CDTF">2020-01-21T23:23:56Z</dcterms:modified>
</cp:coreProperties>
</file>