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  <p:sldMasterId id="2147483664" r:id="rId2"/>
    <p:sldMasterId id="2147483688" r:id="rId3"/>
  </p:sldMasterIdLst>
  <p:notesMasterIdLst>
    <p:notesMasterId r:id="rId28"/>
  </p:notesMasterIdLst>
  <p:handoutMasterIdLst>
    <p:handoutMasterId r:id="rId29"/>
  </p:handoutMasterIdLst>
  <p:sldIdLst>
    <p:sldId id="311" r:id="rId4"/>
    <p:sldId id="713" r:id="rId5"/>
    <p:sldId id="844" r:id="rId6"/>
    <p:sldId id="845" r:id="rId7"/>
    <p:sldId id="846" r:id="rId8"/>
    <p:sldId id="884" r:id="rId9"/>
    <p:sldId id="890" r:id="rId10"/>
    <p:sldId id="885" r:id="rId11"/>
    <p:sldId id="891" r:id="rId12"/>
    <p:sldId id="887" r:id="rId13"/>
    <p:sldId id="888" r:id="rId14"/>
    <p:sldId id="889" r:id="rId15"/>
    <p:sldId id="911" r:id="rId16"/>
    <p:sldId id="912" r:id="rId17"/>
    <p:sldId id="913" r:id="rId18"/>
    <p:sldId id="914" r:id="rId19"/>
    <p:sldId id="915" r:id="rId20"/>
    <p:sldId id="916" r:id="rId21"/>
    <p:sldId id="917" r:id="rId22"/>
    <p:sldId id="918" r:id="rId23"/>
    <p:sldId id="919" r:id="rId24"/>
    <p:sldId id="920" r:id="rId25"/>
    <p:sldId id="921" r:id="rId26"/>
    <p:sldId id="807" r:id="rId2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FF3300"/>
    <a:srgbClr val="006600"/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2" autoAdjust="0"/>
    <p:restoredTop sz="94670" autoAdjust="0"/>
  </p:normalViewPr>
  <p:slideViewPr>
    <p:cSldViewPr snapToGrid="0">
      <p:cViewPr varScale="1">
        <p:scale>
          <a:sx n="65" d="100"/>
          <a:sy n="65" d="100"/>
        </p:scale>
        <p:origin x="-141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856" y="-10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6E768F-3377-4879-BE8E-A51862E0419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341AB0C-97E0-485A-86F1-7F330D5FAA23}">
      <dgm:prSet phldrT="[Text]"/>
      <dgm:spPr>
        <a:ln>
          <a:solidFill>
            <a:schemeClr val="tx1"/>
          </a:solidFill>
        </a:ln>
        <a:effectLst>
          <a:outerShdw blurRad="50800" dist="50800" dir="5400000" algn="ctr" rotWithShape="0">
            <a:schemeClr val="bg1"/>
          </a:outerShdw>
        </a:effectLst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r>
            <a:rPr lang="en-US" dirty="0" smtClean="0"/>
            <a:t>Delivery Head</a:t>
          </a:r>
          <a:endParaRPr lang="en-IN" dirty="0"/>
        </a:p>
      </dgm:t>
    </dgm:pt>
    <dgm:pt modelId="{58F879B7-1A7A-42FA-933D-A15A8459BBDE}" type="parTrans" cxnId="{235B61EE-65D1-47CA-957A-1FC6445AF49B}">
      <dgm:prSet/>
      <dgm:spPr/>
      <dgm:t>
        <a:bodyPr/>
        <a:lstStyle/>
        <a:p>
          <a:endParaRPr lang="en-IN"/>
        </a:p>
      </dgm:t>
    </dgm:pt>
    <dgm:pt modelId="{2990BC1C-8DDD-4BC0-8F93-9A6D3CE17D29}" type="sibTrans" cxnId="{235B61EE-65D1-47CA-957A-1FC6445AF49B}">
      <dgm:prSet/>
      <dgm:spPr/>
      <dgm:t>
        <a:bodyPr/>
        <a:lstStyle/>
        <a:p>
          <a:endParaRPr lang="en-IN"/>
        </a:p>
      </dgm:t>
    </dgm:pt>
    <dgm:pt modelId="{0A1478D2-4767-4536-9F5E-A56EBEBA006A}">
      <dgm:prSet phldrT="[Text]"/>
      <dgm:spPr>
        <a:ln>
          <a:solidFill>
            <a:schemeClr val="tx1"/>
          </a:solidFill>
        </a:ln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r>
            <a:rPr lang="en-US" dirty="0" smtClean="0"/>
            <a:t>PM</a:t>
          </a:r>
          <a:endParaRPr lang="en-IN" dirty="0"/>
        </a:p>
      </dgm:t>
    </dgm:pt>
    <dgm:pt modelId="{28280A1F-FB75-4DCB-B804-69F86BBA11CB}" type="parTrans" cxnId="{9D20DDAA-F59B-462C-84AD-F3D599215C98}">
      <dgm:prSet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 dirty="0"/>
        </a:p>
      </dgm:t>
    </dgm:pt>
    <dgm:pt modelId="{0346A1DB-DDE6-4A83-B643-EEA787DED806}" type="sibTrans" cxnId="{9D20DDAA-F59B-462C-84AD-F3D599215C98}">
      <dgm:prSet/>
      <dgm:spPr/>
      <dgm:t>
        <a:bodyPr/>
        <a:lstStyle/>
        <a:p>
          <a:endParaRPr lang="en-IN"/>
        </a:p>
      </dgm:t>
    </dgm:pt>
    <dgm:pt modelId="{920CFA05-C33C-4592-8B0F-FAF4213B8FD9}">
      <dgm:prSet phldrT="[Text]"/>
      <dgm:spPr>
        <a:ln>
          <a:solidFill>
            <a:schemeClr val="tx1"/>
          </a:solidFill>
        </a:ln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r>
            <a:rPr lang="en-US" dirty="0" smtClean="0"/>
            <a:t>PL</a:t>
          </a:r>
          <a:endParaRPr lang="en-IN" dirty="0"/>
        </a:p>
      </dgm:t>
    </dgm:pt>
    <dgm:pt modelId="{4FD48CA7-7A57-49A5-AACF-412FC8E43EE8}" type="parTrans" cxnId="{AEA66D3E-DE2D-4D01-B87F-94BAB7B47227}">
      <dgm:prSet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 dirty="0"/>
        </a:p>
      </dgm:t>
    </dgm:pt>
    <dgm:pt modelId="{EC27CD63-B6F7-418E-8DD0-A9AF7C9D4865}" type="sibTrans" cxnId="{AEA66D3E-DE2D-4D01-B87F-94BAB7B47227}">
      <dgm:prSet/>
      <dgm:spPr/>
      <dgm:t>
        <a:bodyPr/>
        <a:lstStyle/>
        <a:p>
          <a:endParaRPr lang="en-IN"/>
        </a:p>
      </dgm:t>
    </dgm:pt>
    <dgm:pt modelId="{F3FAB2C0-93A5-4D21-86F4-11C8F75546BE}">
      <dgm:prSet phldrT="[Text]"/>
      <dgm:spPr>
        <a:ln>
          <a:solidFill>
            <a:schemeClr val="tx1"/>
          </a:solidFill>
        </a:ln>
        <a:effectLst>
          <a:outerShdw blurRad="50800" dist="50800" dir="5400000" algn="ctr" rotWithShape="0">
            <a:schemeClr val="bg1"/>
          </a:outerShdw>
        </a:effectLst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r>
            <a:rPr lang="en-US" dirty="0" smtClean="0"/>
            <a:t>PL</a:t>
          </a:r>
          <a:endParaRPr lang="en-IN" dirty="0"/>
        </a:p>
      </dgm:t>
    </dgm:pt>
    <dgm:pt modelId="{E780B080-00AE-46E2-BD57-63953CF0D556}" type="parTrans" cxnId="{E1EE8F6E-9345-4BD4-A895-08DFEE52CEB6}">
      <dgm:prSet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 dirty="0"/>
        </a:p>
      </dgm:t>
    </dgm:pt>
    <dgm:pt modelId="{17305D4D-9700-436F-BC4E-4192450CF37C}" type="sibTrans" cxnId="{E1EE8F6E-9345-4BD4-A895-08DFEE52CEB6}">
      <dgm:prSet/>
      <dgm:spPr/>
      <dgm:t>
        <a:bodyPr/>
        <a:lstStyle/>
        <a:p>
          <a:endParaRPr lang="en-IN"/>
        </a:p>
      </dgm:t>
    </dgm:pt>
    <dgm:pt modelId="{91C62764-BD54-4069-96E4-71C3357E0CFA}">
      <dgm:prSet phldrT="[Text]"/>
      <dgm:spPr>
        <a:ln>
          <a:solidFill>
            <a:schemeClr val="tx1"/>
          </a:solidFill>
        </a:ln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r>
            <a:rPr lang="en-US" dirty="0" smtClean="0"/>
            <a:t>Architect</a:t>
          </a:r>
          <a:endParaRPr lang="en-IN" dirty="0"/>
        </a:p>
      </dgm:t>
    </dgm:pt>
    <dgm:pt modelId="{B1556105-1D05-40EE-94FB-08A359478F88}" type="parTrans" cxnId="{70CE4C0D-E265-40DC-A675-7D57D272C00A}">
      <dgm:prSet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 dirty="0"/>
        </a:p>
      </dgm:t>
    </dgm:pt>
    <dgm:pt modelId="{E6F8B8CE-0634-4B18-928E-2347C1FE7C07}" type="sibTrans" cxnId="{70CE4C0D-E265-40DC-A675-7D57D272C00A}">
      <dgm:prSet/>
      <dgm:spPr/>
      <dgm:t>
        <a:bodyPr/>
        <a:lstStyle/>
        <a:p>
          <a:endParaRPr lang="en-IN"/>
        </a:p>
      </dgm:t>
    </dgm:pt>
    <dgm:pt modelId="{081D7F25-BBF8-4EDB-938A-9B8B044BB047}">
      <dgm:prSet phldrT="[Text]"/>
      <dgm:spPr>
        <a:ln>
          <a:solidFill>
            <a:schemeClr val="tx1"/>
          </a:solidFill>
        </a:ln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r>
            <a:rPr lang="en-US" dirty="0" smtClean="0"/>
            <a:t>Designer</a:t>
          </a:r>
          <a:endParaRPr lang="en-IN" dirty="0"/>
        </a:p>
      </dgm:t>
    </dgm:pt>
    <dgm:pt modelId="{1FAC644E-7280-4933-A8C4-D204F16FF272}" type="parTrans" cxnId="{D94A5446-CB88-490F-88EF-24215B15B686}">
      <dgm:prSet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 dirty="0"/>
        </a:p>
      </dgm:t>
    </dgm:pt>
    <dgm:pt modelId="{225DBC3E-6851-41ED-9DCB-FF6742B6C79F}" type="sibTrans" cxnId="{D94A5446-CB88-490F-88EF-24215B15B686}">
      <dgm:prSet/>
      <dgm:spPr/>
      <dgm:t>
        <a:bodyPr/>
        <a:lstStyle/>
        <a:p>
          <a:endParaRPr lang="en-IN"/>
        </a:p>
      </dgm:t>
    </dgm:pt>
    <dgm:pt modelId="{FE140E20-F55F-4902-84A7-271C062C6F34}" type="pres">
      <dgm:prSet presAssocID="{986E768F-3377-4879-BE8E-A51862E041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43D9F862-C83E-4972-A87A-D2E68F8AD592}" type="pres">
      <dgm:prSet presAssocID="{E341AB0C-97E0-485A-86F1-7F330D5FAA23}" presName="hierRoot1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96F8F39F-2EA9-4406-BF37-64DB82885286}" type="pres">
      <dgm:prSet presAssocID="{E341AB0C-97E0-485A-86F1-7F330D5FAA23}" presName="composite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A3E51887-9479-4B1F-AB8A-F8C6EB867511}" type="pres">
      <dgm:prSet presAssocID="{E341AB0C-97E0-485A-86F1-7F330D5FAA23}" presName="background" presStyleLbl="node0" presStyleIdx="0" presStyleCnt="1"/>
      <dgm:spPr>
        <a:solidFill>
          <a:schemeClr val="bg1"/>
        </a:solidFill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0E90796C-6E23-4583-951F-91115585FE17}" type="pres">
      <dgm:prSet presAssocID="{E341AB0C-97E0-485A-86F1-7F330D5FAA23}" presName="text" presStyleLbl="fgAcc0" presStyleIdx="0" presStyleCnt="1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D879E26-0A7F-4612-9BE8-55FD5F844B14}" type="pres">
      <dgm:prSet presAssocID="{E341AB0C-97E0-485A-86F1-7F330D5FAA23}" presName="hierChild2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50E3B6FA-B2EC-4433-8B96-935EE7102093}" type="pres">
      <dgm:prSet presAssocID="{28280A1F-FB75-4DCB-B804-69F86BBA11CB}" presName="Name10" presStyleLbl="parChTrans1D2" presStyleIdx="0" presStyleCnt="2"/>
      <dgm:spPr/>
      <dgm:t>
        <a:bodyPr/>
        <a:lstStyle/>
        <a:p>
          <a:endParaRPr lang="en-IN"/>
        </a:p>
      </dgm:t>
    </dgm:pt>
    <dgm:pt modelId="{AAA66738-0DCA-4C0A-B5D4-79DB75BD2714}" type="pres">
      <dgm:prSet presAssocID="{0A1478D2-4767-4536-9F5E-A56EBEBA006A}" presName="hierRoot2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FCDDB7E2-C7A7-4800-A733-B271073B5ADE}" type="pres">
      <dgm:prSet presAssocID="{0A1478D2-4767-4536-9F5E-A56EBEBA006A}" presName="composite2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3BD1684B-E799-4219-A06A-D74D0B42F057}" type="pres">
      <dgm:prSet presAssocID="{0A1478D2-4767-4536-9F5E-A56EBEBA006A}" presName="background2" presStyleLbl="node2" presStyleIdx="0" presStyleCnt="2"/>
      <dgm:spPr>
        <a:solidFill>
          <a:schemeClr val="bg1"/>
        </a:solidFill>
        <a:ln>
          <a:noFill/>
        </a:ln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CBE72A52-C8AA-432F-9725-C468422DF22F}" type="pres">
      <dgm:prSet presAssocID="{0A1478D2-4767-4536-9F5E-A56EBEBA006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03AD9529-A322-4801-BF1A-5B5E0636252D}" type="pres">
      <dgm:prSet presAssocID="{0A1478D2-4767-4536-9F5E-A56EBEBA006A}" presName="hierChild3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8910240B-18B7-4675-80FA-F5F8ED4ABFDD}" type="pres">
      <dgm:prSet presAssocID="{4FD48CA7-7A57-49A5-AACF-412FC8E43EE8}" presName="Name17" presStyleLbl="parChTrans1D3" presStyleIdx="0" presStyleCnt="3"/>
      <dgm:spPr/>
      <dgm:t>
        <a:bodyPr/>
        <a:lstStyle/>
        <a:p>
          <a:endParaRPr lang="en-IN"/>
        </a:p>
      </dgm:t>
    </dgm:pt>
    <dgm:pt modelId="{04BF104A-25B7-4648-B75B-6087FEF22C42}" type="pres">
      <dgm:prSet presAssocID="{920CFA05-C33C-4592-8B0F-FAF4213B8FD9}" presName="hierRoot3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B2BBD658-D80E-4D4D-9C6C-BCEBD36D9BF1}" type="pres">
      <dgm:prSet presAssocID="{920CFA05-C33C-4592-8B0F-FAF4213B8FD9}" presName="composite3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F2484CFE-F651-4ED6-A2CF-E363921B13D8}" type="pres">
      <dgm:prSet presAssocID="{920CFA05-C33C-4592-8B0F-FAF4213B8FD9}" presName="background3" presStyleLbl="node3" presStyleIdx="0" presStyleCnt="3"/>
      <dgm:spPr>
        <a:solidFill>
          <a:schemeClr val="bg1"/>
        </a:solidFill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BBB7781E-FB99-4C23-B1DF-08839A4C0B1F}" type="pres">
      <dgm:prSet presAssocID="{920CFA05-C33C-4592-8B0F-FAF4213B8FD9}" presName="text3" presStyleLbl="fgAcc3" presStyleIdx="0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A25DB862-E892-452F-909A-A309F8602C14}" type="pres">
      <dgm:prSet presAssocID="{920CFA05-C33C-4592-8B0F-FAF4213B8FD9}" presName="hierChild4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FECEE85D-2705-4614-8AA2-4E56566C37E7}" type="pres">
      <dgm:prSet presAssocID="{E780B080-00AE-46E2-BD57-63953CF0D556}" presName="Name17" presStyleLbl="parChTrans1D3" presStyleIdx="1" presStyleCnt="3"/>
      <dgm:spPr/>
      <dgm:t>
        <a:bodyPr/>
        <a:lstStyle/>
        <a:p>
          <a:endParaRPr lang="en-IN"/>
        </a:p>
      </dgm:t>
    </dgm:pt>
    <dgm:pt modelId="{E2133627-5340-4895-885A-07B048494A80}" type="pres">
      <dgm:prSet presAssocID="{F3FAB2C0-93A5-4D21-86F4-11C8F75546BE}" presName="hierRoot3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9B6BDC16-C110-4B60-A3E5-8C807769F229}" type="pres">
      <dgm:prSet presAssocID="{F3FAB2C0-93A5-4D21-86F4-11C8F75546BE}" presName="composite3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3FE77754-5DE6-4D15-9295-9CF1B9DC4E66}" type="pres">
      <dgm:prSet presAssocID="{F3FAB2C0-93A5-4D21-86F4-11C8F75546BE}" presName="background3" presStyleLbl="node3" presStyleIdx="1" presStyleCnt="3"/>
      <dgm:spPr>
        <a:solidFill>
          <a:schemeClr val="bg1"/>
        </a:solidFill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F7FC1680-AA76-4994-B0C9-A0431164AA33}" type="pres">
      <dgm:prSet presAssocID="{F3FAB2C0-93A5-4D21-86F4-11C8F75546BE}" presName="text3" presStyleLbl="fgAcc3" presStyleIdx="1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11789C56-5EE6-42B8-ACB9-C67E2E1CF6D0}" type="pres">
      <dgm:prSet presAssocID="{F3FAB2C0-93A5-4D21-86F4-11C8F75546BE}" presName="hierChild4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AA322E14-C73C-41AE-B820-B9B201E48623}" type="pres">
      <dgm:prSet presAssocID="{B1556105-1D05-40EE-94FB-08A359478F88}" presName="Name10" presStyleLbl="parChTrans1D2" presStyleIdx="1" presStyleCnt="2"/>
      <dgm:spPr/>
      <dgm:t>
        <a:bodyPr/>
        <a:lstStyle/>
        <a:p>
          <a:endParaRPr lang="en-IN"/>
        </a:p>
      </dgm:t>
    </dgm:pt>
    <dgm:pt modelId="{F89EABEA-B009-4E01-A5C2-D3EBDEC23372}" type="pres">
      <dgm:prSet presAssocID="{91C62764-BD54-4069-96E4-71C3357E0CFA}" presName="hierRoot2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83FB8128-99C6-4D4A-A8D7-56E22B7D724E}" type="pres">
      <dgm:prSet presAssocID="{91C62764-BD54-4069-96E4-71C3357E0CFA}" presName="composite2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4A9D62EE-153C-43E0-B7A4-88BBBFA938AA}" type="pres">
      <dgm:prSet presAssocID="{91C62764-BD54-4069-96E4-71C3357E0CFA}" presName="background2" presStyleLbl="node2" presStyleIdx="1" presStyleCnt="2"/>
      <dgm:spPr>
        <a:solidFill>
          <a:schemeClr val="bg1"/>
        </a:solidFill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B11C8B1C-44F2-4825-B21A-D8ADC78AD210}" type="pres">
      <dgm:prSet presAssocID="{91C62764-BD54-4069-96E4-71C3357E0CFA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F9C2D1A9-C72C-4C26-BA92-5576B5CCF1CD}" type="pres">
      <dgm:prSet presAssocID="{91C62764-BD54-4069-96E4-71C3357E0CFA}" presName="hierChild3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665A3A6B-D3B8-4D4C-871F-610689A7BD55}" type="pres">
      <dgm:prSet presAssocID="{1FAC644E-7280-4933-A8C4-D204F16FF272}" presName="Name17" presStyleLbl="parChTrans1D3" presStyleIdx="2" presStyleCnt="3"/>
      <dgm:spPr/>
      <dgm:t>
        <a:bodyPr/>
        <a:lstStyle/>
        <a:p>
          <a:endParaRPr lang="en-IN"/>
        </a:p>
      </dgm:t>
    </dgm:pt>
    <dgm:pt modelId="{690BA650-FDC1-4731-AD00-5F3D1BB7DB4A}" type="pres">
      <dgm:prSet presAssocID="{081D7F25-BBF8-4EDB-938A-9B8B044BB047}" presName="hierRoot3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F77B2935-8869-4657-A240-AA4436B5FAB2}" type="pres">
      <dgm:prSet presAssocID="{081D7F25-BBF8-4EDB-938A-9B8B044BB047}" presName="composite3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B10674A9-1DB2-4BD1-9359-CB4E86809F49}" type="pres">
      <dgm:prSet presAssocID="{081D7F25-BBF8-4EDB-938A-9B8B044BB047}" presName="background3" presStyleLbl="node3" presStyleIdx="2" presStyleCnt="3"/>
      <dgm:spPr>
        <a:solidFill>
          <a:schemeClr val="bg1"/>
        </a:solidFill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  <dgm:pt modelId="{BE76FC8C-6EEE-47BA-B9CD-996A08E1B823}" type="pres">
      <dgm:prSet presAssocID="{081D7F25-BBF8-4EDB-938A-9B8B044BB047}" presName="text3" presStyleLbl="fgAcc3" presStyleIdx="2" presStyleCnt="3">
        <dgm:presLayoutVars>
          <dgm:chPref val="3"/>
        </dgm:presLayoutVars>
      </dgm:prSet>
      <dgm:spPr/>
      <dgm:t>
        <a:bodyPr/>
        <a:lstStyle/>
        <a:p>
          <a:endParaRPr lang="en-IN"/>
        </a:p>
      </dgm:t>
    </dgm:pt>
    <dgm:pt modelId="{8CB40C7A-4F36-40FD-A642-35EECAC4BB73}" type="pres">
      <dgm:prSet presAssocID="{081D7F25-BBF8-4EDB-938A-9B8B044BB047}" presName="hierChild4" presStyleCnt="0"/>
      <dgm:spPr>
        <a:scene3d>
          <a:camera prst="orthographicFront"/>
          <a:lightRig rig="threePt" dir="t"/>
        </a:scene3d>
        <a:sp3d extrusionH="76200" contourW="12700">
          <a:extrusionClr>
            <a:schemeClr val="bg1"/>
          </a:extrusionClr>
          <a:contourClr>
            <a:schemeClr val="bg1"/>
          </a:contourClr>
        </a:sp3d>
      </dgm:spPr>
      <dgm:t>
        <a:bodyPr/>
        <a:lstStyle/>
        <a:p>
          <a:endParaRPr lang="en-IN"/>
        </a:p>
      </dgm:t>
    </dgm:pt>
  </dgm:ptLst>
  <dgm:cxnLst>
    <dgm:cxn modelId="{70CE4C0D-E265-40DC-A675-7D57D272C00A}" srcId="{E341AB0C-97E0-485A-86F1-7F330D5FAA23}" destId="{91C62764-BD54-4069-96E4-71C3357E0CFA}" srcOrd="1" destOrd="0" parTransId="{B1556105-1D05-40EE-94FB-08A359478F88}" sibTransId="{E6F8B8CE-0634-4B18-928E-2347C1FE7C07}"/>
    <dgm:cxn modelId="{84E6D584-6F94-41BC-9819-E57EAC50A1BA}" type="presOf" srcId="{081D7F25-BBF8-4EDB-938A-9B8B044BB047}" destId="{BE76FC8C-6EEE-47BA-B9CD-996A08E1B823}" srcOrd="0" destOrd="0" presId="urn:microsoft.com/office/officeart/2005/8/layout/hierarchy1"/>
    <dgm:cxn modelId="{D94A5446-CB88-490F-88EF-24215B15B686}" srcId="{91C62764-BD54-4069-96E4-71C3357E0CFA}" destId="{081D7F25-BBF8-4EDB-938A-9B8B044BB047}" srcOrd="0" destOrd="0" parTransId="{1FAC644E-7280-4933-A8C4-D204F16FF272}" sibTransId="{225DBC3E-6851-41ED-9DCB-FF6742B6C79F}"/>
    <dgm:cxn modelId="{89B1DED2-BC77-4A38-9F98-0D74567D02DD}" type="presOf" srcId="{920CFA05-C33C-4592-8B0F-FAF4213B8FD9}" destId="{BBB7781E-FB99-4C23-B1DF-08839A4C0B1F}" srcOrd="0" destOrd="0" presId="urn:microsoft.com/office/officeart/2005/8/layout/hierarchy1"/>
    <dgm:cxn modelId="{04003DFF-DC5C-44D9-A695-EB5A2A5650CD}" type="presOf" srcId="{0A1478D2-4767-4536-9F5E-A56EBEBA006A}" destId="{CBE72A52-C8AA-432F-9725-C468422DF22F}" srcOrd="0" destOrd="0" presId="urn:microsoft.com/office/officeart/2005/8/layout/hierarchy1"/>
    <dgm:cxn modelId="{E1EE8F6E-9345-4BD4-A895-08DFEE52CEB6}" srcId="{0A1478D2-4767-4536-9F5E-A56EBEBA006A}" destId="{F3FAB2C0-93A5-4D21-86F4-11C8F75546BE}" srcOrd="1" destOrd="0" parTransId="{E780B080-00AE-46E2-BD57-63953CF0D556}" sibTransId="{17305D4D-9700-436F-BC4E-4192450CF37C}"/>
    <dgm:cxn modelId="{CF651B2E-A984-4702-ABE8-798ED1CF6858}" type="presOf" srcId="{4FD48CA7-7A57-49A5-AACF-412FC8E43EE8}" destId="{8910240B-18B7-4675-80FA-F5F8ED4ABFDD}" srcOrd="0" destOrd="0" presId="urn:microsoft.com/office/officeart/2005/8/layout/hierarchy1"/>
    <dgm:cxn modelId="{28DC03C4-BFEA-4B30-BFEC-673359E586D0}" type="presOf" srcId="{1FAC644E-7280-4933-A8C4-D204F16FF272}" destId="{665A3A6B-D3B8-4D4C-871F-610689A7BD55}" srcOrd="0" destOrd="0" presId="urn:microsoft.com/office/officeart/2005/8/layout/hierarchy1"/>
    <dgm:cxn modelId="{235B61EE-65D1-47CA-957A-1FC6445AF49B}" srcId="{986E768F-3377-4879-BE8E-A51862E0419A}" destId="{E341AB0C-97E0-485A-86F1-7F330D5FAA23}" srcOrd="0" destOrd="0" parTransId="{58F879B7-1A7A-42FA-933D-A15A8459BBDE}" sibTransId="{2990BC1C-8DDD-4BC0-8F93-9A6D3CE17D29}"/>
    <dgm:cxn modelId="{AEA66D3E-DE2D-4D01-B87F-94BAB7B47227}" srcId="{0A1478D2-4767-4536-9F5E-A56EBEBA006A}" destId="{920CFA05-C33C-4592-8B0F-FAF4213B8FD9}" srcOrd="0" destOrd="0" parTransId="{4FD48CA7-7A57-49A5-AACF-412FC8E43EE8}" sibTransId="{EC27CD63-B6F7-418E-8DD0-A9AF7C9D4865}"/>
    <dgm:cxn modelId="{1A4D8755-CA56-48F8-A58F-D1005531151A}" type="presOf" srcId="{28280A1F-FB75-4DCB-B804-69F86BBA11CB}" destId="{50E3B6FA-B2EC-4433-8B96-935EE7102093}" srcOrd="0" destOrd="0" presId="urn:microsoft.com/office/officeart/2005/8/layout/hierarchy1"/>
    <dgm:cxn modelId="{E10DC28A-DB22-4018-9250-1D648F19CB12}" type="presOf" srcId="{F3FAB2C0-93A5-4D21-86F4-11C8F75546BE}" destId="{F7FC1680-AA76-4994-B0C9-A0431164AA33}" srcOrd="0" destOrd="0" presId="urn:microsoft.com/office/officeart/2005/8/layout/hierarchy1"/>
    <dgm:cxn modelId="{AB828699-AEFD-4DE0-8800-B3F323BB3C70}" type="presOf" srcId="{986E768F-3377-4879-BE8E-A51862E0419A}" destId="{FE140E20-F55F-4902-84A7-271C062C6F34}" srcOrd="0" destOrd="0" presId="urn:microsoft.com/office/officeart/2005/8/layout/hierarchy1"/>
    <dgm:cxn modelId="{D3F7ACA5-1EFA-432B-8AAC-03957FB72742}" type="presOf" srcId="{91C62764-BD54-4069-96E4-71C3357E0CFA}" destId="{B11C8B1C-44F2-4825-B21A-D8ADC78AD210}" srcOrd="0" destOrd="0" presId="urn:microsoft.com/office/officeart/2005/8/layout/hierarchy1"/>
    <dgm:cxn modelId="{F587542F-EA19-4067-A332-E8FA92BB8BEA}" type="presOf" srcId="{E341AB0C-97E0-485A-86F1-7F330D5FAA23}" destId="{0E90796C-6E23-4583-951F-91115585FE17}" srcOrd="0" destOrd="0" presId="urn:microsoft.com/office/officeart/2005/8/layout/hierarchy1"/>
    <dgm:cxn modelId="{AC53584C-A7B1-4287-BA3C-14FAECB5DDA2}" type="presOf" srcId="{E780B080-00AE-46E2-BD57-63953CF0D556}" destId="{FECEE85D-2705-4614-8AA2-4E56566C37E7}" srcOrd="0" destOrd="0" presId="urn:microsoft.com/office/officeart/2005/8/layout/hierarchy1"/>
    <dgm:cxn modelId="{9D20DDAA-F59B-462C-84AD-F3D599215C98}" srcId="{E341AB0C-97E0-485A-86F1-7F330D5FAA23}" destId="{0A1478D2-4767-4536-9F5E-A56EBEBA006A}" srcOrd="0" destOrd="0" parTransId="{28280A1F-FB75-4DCB-B804-69F86BBA11CB}" sibTransId="{0346A1DB-DDE6-4A83-B643-EEA787DED806}"/>
    <dgm:cxn modelId="{392939A6-CE74-4F63-97B9-6BAAADBEDC35}" type="presOf" srcId="{B1556105-1D05-40EE-94FB-08A359478F88}" destId="{AA322E14-C73C-41AE-B820-B9B201E48623}" srcOrd="0" destOrd="0" presId="urn:microsoft.com/office/officeart/2005/8/layout/hierarchy1"/>
    <dgm:cxn modelId="{082A9737-9BE3-406E-B365-61BC8BD17620}" type="presParOf" srcId="{FE140E20-F55F-4902-84A7-271C062C6F34}" destId="{43D9F862-C83E-4972-A87A-D2E68F8AD592}" srcOrd="0" destOrd="0" presId="urn:microsoft.com/office/officeart/2005/8/layout/hierarchy1"/>
    <dgm:cxn modelId="{2ED6C167-8C9C-4603-981A-68C1389924DE}" type="presParOf" srcId="{43D9F862-C83E-4972-A87A-D2E68F8AD592}" destId="{96F8F39F-2EA9-4406-BF37-64DB82885286}" srcOrd="0" destOrd="0" presId="urn:microsoft.com/office/officeart/2005/8/layout/hierarchy1"/>
    <dgm:cxn modelId="{F386524B-6D1B-4817-9E33-602E6F7FAE71}" type="presParOf" srcId="{96F8F39F-2EA9-4406-BF37-64DB82885286}" destId="{A3E51887-9479-4B1F-AB8A-F8C6EB867511}" srcOrd="0" destOrd="0" presId="urn:microsoft.com/office/officeart/2005/8/layout/hierarchy1"/>
    <dgm:cxn modelId="{A86AD247-D7CF-4521-B497-4D85F80078AE}" type="presParOf" srcId="{96F8F39F-2EA9-4406-BF37-64DB82885286}" destId="{0E90796C-6E23-4583-951F-91115585FE17}" srcOrd="1" destOrd="0" presId="urn:microsoft.com/office/officeart/2005/8/layout/hierarchy1"/>
    <dgm:cxn modelId="{68165240-F75C-49DD-8EDF-DC8F79FA3DC8}" type="presParOf" srcId="{43D9F862-C83E-4972-A87A-D2E68F8AD592}" destId="{8D879E26-0A7F-4612-9BE8-55FD5F844B14}" srcOrd="1" destOrd="0" presId="urn:microsoft.com/office/officeart/2005/8/layout/hierarchy1"/>
    <dgm:cxn modelId="{DCFB8438-5DA6-4491-8B2B-82AD42E0DC61}" type="presParOf" srcId="{8D879E26-0A7F-4612-9BE8-55FD5F844B14}" destId="{50E3B6FA-B2EC-4433-8B96-935EE7102093}" srcOrd="0" destOrd="0" presId="urn:microsoft.com/office/officeart/2005/8/layout/hierarchy1"/>
    <dgm:cxn modelId="{FF97D23D-CF72-4CE1-AE29-0C75AEE12A34}" type="presParOf" srcId="{8D879E26-0A7F-4612-9BE8-55FD5F844B14}" destId="{AAA66738-0DCA-4C0A-B5D4-79DB75BD2714}" srcOrd="1" destOrd="0" presId="urn:microsoft.com/office/officeart/2005/8/layout/hierarchy1"/>
    <dgm:cxn modelId="{0B445F6C-DBBE-4CCE-A921-3F5658902ABD}" type="presParOf" srcId="{AAA66738-0DCA-4C0A-B5D4-79DB75BD2714}" destId="{FCDDB7E2-C7A7-4800-A733-B271073B5ADE}" srcOrd="0" destOrd="0" presId="urn:microsoft.com/office/officeart/2005/8/layout/hierarchy1"/>
    <dgm:cxn modelId="{A72F9836-9DC4-4757-B45A-ADB438A94C52}" type="presParOf" srcId="{FCDDB7E2-C7A7-4800-A733-B271073B5ADE}" destId="{3BD1684B-E799-4219-A06A-D74D0B42F057}" srcOrd="0" destOrd="0" presId="urn:microsoft.com/office/officeart/2005/8/layout/hierarchy1"/>
    <dgm:cxn modelId="{30C9F5BE-C76C-41C0-90CE-E9C0EFC0E68B}" type="presParOf" srcId="{FCDDB7E2-C7A7-4800-A733-B271073B5ADE}" destId="{CBE72A52-C8AA-432F-9725-C468422DF22F}" srcOrd="1" destOrd="0" presId="urn:microsoft.com/office/officeart/2005/8/layout/hierarchy1"/>
    <dgm:cxn modelId="{DB43A20E-7B09-44B7-BBDA-EBFCF6A3FDD3}" type="presParOf" srcId="{AAA66738-0DCA-4C0A-B5D4-79DB75BD2714}" destId="{03AD9529-A322-4801-BF1A-5B5E0636252D}" srcOrd="1" destOrd="0" presId="urn:microsoft.com/office/officeart/2005/8/layout/hierarchy1"/>
    <dgm:cxn modelId="{BD9B34A2-9EFD-4F51-846E-FB2805103A92}" type="presParOf" srcId="{03AD9529-A322-4801-BF1A-5B5E0636252D}" destId="{8910240B-18B7-4675-80FA-F5F8ED4ABFDD}" srcOrd="0" destOrd="0" presId="urn:microsoft.com/office/officeart/2005/8/layout/hierarchy1"/>
    <dgm:cxn modelId="{474958A4-1B98-445A-8ED2-B819F96F20A3}" type="presParOf" srcId="{03AD9529-A322-4801-BF1A-5B5E0636252D}" destId="{04BF104A-25B7-4648-B75B-6087FEF22C42}" srcOrd="1" destOrd="0" presId="urn:microsoft.com/office/officeart/2005/8/layout/hierarchy1"/>
    <dgm:cxn modelId="{D8DBD16F-4DAA-47AA-84AE-9E94AD1C0814}" type="presParOf" srcId="{04BF104A-25B7-4648-B75B-6087FEF22C42}" destId="{B2BBD658-D80E-4D4D-9C6C-BCEBD36D9BF1}" srcOrd="0" destOrd="0" presId="urn:microsoft.com/office/officeart/2005/8/layout/hierarchy1"/>
    <dgm:cxn modelId="{C1360701-0FB7-4BF7-A8AF-027785147F28}" type="presParOf" srcId="{B2BBD658-D80E-4D4D-9C6C-BCEBD36D9BF1}" destId="{F2484CFE-F651-4ED6-A2CF-E363921B13D8}" srcOrd="0" destOrd="0" presId="urn:microsoft.com/office/officeart/2005/8/layout/hierarchy1"/>
    <dgm:cxn modelId="{061AA955-0CD8-4610-B51C-47A6DF42E8B3}" type="presParOf" srcId="{B2BBD658-D80E-4D4D-9C6C-BCEBD36D9BF1}" destId="{BBB7781E-FB99-4C23-B1DF-08839A4C0B1F}" srcOrd="1" destOrd="0" presId="urn:microsoft.com/office/officeart/2005/8/layout/hierarchy1"/>
    <dgm:cxn modelId="{DEF3FD77-F697-4995-8742-09AFA2F10792}" type="presParOf" srcId="{04BF104A-25B7-4648-B75B-6087FEF22C42}" destId="{A25DB862-E892-452F-909A-A309F8602C14}" srcOrd="1" destOrd="0" presId="urn:microsoft.com/office/officeart/2005/8/layout/hierarchy1"/>
    <dgm:cxn modelId="{9E011CB3-0F61-4A3D-818B-7DB6248CC483}" type="presParOf" srcId="{03AD9529-A322-4801-BF1A-5B5E0636252D}" destId="{FECEE85D-2705-4614-8AA2-4E56566C37E7}" srcOrd="2" destOrd="0" presId="urn:microsoft.com/office/officeart/2005/8/layout/hierarchy1"/>
    <dgm:cxn modelId="{82A752B9-D26B-45BE-8348-9ADDF6275587}" type="presParOf" srcId="{03AD9529-A322-4801-BF1A-5B5E0636252D}" destId="{E2133627-5340-4895-885A-07B048494A80}" srcOrd="3" destOrd="0" presId="urn:microsoft.com/office/officeart/2005/8/layout/hierarchy1"/>
    <dgm:cxn modelId="{74602F8B-73DA-401E-95C8-933A3C70A95A}" type="presParOf" srcId="{E2133627-5340-4895-885A-07B048494A80}" destId="{9B6BDC16-C110-4B60-A3E5-8C807769F229}" srcOrd="0" destOrd="0" presId="urn:microsoft.com/office/officeart/2005/8/layout/hierarchy1"/>
    <dgm:cxn modelId="{7E9F28A2-FD6D-4CB8-B8FF-57D57CE68939}" type="presParOf" srcId="{9B6BDC16-C110-4B60-A3E5-8C807769F229}" destId="{3FE77754-5DE6-4D15-9295-9CF1B9DC4E66}" srcOrd="0" destOrd="0" presId="urn:microsoft.com/office/officeart/2005/8/layout/hierarchy1"/>
    <dgm:cxn modelId="{9D238E9C-97C6-40D2-9693-61FB7E184362}" type="presParOf" srcId="{9B6BDC16-C110-4B60-A3E5-8C807769F229}" destId="{F7FC1680-AA76-4994-B0C9-A0431164AA33}" srcOrd="1" destOrd="0" presId="urn:microsoft.com/office/officeart/2005/8/layout/hierarchy1"/>
    <dgm:cxn modelId="{AB87074F-E0EA-45A0-AFF7-44D53A3AD148}" type="presParOf" srcId="{E2133627-5340-4895-885A-07B048494A80}" destId="{11789C56-5EE6-42B8-ACB9-C67E2E1CF6D0}" srcOrd="1" destOrd="0" presId="urn:microsoft.com/office/officeart/2005/8/layout/hierarchy1"/>
    <dgm:cxn modelId="{F7D05A72-ED3B-43C5-B6A6-04D1B543D62B}" type="presParOf" srcId="{8D879E26-0A7F-4612-9BE8-55FD5F844B14}" destId="{AA322E14-C73C-41AE-B820-B9B201E48623}" srcOrd="2" destOrd="0" presId="urn:microsoft.com/office/officeart/2005/8/layout/hierarchy1"/>
    <dgm:cxn modelId="{25962EF8-AD1C-4D10-AA60-C05C8AFA9CDC}" type="presParOf" srcId="{8D879E26-0A7F-4612-9BE8-55FD5F844B14}" destId="{F89EABEA-B009-4E01-A5C2-D3EBDEC23372}" srcOrd="3" destOrd="0" presId="urn:microsoft.com/office/officeart/2005/8/layout/hierarchy1"/>
    <dgm:cxn modelId="{4E7DECD1-322E-4ACA-A2D8-8BE65DE5A9F5}" type="presParOf" srcId="{F89EABEA-B009-4E01-A5C2-D3EBDEC23372}" destId="{83FB8128-99C6-4D4A-A8D7-56E22B7D724E}" srcOrd="0" destOrd="0" presId="urn:microsoft.com/office/officeart/2005/8/layout/hierarchy1"/>
    <dgm:cxn modelId="{938115AA-4C3E-4E6B-B796-710B875CED3F}" type="presParOf" srcId="{83FB8128-99C6-4D4A-A8D7-56E22B7D724E}" destId="{4A9D62EE-153C-43E0-B7A4-88BBBFA938AA}" srcOrd="0" destOrd="0" presId="urn:microsoft.com/office/officeart/2005/8/layout/hierarchy1"/>
    <dgm:cxn modelId="{313B513F-0522-4435-BD00-9C81A2B876A7}" type="presParOf" srcId="{83FB8128-99C6-4D4A-A8D7-56E22B7D724E}" destId="{B11C8B1C-44F2-4825-B21A-D8ADC78AD210}" srcOrd="1" destOrd="0" presId="urn:microsoft.com/office/officeart/2005/8/layout/hierarchy1"/>
    <dgm:cxn modelId="{53F3A915-2F3C-4BBC-B7B1-334B65EE873C}" type="presParOf" srcId="{F89EABEA-B009-4E01-A5C2-D3EBDEC23372}" destId="{F9C2D1A9-C72C-4C26-BA92-5576B5CCF1CD}" srcOrd="1" destOrd="0" presId="urn:microsoft.com/office/officeart/2005/8/layout/hierarchy1"/>
    <dgm:cxn modelId="{C62E14FA-B45E-4F1E-9C2A-479BC1108666}" type="presParOf" srcId="{F9C2D1A9-C72C-4C26-BA92-5576B5CCF1CD}" destId="{665A3A6B-D3B8-4D4C-871F-610689A7BD55}" srcOrd="0" destOrd="0" presId="urn:microsoft.com/office/officeart/2005/8/layout/hierarchy1"/>
    <dgm:cxn modelId="{2BBFBD31-ECFD-4014-A025-6FDED43F4E88}" type="presParOf" srcId="{F9C2D1A9-C72C-4C26-BA92-5576B5CCF1CD}" destId="{690BA650-FDC1-4731-AD00-5F3D1BB7DB4A}" srcOrd="1" destOrd="0" presId="urn:microsoft.com/office/officeart/2005/8/layout/hierarchy1"/>
    <dgm:cxn modelId="{BCE96566-F6ED-4F21-809C-534AC52FCD5A}" type="presParOf" srcId="{690BA650-FDC1-4731-AD00-5F3D1BB7DB4A}" destId="{F77B2935-8869-4657-A240-AA4436B5FAB2}" srcOrd="0" destOrd="0" presId="urn:microsoft.com/office/officeart/2005/8/layout/hierarchy1"/>
    <dgm:cxn modelId="{75AA1503-AECB-4A99-9ADF-3A5DB4EB8DEB}" type="presParOf" srcId="{F77B2935-8869-4657-A240-AA4436B5FAB2}" destId="{B10674A9-1DB2-4BD1-9359-CB4E86809F49}" srcOrd="0" destOrd="0" presId="urn:microsoft.com/office/officeart/2005/8/layout/hierarchy1"/>
    <dgm:cxn modelId="{CA39BC40-72D7-45A8-8268-121E5A9391F3}" type="presParOf" srcId="{F77B2935-8869-4657-A240-AA4436B5FAB2}" destId="{BE76FC8C-6EEE-47BA-B9CD-996A08E1B823}" srcOrd="1" destOrd="0" presId="urn:microsoft.com/office/officeart/2005/8/layout/hierarchy1"/>
    <dgm:cxn modelId="{D0B36E0E-5097-434B-81C0-DE2CE41FE802}" type="presParOf" srcId="{690BA650-FDC1-4731-AD00-5F3D1BB7DB4A}" destId="{8CB40C7A-4F36-40FD-A642-35EECAC4BB73}" srcOrd="1" destOrd="0" presId="urn:microsoft.com/office/officeart/2005/8/layout/hierarchy1"/>
  </dgm:cxnLst>
  <dgm:bg>
    <a:effectLst/>
  </dgm:bg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IN"/>
              <a:t>abc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C8D39AF-4AC7-4F1C-B70A-71C23429BC94}" type="slidenum">
              <a:rPr lang="en-IN" altLang="en-US"/>
              <a:pPr>
                <a:defRPr/>
              </a:pPr>
              <a:t>‹#›</a:t>
            </a:fld>
            <a:endParaRPr lang="en-I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07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noProof="0" smtClean="0"/>
              <a:t>Click to edit Master text styles</a:t>
            </a:r>
          </a:p>
          <a:p>
            <a:pPr lvl="1"/>
            <a:r>
              <a:rPr lang="en-IN" noProof="0" smtClean="0"/>
              <a:t>Second level</a:t>
            </a:r>
          </a:p>
          <a:p>
            <a:pPr lvl="2"/>
            <a:r>
              <a:rPr lang="en-IN" noProof="0" smtClean="0"/>
              <a:t>Third level</a:t>
            </a:r>
          </a:p>
          <a:p>
            <a:pPr lvl="3"/>
            <a:r>
              <a:rPr lang="en-IN" noProof="0" smtClean="0"/>
              <a:t>Fourth level</a:t>
            </a:r>
          </a:p>
          <a:p>
            <a:pPr lvl="4"/>
            <a:r>
              <a:rPr lang="en-IN" noProof="0" smtClean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IN"/>
              <a:t>abc</a:t>
            </a:r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6D2EEE7-B849-4365-8F18-1E444108F105}" type="slidenum">
              <a:rPr lang="en-IN" altLang="en-US"/>
              <a:pPr>
                <a:defRPr/>
              </a:pPr>
              <a:t>‹#›</a:t>
            </a:fld>
            <a:endParaRPr lang="en-I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07B88B-43F9-4CD5-95CD-0AF7364D7232}" type="slidenum">
              <a:rPr lang="en-IN" altLang="en-US" smtClean="0"/>
              <a:pPr/>
              <a:t>1</a:t>
            </a:fld>
            <a:endParaRPr lang="en-IN" altLang="en-US" smtClean="0"/>
          </a:p>
        </p:txBody>
      </p:sp>
      <p:sp>
        <p:nvSpPr>
          <p:cNvPr id="317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71FC4D93-4A3B-4247-BC45-43C93B490BCC}" type="slidenum">
              <a:rPr lang="en-IN" altLang="en-US" sz="1200">
                <a:latin typeface="Times New Roman" pitchFamily="18" charset="0"/>
              </a:rPr>
              <a:pPr algn="r" eaLnBrk="1" hangingPunct="1"/>
              <a:t>10</a:t>
            </a:fld>
            <a:endParaRPr lang="en-IN" altLang="en-US" sz="1200">
              <a:latin typeface="Times New Roman" pitchFamily="18" charset="0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1008063" y="623888"/>
            <a:ext cx="4033837" cy="311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altLang="en-US"/>
          </a:p>
        </p:txBody>
      </p:sp>
      <p:sp>
        <p:nvSpPr>
          <p:cNvPr id="40964" name="Rectangle 3"/>
          <p:cNvSpPr>
            <a:spLocks noChangeArrowheads="1"/>
          </p:cNvSpPr>
          <p:nvPr>
            <p:ph type="body"/>
          </p:nvPr>
        </p:nvSpPr>
        <p:spPr>
          <a:xfrm>
            <a:off x="604838" y="3948113"/>
            <a:ext cx="4841875" cy="3741737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7EA645F8-D2F6-4EF6-91EE-B7D60F6D55A4}" type="slidenum">
              <a:rPr lang="en-IN" altLang="en-US" sz="1200">
                <a:latin typeface="Times New Roman" pitchFamily="18" charset="0"/>
              </a:rPr>
              <a:pPr algn="r" eaLnBrk="1" hangingPunct="1"/>
              <a:t>11</a:t>
            </a:fld>
            <a:endParaRPr lang="en-IN" altLang="en-US" sz="1200">
              <a:latin typeface="Times New Roman" pitchFamily="18" charset="0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1008063" y="623888"/>
            <a:ext cx="4033837" cy="311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altLang="en-US"/>
          </a:p>
        </p:txBody>
      </p:sp>
      <p:sp>
        <p:nvSpPr>
          <p:cNvPr id="41988" name="Rectangle 3"/>
          <p:cNvSpPr>
            <a:spLocks noChangeArrowheads="1"/>
          </p:cNvSpPr>
          <p:nvPr>
            <p:ph type="body"/>
          </p:nvPr>
        </p:nvSpPr>
        <p:spPr>
          <a:xfrm>
            <a:off x="604838" y="3948113"/>
            <a:ext cx="4841875" cy="3741737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9E3B67D9-BEB3-4F0C-A438-9857458E7A7D}" type="slidenum">
              <a:rPr lang="en-IN" altLang="en-US" sz="1200">
                <a:latin typeface="Times New Roman" pitchFamily="18" charset="0"/>
              </a:rPr>
              <a:pPr algn="r" eaLnBrk="1" hangingPunct="1"/>
              <a:t>12</a:t>
            </a:fld>
            <a:endParaRPr lang="en-IN" altLang="en-US" sz="1200">
              <a:latin typeface="Times New Roman" pitchFamily="18" charset="0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1008063" y="623888"/>
            <a:ext cx="4033837" cy="311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altLang="en-US"/>
          </a:p>
        </p:txBody>
      </p:sp>
      <p:sp>
        <p:nvSpPr>
          <p:cNvPr id="43012" name="Rectangle 3"/>
          <p:cNvSpPr>
            <a:spLocks noChangeArrowheads="1"/>
          </p:cNvSpPr>
          <p:nvPr>
            <p:ph type="body"/>
          </p:nvPr>
        </p:nvSpPr>
        <p:spPr>
          <a:xfrm>
            <a:off x="604838" y="3948113"/>
            <a:ext cx="4841875" cy="3741737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F71CEE94-31A9-4B74-9029-2366B7A7773B}" type="slidenum">
              <a:rPr lang="en-IN" altLang="en-US" sz="1200">
                <a:latin typeface="Times New Roman" pitchFamily="18" charset="0"/>
              </a:rPr>
              <a:pPr algn="r" eaLnBrk="1" hangingPunct="1"/>
              <a:t>13</a:t>
            </a:fld>
            <a:endParaRPr lang="en-IN" altLang="en-US" sz="1200">
              <a:latin typeface="Times New Roman" pitchFamily="18" charset="0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1008063" y="623888"/>
            <a:ext cx="4033837" cy="311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altLang="en-US"/>
          </a:p>
        </p:txBody>
      </p:sp>
      <p:sp>
        <p:nvSpPr>
          <p:cNvPr id="44036" name="Rectangle 3"/>
          <p:cNvSpPr>
            <a:spLocks noChangeArrowheads="1"/>
          </p:cNvSpPr>
          <p:nvPr>
            <p:ph type="body"/>
          </p:nvPr>
        </p:nvSpPr>
        <p:spPr>
          <a:xfrm>
            <a:off x="604838" y="3948113"/>
            <a:ext cx="4841875" cy="3741737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A5E05AAF-D248-4555-9ED8-CD927726D3B8}" type="slidenum">
              <a:rPr lang="en-IN" altLang="en-US" sz="1200">
                <a:latin typeface="Times New Roman" pitchFamily="18" charset="0"/>
              </a:rPr>
              <a:pPr algn="r" eaLnBrk="1" hangingPunct="1"/>
              <a:t>14</a:t>
            </a:fld>
            <a:endParaRPr lang="en-IN" altLang="en-US" sz="1200">
              <a:latin typeface="Times New Roman" pitchFamily="18" charset="0"/>
            </a:endParaRPr>
          </a:p>
        </p:txBody>
      </p:sp>
      <p:sp>
        <p:nvSpPr>
          <p:cNvPr id="45059" name="Text Box 2"/>
          <p:cNvSpPr txBox="1">
            <a:spLocks noChangeArrowheads="1"/>
          </p:cNvSpPr>
          <p:nvPr/>
        </p:nvSpPr>
        <p:spPr bwMode="auto">
          <a:xfrm>
            <a:off x="1008063" y="623888"/>
            <a:ext cx="4033837" cy="311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altLang="en-US"/>
          </a:p>
        </p:txBody>
      </p:sp>
      <p:sp>
        <p:nvSpPr>
          <p:cNvPr id="45060" name="Rectangle 3"/>
          <p:cNvSpPr>
            <a:spLocks noChangeArrowheads="1"/>
          </p:cNvSpPr>
          <p:nvPr>
            <p:ph type="body"/>
          </p:nvPr>
        </p:nvSpPr>
        <p:spPr>
          <a:xfrm>
            <a:off x="604838" y="3948113"/>
            <a:ext cx="4841875" cy="3741737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EEDEA9EB-9C35-44EC-AD32-6F5EF33497EE}" type="slidenum">
              <a:rPr lang="en-IN" altLang="en-US" sz="1200">
                <a:latin typeface="Times New Roman" pitchFamily="18" charset="0"/>
              </a:rPr>
              <a:pPr algn="r" eaLnBrk="1" hangingPunct="1"/>
              <a:t>15</a:t>
            </a:fld>
            <a:endParaRPr lang="en-IN" altLang="en-US" sz="1200">
              <a:latin typeface="Times New Roman" pitchFamily="18" charset="0"/>
            </a:endParaRP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1008063" y="623888"/>
            <a:ext cx="4033837" cy="311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altLang="en-US"/>
          </a:p>
        </p:txBody>
      </p:sp>
      <p:sp>
        <p:nvSpPr>
          <p:cNvPr id="46084" name="Rectangle 3"/>
          <p:cNvSpPr>
            <a:spLocks noChangeArrowheads="1"/>
          </p:cNvSpPr>
          <p:nvPr>
            <p:ph type="body"/>
          </p:nvPr>
        </p:nvSpPr>
        <p:spPr>
          <a:xfrm>
            <a:off x="604838" y="3948113"/>
            <a:ext cx="4841875" cy="3741737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999A6BC5-371D-43E0-A0B4-743D6FABC40E}" type="slidenum">
              <a:rPr lang="en-IN" altLang="en-US" sz="1200">
                <a:latin typeface="Times New Roman" pitchFamily="18" charset="0"/>
              </a:rPr>
              <a:pPr algn="r" eaLnBrk="1" hangingPunct="1"/>
              <a:t>16</a:t>
            </a:fld>
            <a:endParaRPr lang="en-IN" altLang="en-US" sz="1200">
              <a:latin typeface="Times New Roman" pitchFamily="18" charset="0"/>
            </a:endParaRP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1008063" y="623888"/>
            <a:ext cx="4033837" cy="311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altLang="en-US"/>
          </a:p>
        </p:txBody>
      </p:sp>
      <p:sp>
        <p:nvSpPr>
          <p:cNvPr id="47108" name="Rectangle 3"/>
          <p:cNvSpPr>
            <a:spLocks noChangeArrowheads="1"/>
          </p:cNvSpPr>
          <p:nvPr>
            <p:ph type="body"/>
          </p:nvPr>
        </p:nvSpPr>
        <p:spPr>
          <a:xfrm>
            <a:off x="604838" y="3948113"/>
            <a:ext cx="4841875" cy="3741737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4233F782-7DFB-498B-98CB-7B83BF86E278}" type="slidenum">
              <a:rPr lang="en-IN" altLang="en-US" sz="1200">
                <a:latin typeface="Times New Roman" pitchFamily="18" charset="0"/>
              </a:rPr>
              <a:pPr algn="r" eaLnBrk="1" hangingPunct="1"/>
              <a:t>17</a:t>
            </a:fld>
            <a:endParaRPr lang="en-IN" altLang="en-US" sz="1200">
              <a:latin typeface="Times New Roman" pitchFamily="18" charset="0"/>
            </a:endParaRPr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1008063" y="623888"/>
            <a:ext cx="4033837" cy="311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altLang="en-US"/>
          </a:p>
        </p:txBody>
      </p:sp>
      <p:sp>
        <p:nvSpPr>
          <p:cNvPr id="48132" name="Rectangle 3"/>
          <p:cNvSpPr>
            <a:spLocks noChangeArrowheads="1"/>
          </p:cNvSpPr>
          <p:nvPr>
            <p:ph type="body"/>
          </p:nvPr>
        </p:nvSpPr>
        <p:spPr>
          <a:xfrm>
            <a:off x="604838" y="3948113"/>
            <a:ext cx="4841875" cy="3741737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0A3C0E44-2282-41B9-AFD7-08590D46ECFA}" type="slidenum">
              <a:rPr lang="en-IN" altLang="en-US" sz="1200">
                <a:latin typeface="Times New Roman" pitchFamily="18" charset="0"/>
              </a:rPr>
              <a:pPr algn="r" eaLnBrk="1" hangingPunct="1"/>
              <a:t>18</a:t>
            </a:fld>
            <a:endParaRPr lang="en-IN" altLang="en-US" sz="1200">
              <a:latin typeface="Times New Roman" pitchFamily="18" charset="0"/>
            </a:endParaRPr>
          </a:p>
        </p:txBody>
      </p:sp>
      <p:sp>
        <p:nvSpPr>
          <p:cNvPr id="49155" name="Text Box 2"/>
          <p:cNvSpPr txBox="1">
            <a:spLocks noChangeArrowheads="1"/>
          </p:cNvSpPr>
          <p:nvPr/>
        </p:nvSpPr>
        <p:spPr bwMode="auto">
          <a:xfrm>
            <a:off x="1008063" y="623888"/>
            <a:ext cx="4033837" cy="311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altLang="en-US"/>
          </a:p>
        </p:txBody>
      </p:sp>
      <p:sp>
        <p:nvSpPr>
          <p:cNvPr id="49156" name="Rectangle 3"/>
          <p:cNvSpPr>
            <a:spLocks noChangeArrowheads="1"/>
          </p:cNvSpPr>
          <p:nvPr>
            <p:ph type="body"/>
          </p:nvPr>
        </p:nvSpPr>
        <p:spPr>
          <a:xfrm>
            <a:off x="604838" y="3948113"/>
            <a:ext cx="4841875" cy="3741737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A4D3C556-357D-4818-9B76-ED258DD4181F}" type="slidenum">
              <a:rPr lang="en-IN" altLang="en-US" sz="1200">
                <a:latin typeface="Times New Roman" pitchFamily="18" charset="0"/>
              </a:rPr>
              <a:pPr algn="r" eaLnBrk="1" hangingPunct="1"/>
              <a:t>19</a:t>
            </a:fld>
            <a:endParaRPr lang="en-IN" altLang="en-US" sz="1200">
              <a:latin typeface="Times New Roman" pitchFamily="18" charset="0"/>
            </a:endParaRPr>
          </a:p>
        </p:txBody>
      </p:sp>
      <p:sp>
        <p:nvSpPr>
          <p:cNvPr id="50179" name="Text Box 2"/>
          <p:cNvSpPr txBox="1">
            <a:spLocks noChangeArrowheads="1"/>
          </p:cNvSpPr>
          <p:nvPr/>
        </p:nvSpPr>
        <p:spPr bwMode="auto">
          <a:xfrm>
            <a:off x="1008063" y="623888"/>
            <a:ext cx="4033837" cy="311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altLang="en-US"/>
          </a:p>
        </p:txBody>
      </p:sp>
      <p:sp>
        <p:nvSpPr>
          <p:cNvPr id="50180" name="Rectangle 3"/>
          <p:cNvSpPr>
            <a:spLocks noChangeArrowheads="1"/>
          </p:cNvSpPr>
          <p:nvPr>
            <p:ph type="body"/>
          </p:nvPr>
        </p:nvSpPr>
        <p:spPr>
          <a:xfrm>
            <a:off x="604838" y="3948113"/>
            <a:ext cx="4841875" cy="3741737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7E1DB3ED-9BFB-4F5F-A75E-A99CCAB5A8F6}" type="slidenum">
              <a:rPr lang="en-IN" altLang="en-US" sz="1200">
                <a:latin typeface="Times New Roman" pitchFamily="18" charset="0"/>
              </a:rPr>
              <a:pPr algn="r" eaLnBrk="1" hangingPunct="1"/>
              <a:t>2</a:t>
            </a:fld>
            <a:endParaRPr lang="en-IN" altLang="en-US" sz="1200">
              <a:latin typeface="Times New Roman" pitchFamily="18" charset="0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1008063" y="623888"/>
            <a:ext cx="4033837" cy="311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altLang="en-US"/>
          </a:p>
        </p:txBody>
      </p:sp>
      <p:sp>
        <p:nvSpPr>
          <p:cNvPr id="32772" name="Rectangle 3"/>
          <p:cNvSpPr>
            <a:spLocks noChangeArrowheads="1"/>
          </p:cNvSpPr>
          <p:nvPr>
            <p:ph type="body"/>
          </p:nvPr>
        </p:nvSpPr>
        <p:spPr>
          <a:xfrm>
            <a:off x="604838" y="3948113"/>
            <a:ext cx="4841875" cy="3741737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D44D0004-82F5-4B20-A1BA-4D221804BF07}" type="slidenum">
              <a:rPr lang="en-IN" altLang="en-US" sz="1200">
                <a:latin typeface="Times New Roman" pitchFamily="18" charset="0"/>
              </a:rPr>
              <a:pPr algn="r" eaLnBrk="1" hangingPunct="1"/>
              <a:t>20</a:t>
            </a:fld>
            <a:endParaRPr lang="en-IN" altLang="en-US" sz="1200">
              <a:latin typeface="Times New Roman" pitchFamily="18" charset="0"/>
            </a:endParaRPr>
          </a:p>
        </p:txBody>
      </p:sp>
      <p:sp>
        <p:nvSpPr>
          <p:cNvPr id="51203" name="Text Box 2"/>
          <p:cNvSpPr txBox="1">
            <a:spLocks noChangeArrowheads="1"/>
          </p:cNvSpPr>
          <p:nvPr/>
        </p:nvSpPr>
        <p:spPr bwMode="auto">
          <a:xfrm>
            <a:off x="1008063" y="623888"/>
            <a:ext cx="4033837" cy="311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altLang="en-US"/>
          </a:p>
        </p:txBody>
      </p:sp>
      <p:sp>
        <p:nvSpPr>
          <p:cNvPr id="51204" name="Rectangle 3"/>
          <p:cNvSpPr>
            <a:spLocks noChangeArrowheads="1"/>
          </p:cNvSpPr>
          <p:nvPr>
            <p:ph type="body"/>
          </p:nvPr>
        </p:nvSpPr>
        <p:spPr>
          <a:xfrm>
            <a:off x="604838" y="3948113"/>
            <a:ext cx="4841875" cy="3741737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4E64C5D6-750D-4B5B-8E2C-C69D8AEB4C03}" type="slidenum">
              <a:rPr lang="en-IN" altLang="en-US" sz="1200">
                <a:latin typeface="Times New Roman" pitchFamily="18" charset="0"/>
              </a:rPr>
              <a:pPr algn="r" eaLnBrk="1" hangingPunct="1"/>
              <a:t>21</a:t>
            </a:fld>
            <a:endParaRPr lang="en-IN" altLang="en-US" sz="1200">
              <a:latin typeface="Times New Roman" pitchFamily="18" charset="0"/>
            </a:endParaRP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1008063" y="623888"/>
            <a:ext cx="4033837" cy="311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altLang="en-US"/>
          </a:p>
        </p:txBody>
      </p:sp>
      <p:sp>
        <p:nvSpPr>
          <p:cNvPr id="52228" name="Rectangle 3"/>
          <p:cNvSpPr>
            <a:spLocks noChangeArrowheads="1"/>
          </p:cNvSpPr>
          <p:nvPr>
            <p:ph type="body"/>
          </p:nvPr>
        </p:nvSpPr>
        <p:spPr>
          <a:xfrm>
            <a:off x="604838" y="3948113"/>
            <a:ext cx="4841875" cy="3741737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0DEF283E-979C-4715-8ACA-D822C449B721}" type="slidenum">
              <a:rPr lang="en-IN" altLang="en-US" sz="1200">
                <a:latin typeface="Times New Roman" pitchFamily="18" charset="0"/>
              </a:rPr>
              <a:pPr algn="r" eaLnBrk="1" hangingPunct="1"/>
              <a:t>22</a:t>
            </a:fld>
            <a:endParaRPr lang="en-IN" altLang="en-US" sz="1200">
              <a:latin typeface="Times New Roman" pitchFamily="18" charset="0"/>
            </a:endParaRPr>
          </a:p>
        </p:txBody>
      </p:sp>
      <p:sp>
        <p:nvSpPr>
          <p:cNvPr id="53251" name="Text Box 2"/>
          <p:cNvSpPr txBox="1">
            <a:spLocks noChangeArrowheads="1"/>
          </p:cNvSpPr>
          <p:nvPr/>
        </p:nvSpPr>
        <p:spPr bwMode="auto">
          <a:xfrm>
            <a:off x="1008063" y="623888"/>
            <a:ext cx="4033837" cy="311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altLang="en-US"/>
          </a:p>
        </p:txBody>
      </p:sp>
      <p:sp>
        <p:nvSpPr>
          <p:cNvPr id="53252" name="Rectangle 3"/>
          <p:cNvSpPr>
            <a:spLocks noChangeArrowheads="1"/>
          </p:cNvSpPr>
          <p:nvPr>
            <p:ph type="body"/>
          </p:nvPr>
        </p:nvSpPr>
        <p:spPr>
          <a:xfrm>
            <a:off x="604838" y="3948113"/>
            <a:ext cx="4841875" cy="3741737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8259BEDB-57FF-464E-AD0A-D17A146002B4}" type="slidenum">
              <a:rPr lang="en-IN" altLang="en-US" sz="1200">
                <a:latin typeface="Times New Roman" pitchFamily="18" charset="0"/>
              </a:rPr>
              <a:pPr algn="r" eaLnBrk="1" hangingPunct="1"/>
              <a:t>23</a:t>
            </a:fld>
            <a:endParaRPr lang="en-IN" altLang="en-US" sz="1200">
              <a:latin typeface="Times New Roman" pitchFamily="18" charset="0"/>
            </a:endParaRPr>
          </a:p>
        </p:txBody>
      </p:sp>
      <p:sp>
        <p:nvSpPr>
          <p:cNvPr id="54275" name="Text Box 2"/>
          <p:cNvSpPr txBox="1">
            <a:spLocks noChangeArrowheads="1"/>
          </p:cNvSpPr>
          <p:nvPr/>
        </p:nvSpPr>
        <p:spPr bwMode="auto">
          <a:xfrm>
            <a:off x="1008063" y="623888"/>
            <a:ext cx="4033837" cy="311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altLang="en-US"/>
          </a:p>
        </p:txBody>
      </p:sp>
      <p:sp>
        <p:nvSpPr>
          <p:cNvPr id="54276" name="Rectangle 3"/>
          <p:cNvSpPr>
            <a:spLocks noChangeArrowheads="1"/>
          </p:cNvSpPr>
          <p:nvPr>
            <p:ph type="body"/>
          </p:nvPr>
        </p:nvSpPr>
        <p:spPr>
          <a:xfrm>
            <a:off x="604838" y="3948113"/>
            <a:ext cx="4841875" cy="3741737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4E028-0138-4171-A635-7E08BBB43B3C}" type="slidenum">
              <a:rPr lang="en-IN" altLang="en-US" smtClean="0"/>
              <a:pPr/>
              <a:t>24</a:t>
            </a:fld>
            <a:endParaRPr lang="en-IN" altLang="en-US" smtClean="0"/>
          </a:p>
        </p:txBody>
      </p:sp>
      <p:sp>
        <p:nvSpPr>
          <p:cNvPr id="55299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9FE20DC5-F43C-4B5C-823E-400014D71326}" type="slidenum">
              <a:rPr lang="en-IN" altLang="en-US" sz="1200">
                <a:latin typeface="Times New Roman" pitchFamily="18" charset="0"/>
              </a:rPr>
              <a:pPr algn="r" eaLnBrk="1" hangingPunct="1"/>
              <a:t>3</a:t>
            </a:fld>
            <a:endParaRPr lang="en-IN" altLang="en-US" sz="1200">
              <a:latin typeface="Times New Roman" pitchFamily="18" charset="0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1008063" y="623888"/>
            <a:ext cx="4033837" cy="311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altLang="en-US"/>
          </a:p>
        </p:txBody>
      </p:sp>
      <p:sp>
        <p:nvSpPr>
          <p:cNvPr id="33796" name="Rectangle 3"/>
          <p:cNvSpPr>
            <a:spLocks noChangeArrowheads="1"/>
          </p:cNvSpPr>
          <p:nvPr>
            <p:ph type="body"/>
          </p:nvPr>
        </p:nvSpPr>
        <p:spPr>
          <a:xfrm>
            <a:off x="604838" y="3948113"/>
            <a:ext cx="4841875" cy="3741737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BDFE834A-5A40-4DB0-A503-9CF33BCB1B45}" type="slidenum">
              <a:rPr lang="en-IN" altLang="en-US" sz="1200">
                <a:latin typeface="Times New Roman" pitchFamily="18" charset="0"/>
              </a:rPr>
              <a:pPr algn="r" eaLnBrk="1" hangingPunct="1"/>
              <a:t>4</a:t>
            </a:fld>
            <a:endParaRPr lang="en-IN" altLang="en-US" sz="1200">
              <a:latin typeface="Times New Roman" pitchFamily="18" charset="0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1008063" y="623888"/>
            <a:ext cx="4033837" cy="311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altLang="en-US"/>
          </a:p>
        </p:txBody>
      </p:sp>
      <p:sp>
        <p:nvSpPr>
          <p:cNvPr id="34820" name="Rectangle 3"/>
          <p:cNvSpPr>
            <a:spLocks noChangeArrowheads="1"/>
          </p:cNvSpPr>
          <p:nvPr>
            <p:ph type="body"/>
          </p:nvPr>
        </p:nvSpPr>
        <p:spPr>
          <a:xfrm>
            <a:off x="604838" y="3948113"/>
            <a:ext cx="4841875" cy="3741737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0A08301C-7D61-4176-B285-A5DC71E98AF0}" type="slidenum">
              <a:rPr lang="en-IN" altLang="en-US" sz="1200">
                <a:latin typeface="Times New Roman" pitchFamily="18" charset="0"/>
              </a:rPr>
              <a:pPr algn="r" eaLnBrk="1" hangingPunct="1"/>
              <a:t>5</a:t>
            </a:fld>
            <a:endParaRPr lang="en-IN" altLang="en-US" sz="1200">
              <a:latin typeface="Times New Roman" pitchFamily="18" charset="0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1008063" y="623888"/>
            <a:ext cx="4033837" cy="311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altLang="en-US"/>
          </a:p>
        </p:txBody>
      </p:sp>
      <p:sp>
        <p:nvSpPr>
          <p:cNvPr id="35844" name="Rectangle 3"/>
          <p:cNvSpPr>
            <a:spLocks noChangeArrowheads="1"/>
          </p:cNvSpPr>
          <p:nvPr>
            <p:ph type="body"/>
          </p:nvPr>
        </p:nvSpPr>
        <p:spPr>
          <a:xfrm>
            <a:off x="604838" y="3948113"/>
            <a:ext cx="4841875" cy="3741737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76E422FF-42D8-43C1-84BC-2540F33D2EAF}" type="slidenum">
              <a:rPr lang="en-IN" altLang="en-US" sz="1200">
                <a:latin typeface="Times New Roman" pitchFamily="18" charset="0"/>
              </a:rPr>
              <a:pPr algn="r" eaLnBrk="1" hangingPunct="1"/>
              <a:t>6</a:t>
            </a:fld>
            <a:endParaRPr lang="en-IN" altLang="en-US" sz="1200">
              <a:latin typeface="Times New Roman" pitchFamily="18" charset="0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1008063" y="623888"/>
            <a:ext cx="4033837" cy="311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altLang="en-US"/>
          </a:p>
        </p:txBody>
      </p:sp>
      <p:sp>
        <p:nvSpPr>
          <p:cNvPr id="36868" name="Rectangle 3"/>
          <p:cNvSpPr>
            <a:spLocks noChangeArrowheads="1"/>
          </p:cNvSpPr>
          <p:nvPr>
            <p:ph type="body"/>
          </p:nvPr>
        </p:nvSpPr>
        <p:spPr>
          <a:xfrm>
            <a:off x="604838" y="3948113"/>
            <a:ext cx="4841875" cy="3741737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B658190E-30CB-4B2F-8EB7-06FA77C719D9}" type="slidenum">
              <a:rPr lang="en-IN" altLang="en-US" sz="1200">
                <a:latin typeface="Times New Roman" pitchFamily="18" charset="0"/>
              </a:rPr>
              <a:pPr algn="r" eaLnBrk="1" hangingPunct="1"/>
              <a:t>7</a:t>
            </a:fld>
            <a:endParaRPr lang="en-IN" altLang="en-US" sz="1200">
              <a:latin typeface="Times New Roman" pitchFamily="18" charset="0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1008063" y="623888"/>
            <a:ext cx="4033837" cy="311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altLang="en-US"/>
          </a:p>
        </p:txBody>
      </p:sp>
      <p:sp>
        <p:nvSpPr>
          <p:cNvPr id="37892" name="Rectangle 3"/>
          <p:cNvSpPr>
            <a:spLocks noChangeArrowheads="1"/>
          </p:cNvSpPr>
          <p:nvPr>
            <p:ph type="body"/>
          </p:nvPr>
        </p:nvSpPr>
        <p:spPr>
          <a:xfrm>
            <a:off x="604838" y="3948113"/>
            <a:ext cx="4841875" cy="3741737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7B12B87B-44CE-4429-9329-7BF16E13D024}" type="slidenum">
              <a:rPr lang="en-IN" altLang="en-US" sz="1200">
                <a:latin typeface="Times New Roman" pitchFamily="18" charset="0"/>
              </a:rPr>
              <a:pPr algn="r" eaLnBrk="1" hangingPunct="1"/>
              <a:t>8</a:t>
            </a:fld>
            <a:endParaRPr lang="en-IN" altLang="en-US" sz="1200">
              <a:latin typeface="Times New Roman" pitchFamily="18" charset="0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1008063" y="623888"/>
            <a:ext cx="4033837" cy="311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altLang="en-US"/>
          </a:p>
        </p:txBody>
      </p:sp>
      <p:sp>
        <p:nvSpPr>
          <p:cNvPr id="38916" name="Rectangle 3"/>
          <p:cNvSpPr>
            <a:spLocks noChangeArrowheads="1"/>
          </p:cNvSpPr>
          <p:nvPr>
            <p:ph type="body"/>
          </p:nvPr>
        </p:nvSpPr>
        <p:spPr>
          <a:xfrm>
            <a:off x="604838" y="3948113"/>
            <a:ext cx="4841875" cy="3741737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IN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 eaLnBrk="1" hangingPunct="1"/>
            <a:fld id="{555FC13B-FD9F-4DFB-95B9-16584E212C81}" type="slidenum">
              <a:rPr lang="en-IN" altLang="en-US" sz="1200">
                <a:latin typeface="Times New Roman" pitchFamily="18" charset="0"/>
              </a:rPr>
              <a:pPr algn="r" eaLnBrk="1" hangingPunct="1"/>
              <a:t>9</a:t>
            </a:fld>
            <a:endParaRPr lang="en-IN" altLang="en-US" sz="1200">
              <a:latin typeface="Times New Roman" pitchFamily="18" charset="0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1008063" y="623888"/>
            <a:ext cx="4033837" cy="31162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IN" altLang="en-US"/>
          </a:p>
        </p:txBody>
      </p:sp>
      <p:sp>
        <p:nvSpPr>
          <p:cNvPr id="39940" name="Rectangle 3"/>
          <p:cNvSpPr>
            <a:spLocks noChangeArrowheads="1"/>
          </p:cNvSpPr>
          <p:nvPr>
            <p:ph type="body"/>
          </p:nvPr>
        </p:nvSpPr>
        <p:spPr>
          <a:xfrm>
            <a:off x="604838" y="3948113"/>
            <a:ext cx="4841875" cy="3741737"/>
          </a:xfrm>
          <a:noFill/>
          <a:ln/>
        </p:spPr>
        <p:txBody>
          <a:bodyPr wrap="none" anchor="ctr"/>
          <a:lstStyle/>
          <a:p>
            <a:pPr defTabSz="449263" eaLnBrk="1" hangingPunct="1"/>
            <a:endParaRPr lang="en-I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07181-4D7E-4F27-95A6-9C82716DA67E}" type="slidenum">
              <a:rPr lang="en-IN" altLang="en-US"/>
              <a:pPr>
                <a:defRPr/>
              </a:pPr>
              <a:t>‹#›</a:t>
            </a:fld>
            <a:endParaRPr lang="en-I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3BD22C-4BC4-44CA-8727-390A544B6423}" type="slidenum">
              <a:rPr lang="en-IN" altLang="en-US"/>
              <a:pPr>
                <a:defRPr/>
              </a:pPr>
              <a:t>‹#›</a:t>
            </a:fld>
            <a:endParaRPr lang="en-I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F7736B-1B44-4F78-A00E-A4798317E4F9}" type="slidenum">
              <a:rPr lang="en-IN" altLang="en-US"/>
              <a:pPr>
                <a:defRPr/>
              </a:pPr>
              <a:t>‹#›</a:t>
            </a:fld>
            <a:endParaRPr lang="en-I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9E5C49-02DB-4FB5-B9FF-27848F375779}" type="slidenum">
              <a:rPr lang="en-IN" altLang="en-US"/>
              <a:pPr>
                <a:defRPr/>
              </a:pPr>
              <a:t>‹#›</a:t>
            </a:fld>
            <a:endParaRPr lang="en-I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B225A-ACC4-4D80-849F-012C880BD2A6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83D09F-3371-466E-98A7-C10E6A1F7653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101496-2D63-4143-956B-13777269A7F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CF39C6-F663-43EC-81BD-CAFA8F2F1AC0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168A18-E711-4FEA-B98F-0B82D778C201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AF81AE-74D4-4734-9942-4DFDEB0B06A5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C8113C-4F80-424A-9048-7ACE644376D5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BF269B-D7FB-4DEB-84B9-B33CBBD724F2}" type="slidenum">
              <a:rPr lang="en-IN" altLang="en-US"/>
              <a:pPr>
                <a:defRPr/>
              </a:pPr>
              <a:t>‹#›</a:t>
            </a:fld>
            <a:endParaRPr lang="en-I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840348-BC62-44A5-AC6B-A5803C8EB207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114817-01EC-4410-BEA2-38610CA67F90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5DC6F9-3274-442D-BBE7-2A4AE89EEC0A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3573F-7BC4-492D-818B-23B01C8D6987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 defTabSz="914400">
              <a:defRPr>
                <a:solidFill>
                  <a:prstClr val="black">
                    <a:tint val="75000"/>
                  </a:prst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defTabSz="914400">
              <a:defRPr/>
            </a:lvl1pPr>
          </a:lstStyle>
          <a:p>
            <a:pPr>
              <a:defRPr/>
            </a:pPr>
            <a:fld id="{724AF245-2463-4B5E-8AFA-618EDCC1C4A9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245225"/>
            <a:ext cx="2895600" cy="476250"/>
          </a:xfrm>
        </p:spPr>
        <p:txBody>
          <a:bodyPr rtlCol="0"/>
          <a:lstStyle>
            <a:lvl1pPr defTabSz="914400">
              <a:defRPr sz="1400" baseline="0">
                <a:solidFill>
                  <a:prstClr val="black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4D051391-31C7-4CEA-8D16-E2884700E82B}" type="slidenum">
              <a:rPr lang="en-IN" altLang="en-US"/>
              <a:pPr>
                <a:defRPr/>
              </a:pPr>
              <a:t>‹#›</a:t>
            </a:fld>
            <a:endParaRPr lang="en-I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22ABD2-716F-4A19-8E6F-CDEA14A1DE01}" type="slidenum">
              <a:rPr lang="en-IN" altLang="en-US"/>
              <a:pPr>
                <a:defRPr/>
              </a:pPr>
              <a:t>‹#›</a:t>
            </a:fld>
            <a:endParaRPr lang="en-I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6A7DD-1F35-40E9-BFE2-97159E5EE8C3}" type="slidenum">
              <a:rPr lang="en-IN" altLang="en-US"/>
              <a:pPr>
                <a:defRPr/>
              </a:pPr>
              <a:t>‹#›</a:t>
            </a:fld>
            <a:endParaRPr lang="en-I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64269B-8EC8-4BE4-A733-0427A6BFEA3F}" type="slidenum">
              <a:rPr lang="en-IN" altLang="en-US"/>
              <a:pPr>
                <a:defRPr/>
              </a:pPr>
              <a:t>‹#›</a:t>
            </a:fld>
            <a:endParaRPr lang="en-I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64DC75-E89E-443D-A0F1-C08A2E733094}" type="slidenum">
              <a:rPr lang="en-IN" altLang="en-US"/>
              <a:pPr>
                <a:defRPr/>
              </a:pPr>
              <a:t>‹#›</a:t>
            </a:fld>
            <a:endParaRPr lang="en-I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0773D4-87D2-4FDA-B01F-B309409F4C1F}" type="slidenum">
              <a:rPr lang="en-IN" altLang="en-US"/>
              <a:pPr>
                <a:defRPr/>
              </a:pPr>
              <a:t>‹#›</a:t>
            </a:fld>
            <a:endParaRPr lang="en-I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A48A69-1FAB-407D-BFB2-1E5C26B279C2}" type="slidenum">
              <a:rPr lang="en-IN" altLang="en-US"/>
              <a:pPr>
                <a:defRPr/>
              </a:pPr>
              <a:t>‹#›</a:t>
            </a:fld>
            <a:endParaRPr lang="en-I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DE370-4AB3-4EEC-93D9-FACB5222FB08}" type="slidenum">
              <a:rPr lang="en-IN" altLang="en-US"/>
              <a:pPr>
                <a:defRPr/>
              </a:pPr>
              <a:t>‹#›</a:t>
            </a:fld>
            <a:endParaRPr lang="en-I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IN" altLang="en-US" smtClean="0"/>
              <a:t>Click to edit Master text styles</a:t>
            </a:r>
          </a:p>
          <a:p>
            <a:pPr lvl="1"/>
            <a:r>
              <a:rPr lang="en-IN" altLang="en-US" smtClean="0"/>
              <a:t>Second level</a:t>
            </a:r>
          </a:p>
          <a:p>
            <a:pPr lvl="2"/>
            <a:r>
              <a:rPr lang="en-IN" altLang="en-US" smtClean="0"/>
              <a:t>Third level</a:t>
            </a:r>
          </a:p>
          <a:p>
            <a:pPr lvl="3"/>
            <a:r>
              <a:rPr lang="en-IN" altLang="en-US" smtClean="0"/>
              <a:t>Fourth level</a:t>
            </a:r>
          </a:p>
          <a:p>
            <a:pPr lvl="4"/>
            <a:r>
              <a:rPr lang="en-IN" altLang="en-US" smtClean="0"/>
              <a:t>Fifth level</a:t>
            </a:r>
          </a:p>
        </p:txBody>
      </p:sp>
      <p:sp>
        <p:nvSpPr>
          <p:cNvPr id="696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96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696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09734F0D-7C91-4866-AAE6-0A88D180AD03}" type="slidenum">
              <a:rPr lang="en-IN" altLang="en-US"/>
              <a:pPr>
                <a:defRPr/>
              </a:pPr>
              <a:t>‹#›</a:t>
            </a:fld>
            <a:endParaRPr lang="en-IN" altLang="en-US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-1270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>
              <a:defRPr/>
            </a:pP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66" r:id="rId1"/>
    <p:sldLayoutId id="2147486367" r:id="rId2"/>
    <p:sldLayoutId id="2147486368" r:id="rId3"/>
    <p:sldLayoutId id="2147486369" r:id="rId4"/>
    <p:sldLayoutId id="2147486370" r:id="rId5"/>
    <p:sldLayoutId id="2147486371" r:id="rId6"/>
    <p:sldLayoutId id="2147486372" r:id="rId7"/>
    <p:sldLayoutId id="2147486373" r:id="rId8"/>
    <p:sldLayoutId id="2147486374" r:id="rId9"/>
    <p:sldLayoutId id="2147486375" r:id="rId10"/>
    <p:sldLayoutId id="2147486376" r:id="rId11"/>
    <p:sldLayoutId id="2147486377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7F26949-1561-4915-9BE0-83CC42CBE677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78" r:id="rId1"/>
    <p:sldLayoutId id="2147486379" r:id="rId2"/>
    <p:sldLayoutId id="2147486380" r:id="rId3"/>
    <p:sldLayoutId id="2147486381" r:id="rId4"/>
    <p:sldLayoutId id="2147486382" r:id="rId5"/>
    <p:sldLayoutId id="2147486383" r:id="rId6"/>
    <p:sldLayoutId id="2147486384" r:id="rId7"/>
    <p:sldLayoutId id="2147486385" r:id="rId8"/>
    <p:sldLayoutId id="2147486386" r:id="rId9"/>
    <p:sldLayoutId id="2147486387" r:id="rId10"/>
    <p:sldLayoutId id="2147486388" r:id="rId11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IN" altLang="en-US" smtClean="0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I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IN"/>
              <a:t>SEPNT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5216ED1-9EB3-41D7-9E0A-79358473260A}" type="slidenum">
              <a:rPr lang="en-IN"/>
              <a:pPr>
                <a:defRPr/>
              </a:pPr>
              <a:t>‹#›</a:t>
            </a:fld>
            <a:endParaRPr lang="en-IN" dirty="0"/>
          </a:p>
        </p:txBody>
      </p:sp>
      <p:sp>
        <p:nvSpPr>
          <p:cNvPr id="3079" name="Line 7"/>
          <p:cNvSpPr>
            <a:spLocks noChangeShapeType="1"/>
          </p:cNvSpPr>
          <p:nvPr userDrawn="1"/>
        </p:nvSpPr>
        <p:spPr bwMode="auto">
          <a:xfrm>
            <a:off x="0" y="6096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prstShdw prst="shdw17" dist="17961" dir="2700000">
              <a:schemeClr val="bg2"/>
            </a:prstShdw>
          </a:effectLst>
        </p:spPr>
        <p:txBody>
          <a:bodyPr wrap="none"/>
          <a:lstStyle/>
          <a:p>
            <a:pPr>
              <a:defRPr/>
            </a:pPr>
            <a:endParaRPr lang="en-I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389" r:id="rId1"/>
    <p:sldLayoutId id="2147486390" r:id="rId2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1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809625" y="1654175"/>
            <a:ext cx="7512050" cy="3786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3399FF"/>
              </a:buClr>
              <a:buSzPct val="100000"/>
              <a:defRPr/>
            </a:pPr>
            <a:r>
              <a:rPr lang="en-GB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imes New Roman" pitchFamily="18" charset="0"/>
              </a:rPr>
              <a:t>SEPNT</a:t>
            </a:r>
          </a:p>
          <a:p>
            <a:pPr algn="ctr">
              <a:buClr>
                <a:srgbClr val="3399FF"/>
              </a:buClr>
              <a:buSzPct val="100000"/>
              <a:defRPr/>
            </a:pPr>
            <a:r>
              <a:rPr lang="en-GB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imes New Roman" pitchFamily="18" charset="0"/>
              </a:rPr>
              <a:t>-</a:t>
            </a:r>
          </a:p>
          <a:p>
            <a:pPr algn="ctr">
              <a:buClr>
                <a:srgbClr val="3399FF"/>
              </a:buClr>
              <a:buSzPct val="100000"/>
              <a:defRPr/>
            </a:pPr>
            <a:r>
              <a:rPr lang="en-GB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imes New Roman" pitchFamily="18" charset="0"/>
              </a:rPr>
              <a:t>INTRODUCTION</a:t>
            </a:r>
          </a:p>
          <a:p>
            <a:pPr algn="ctr">
              <a:buClr>
                <a:srgbClr val="3399FF"/>
              </a:buClr>
              <a:buSzPct val="100000"/>
              <a:defRPr/>
            </a:pPr>
            <a:r>
              <a:rPr lang="en-GB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imes New Roman" pitchFamily="18" charset="0"/>
              </a:rPr>
              <a:t>-</a:t>
            </a:r>
          </a:p>
          <a:p>
            <a:pPr algn="ctr">
              <a:buClr>
                <a:srgbClr val="3399FF"/>
              </a:buClr>
              <a:buSzPct val="100000"/>
              <a:defRPr/>
            </a:pPr>
            <a:r>
              <a:rPr lang="en-GB" sz="4800"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imes New Roman" pitchFamily="18" charset="0"/>
              </a:rPr>
              <a:t>PART 3</a:t>
            </a:r>
            <a:endParaRPr lang="en-GB" sz="4800" b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45780D-0156-44B1-85F7-2283634A03F9}" type="slidenum">
              <a:rPr lang="en-IN" altLang="en-US" smtClean="0"/>
              <a:pPr/>
              <a:t>10</a:t>
            </a:fld>
            <a:endParaRPr lang="en-IN" altLang="en-US" smtClean="0"/>
          </a:p>
        </p:txBody>
      </p:sp>
      <p:sp>
        <p:nvSpPr>
          <p:cNvPr id="717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400" dirty="0" smtClean="0">
                <a:latin typeface="+mn-lt"/>
              </a:rPr>
              <a:t>SEPNT Introduction</a:t>
            </a: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588" y="609600"/>
            <a:ext cx="9139237" cy="3136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58775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200" dirty="0">
                <a:latin typeface="Arial" panose="020B0604020202020204" pitchFamily="34" charset="0"/>
              </a:rPr>
              <a:t>History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000" dirty="0">
                <a:latin typeface="+mn-lt"/>
                <a:cs typeface="Arial" charset="0"/>
              </a:rPr>
              <a:t>1985 -1989 </a:t>
            </a:r>
            <a:r>
              <a:rPr lang="en-IN" altLang="en-US" sz="2000" dirty="0">
                <a:latin typeface="+mn-lt"/>
                <a:cs typeface="Arial" charset="0"/>
              </a:rPr>
              <a:t>(No Silver Bullet)</a:t>
            </a:r>
            <a:endParaRPr lang="en-GB" altLang="en-US" sz="2000" dirty="0">
              <a:latin typeface="+mn-lt"/>
              <a:cs typeface="Arial" charset="0"/>
            </a:endParaRPr>
          </a:p>
          <a:p>
            <a:pPr marL="111760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1600" dirty="0">
                <a:latin typeface="+mn-lt"/>
                <a:cs typeface="Arial" charset="0"/>
              </a:rPr>
              <a:t>In 1986, Fred Brooks published a “No Silver Bullet” article, arguing that no individual technology or practice would ever make a 10-fold improvement in productivity within 10 years.</a:t>
            </a:r>
          </a:p>
          <a:p>
            <a:pPr marL="111760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1600" dirty="0">
                <a:latin typeface="+mn-lt"/>
                <a:cs typeface="Arial" charset="0"/>
              </a:rPr>
              <a:t>The search for a single key to success never worked</a:t>
            </a:r>
          </a:p>
          <a:p>
            <a:pPr marL="111760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1600" dirty="0">
                <a:latin typeface="+mn-lt"/>
                <a:cs typeface="Arial" charset="0"/>
              </a:rPr>
              <a:t>All known technologies and practices have only made incremental improvements to productivity and quality. </a:t>
            </a:r>
          </a:p>
          <a:p>
            <a:pPr marL="619125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endParaRPr lang="en-GB" altLang="en-US" dirty="0"/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7932738" y="-6350"/>
            <a:ext cx="1208087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pitchFamily="34" charset="0"/>
              </a:rPr>
              <a:t>Theory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588" y="3175"/>
            <a:ext cx="334327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pitchFamily="34" charset="0"/>
              </a:rPr>
              <a:t>Software Engineering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F084BA5-C656-44C8-A8C8-96F95B0D8A42}" type="slidenum">
              <a:rPr lang="en-IN" altLang="en-US" smtClean="0"/>
              <a:pPr/>
              <a:t>11</a:t>
            </a:fld>
            <a:endParaRPr lang="en-IN" altLang="en-US" smtClean="0"/>
          </a:p>
        </p:txBody>
      </p:sp>
      <p:sp>
        <p:nvSpPr>
          <p:cNvPr id="717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400" dirty="0" smtClean="0">
                <a:latin typeface="+mn-lt"/>
              </a:rPr>
              <a:t>SEPNT Introduction</a:t>
            </a:r>
          </a:p>
        </p:txBody>
      </p:sp>
      <p:sp>
        <p:nvSpPr>
          <p:cNvPr id="16388" name="Text Box 2"/>
          <p:cNvSpPr txBox="1">
            <a:spLocks noChangeArrowheads="1"/>
          </p:cNvSpPr>
          <p:nvPr/>
        </p:nvSpPr>
        <p:spPr bwMode="auto">
          <a:xfrm>
            <a:off x="990600" y="2895600"/>
            <a:ext cx="1676400" cy="173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spcBef>
                <a:spcPts val="1125"/>
              </a:spcBef>
              <a:buClr>
                <a:srgbClr val="FFFFFF"/>
              </a:buClr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>
                <a:solidFill>
                  <a:srgbClr val="FFFFFF"/>
                </a:solidFill>
              </a:rPr>
              <a:t>Target – Single Database for Origination &amp; Customer Service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6350" y="617538"/>
            <a:ext cx="9134475" cy="391318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58775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200" dirty="0">
                <a:latin typeface="Arial" panose="020B0604020202020204" pitchFamily="34" charset="0"/>
              </a:rPr>
              <a:t>History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000" dirty="0">
                <a:latin typeface="+mn-lt"/>
                <a:cs typeface="Arial" charset="0"/>
              </a:rPr>
              <a:t>1990 -1999 (Information Superhighway)</a:t>
            </a:r>
          </a:p>
          <a:p>
            <a:pPr marL="111760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1600" dirty="0">
                <a:latin typeface="+mn-lt"/>
                <a:cs typeface="Arial" charset="0"/>
              </a:rPr>
              <a:t>Rise of the internet</a:t>
            </a:r>
          </a:p>
          <a:p>
            <a:pPr marL="111760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1600" dirty="0">
                <a:latin typeface="+mn-lt"/>
                <a:cs typeface="Arial" charset="0"/>
              </a:rPr>
              <a:t>Flooding Communication Channels</a:t>
            </a:r>
          </a:p>
          <a:p>
            <a:pPr marL="111760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1600" dirty="0">
                <a:latin typeface="+mn-lt"/>
                <a:cs typeface="Arial" charset="0"/>
              </a:rPr>
              <a:t>Search &amp; Use</a:t>
            </a:r>
          </a:p>
          <a:p>
            <a:pPr marL="111760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1600" dirty="0">
                <a:latin typeface="+mn-lt"/>
                <a:cs typeface="Arial" charset="0"/>
              </a:rPr>
              <a:t>Multi-lingual Consolidation and Distribution</a:t>
            </a:r>
          </a:p>
          <a:p>
            <a:pPr marL="111760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1600" dirty="0">
                <a:latin typeface="+mn-lt"/>
                <a:cs typeface="Arial" charset="0"/>
              </a:rPr>
              <a:t>Global Networking </a:t>
            </a:r>
          </a:p>
          <a:p>
            <a:pPr marL="111760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1600" dirty="0">
                <a:latin typeface="+mn-lt"/>
                <a:cs typeface="Arial" charset="0"/>
              </a:rPr>
              <a:t>The Thin Client</a:t>
            </a:r>
          </a:p>
          <a:p>
            <a:pPr marL="111760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1600" dirty="0">
                <a:latin typeface="+mn-lt"/>
                <a:cs typeface="Arial" charset="0"/>
              </a:rPr>
              <a:t>Affordable Technology</a:t>
            </a:r>
          </a:p>
          <a:p>
            <a:pPr marL="914400" lvl="1" indent="-457200" defTabSz="449263">
              <a:spcBef>
                <a:spcPts val="875"/>
              </a:spcBef>
              <a:buClr>
                <a:srgbClr val="6699FF"/>
              </a:buClr>
              <a:buSzPct val="100000"/>
              <a:buFont typeface="Symbol" pitchFamily="18" charset="2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endParaRPr lang="en-GB" sz="1600" dirty="0">
              <a:latin typeface="+mn-lt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7932738" y="-6350"/>
            <a:ext cx="1208087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pitchFamily="34" charset="0"/>
              </a:rPr>
              <a:t>Theory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588" y="3175"/>
            <a:ext cx="334327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pitchFamily="34" charset="0"/>
              </a:rPr>
              <a:t>Software Engineering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3469D0-47A5-4BED-B6FC-C409C82F2300}" type="slidenum">
              <a:rPr lang="en-IN" altLang="en-US" smtClean="0"/>
              <a:pPr/>
              <a:t>12</a:t>
            </a:fld>
            <a:endParaRPr lang="en-IN" altLang="en-US" smtClean="0"/>
          </a:p>
        </p:txBody>
      </p:sp>
      <p:sp>
        <p:nvSpPr>
          <p:cNvPr id="717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400" dirty="0" smtClean="0">
                <a:latin typeface="+mn-lt"/>
              </a:rPr>
              <a:t>SEPNT Introduction</a:t>
            </a:r>
          </a:p>
        </p:txBody>
      </p:sp>
      <p:sp>
        <p:nvSpPr>
          <p:cNvPr id="17412" name="Text Box 2"/>
          <p:cNvSpPr txBox="1">
            <a:spLocks noChangeArrowheads="1"/>
          </p:cNvSpPr>
          <p:nvPr/>
        </p:nvSpPr>
        <p:spPr bwMode="auto">
          <a:xfrm>
            <a:off x="990600" y="2895600"/>
            <a:ext cx="1676400" cy="173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spcBef>
                <a:spcPts val="1125"/>
              </a:spcBef>
              <a:buClr>
                <a:srgbClr val="FFFFFF"/>
              </a:buClr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>
                <a:solidFill>
                  <a:srgbClr val="FFFFFF"/>
                </a:solidFill>
              </a:rPr>
              <a:t>Target – Single Database for Origination &amp; Customer Service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88" y="606425"/>
            <a:ext cx="9139237" cy="34782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58775" lvl="1" indent="-358775" algn="just" defTabSz="449263"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200" dirty="0">
                <a:latin typeface="Arial" panose="020B0604020202020204" pitchFamily="34" charset="0"/>
              </a:rPr>
              <a:t>History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000" dirty="0">
                <a:latin typeface="+mn-lt"/>
                <a:cs typeface="Arial" charset="0"/>
              </a:rPr>
              <a:t>2000 Onwards (Lightweight Processes)</a:t>
            </a:r>
          </a:p>
          <a:p>
            <a:pPr marL="111760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1600" dirty="0">
                <a:latin typeface="+mn-lt"/>
                <a:cs typeface="Arial" charset="0"/>
              </a:rPr>
              <a:t>IT needs for small organisations </a:t>
            </a:r>
          </a:p>
          <a:p>
            <a:pPr marL="111760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1600" dirty="0">
                <a:latin typeface="+mn-lt"/>
                <a:cs typeface="Arial" charset="0"/>
              </a:rPr>
              <a:t>Inexpensive Software </a:t>
            </a:r>
          </a:p>
          <a:p>
            <a:pPr marL="111760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1600" dirty="0">
                <a:latin typeface="+mn-lt"/>
                <a:cs typeface="Arial" charset="0"/>
              </a:rPr>
              <a:t>Rapid Prototyping &amp; Development</a:t>
            </a:r>
          </a:p>
          <a:p>
            <a:pPr marL="111760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1600" dirty="0">
                <a:latin typeface="+mn-lt"/>
                <a:cs typeface="Arial" charset="0"/>
              </a:rPr>
              <a:t>Incremental improvement in Quality Of Software</a:t>
            </a:r>
          </a:p>
          <a:p>
            <a:pPr marL="111760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1600" dirty="0">
                <a:latin typeface="+mn-lt"/>
                <a:cs typeface="Arial" charset="0"/>
              </a:rPr>
              <a:t>Agile Processes</a:t>
            </a:r>
          </a:p>
          <a:p>
            <a:pPr marL="1828800" lvl="3" indent="-457200" defTabSz="449263">
              <a:spcBef>
                <a:spcPts val="1000"/>
              </a:spcBef>
              <a:buClr>
                <a:srgbClr val="6699FF"/>
              </a:buClr>
              <a:buSzPct val="100000"/>
              <a:buFont typeface="Wingdings" pitchFamily="2" charset="2"/>
              <a:buChar char="v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endParaRPr lang="en-GB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914400" lvl="1" indent="-457200" defTabSz="449263">
              <a:spcBef>
                <a:spcPts val="875"/>
              </a:spcBef>
              <a:buClr>
                <a:srgbClr val="6699FF"/>
              </a:buClr>
              <a:buSzPct val="100000"/>
              <a:buFont typeface="Symbol" pitchFamily="18" charset="2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endParaRPr lang="en-GB" sz="1400" dirty="0">
              <a:solidFill>
                <a:srgbClr val="3399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7932738" y="-6350"/>
            <a:ext cx="1208087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pitchFamily="34" charset="0"/>
              </a:rPr>
              <a:t>Theory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588" y="3175"/>
            <a:ext cx="334327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pitchFamily="34" charset="0"/>
              </a:rPr>
              <a:t>Software Engineering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B1FA58-6ADD-4A5E-8B11-90BDFF576A33}" type="slidenum">
              <a:rPr lang="en-IN" altLang="en-US" smtClean="0"/>
              <a:pPr/>
              <a:t>13</a:t>
            </a:fld>
            <a:endParaRPr lang="en-IN" altLang="en-US" smtClean="0"/>
          </a:p>
        </p:txBody>
      </p:sp>
      <p:sp>
        <p:nvSpPr>
          <p:cNvPr id="717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400" dirty="0" smtClean="0">
                <a:latin typeface="+mn-lt"/>
              </a:rPr>
              <a:t>SEPNT Introduction</a:t>
            </a: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-6350" y="606425"/>
            <a:ext cx="9150350" cy="527685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8775" indent="-358775" algn="just" defTabSz="449263"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200" kern="0" dirty="0" smtClean="0">
                <a:cs typeface="Arial" pitchFamily="34" charset="0"/>
              </a:rPr>
              <a:t>An Enterprise which delivers Computer Software in Electronic form, as a Product or Service to stakeholders, in order to automate a set of function(s) for the Consumer; Individual or Organisation.</a:t>
            </a:r>
          </a:p>
          <a:p>
            <a:pPr marL="336550" indent="-336550" defTabSz="449263"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000" kern="0" dirty="0" smtClean="0"/>
          </a:p>
          <a:p>
            <a:pPr lvl="3" defTabSz="449263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6699FF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800" kern="0" dirty="0" smtClean="0"/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1588" y="3175"/>
            <a:ext cx="4951412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itchFamily="34" charset="0"/>
              </a:rPr>
              <a:t>Software Engineering Enterprise</a:t>
            </a:r>
          </a:p>
        </p:txBody>
      </p:sp>
      <p:sp>
        <p:nvSpPr>
          <p:cNvPr id="18438" name="AutoShape 19"/>
          <p:cNvSpPr>
            <a:spLocks noChangeArrowheads="1"/>
          </p:cNvSpPr>
          <p:nvPr/>
        </p:nvSpPr>
        <p:spPr bwMode="auto">
          <a:xfrm>
            <a:off x="3908425" y="5791200"/>
            <a:ext cx="985838" cy="452438"/>
          </a:xfrm>
          <a:prstGeom prst="roundRect">
            <a:avLst>
              <a:gd name="adj" fmla="val 35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39" name="AutoShape 22"/>
          <p:cNvSpPr>
            <a:spLocks noChangeArrowheads="1"/>
          </p:cNvSpPr>
          <p:nvPr/>
        </p:nvSpPr>
        <p:spPr bwMode="auto">
          <a:xfrm>
            <a:off x="1301750" y="5791200"/>
            <a:ext cx="1519238" cy="452438"/>
          </a:xfrm>
          <a:prstGeom prst="roundRect">
            <a:avLst>
              <a:gd name="adj" fmla="val 35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8440" name="AutoShape 25"/>
          <p:cNvSpPr>
            <a:spLocks noChangeArrowheads="1"/>
          </p:cNvSpPr>
          <p:nvPr/>
        </p:nvSpPr>
        <p:spPr bwMode="auto">
          <a:xfrm>
            <a:off x="2286000" y="4195763"/>
            <a:ext cx="1976438" cy="301625"/>
          </a:xfrm>
          <a:prstGeom prst="roundRect">
            <a:avLst>
              <a:gd name="adj" fmla="val 523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28" name="Rectangle 16"/>
          <p:cNvSpPr>
            <a:spLocks noChangeArrowheads="1"/>
          </p:cNvSpPr>
          <p:nvPr/>
        </p:nvSpPr>
        <p:spPr bwMode="auto">
          <a:xfrm>
            <a:off x="7735888" y="-6350"/>
            <a:ext cx="141287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itchFamily="34" charset="0"/>
              </a:rPr>
              <a:t>Concept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DCA498-32E6-4492-A210-9485AAE65A17}" type="slidenum">
              <a:rPr lang="en-IN" altLang="en-US" smtClean="0"/>
              <a:pPr/>
              <a:t>14</a:t>
            </a:fld>
            <a:endParaRPr lang="en-IN" altLang="en-US" smtClean="0"/>
          </a:p>
        </p:txBody>
      </p:sp>
      <p:sp>
        <p:nvSpPr>
          <p:cNvPr id="717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400" dirty="0" smtClean="0">
                <a:latin typeface="+mn-lt"/>
              </a:rPr>
              <a:t>SEPNT Introduction</a:t>
            </a:r>
          </a:p>
        </p:txBody>
      </p:sp>
      <p:sp>
        <p:nvSpPr>
          <p:cNvPr id="19460" name="AutoShape 19"/>
          <p:cNvSpPr>
            <a:spLocks noChangeArrowheads="1"/>
          </p:cNvSpPr>
          <p:nvPr/>
        </p:nvSpPr>
        <p:spPr bwMode="auto">
          <a:xfrm>
            <a:off x="3908425" y="5791200"/>
            <a:ext cx="985838" cy="452438"/>
          </a:xfrm>
          <a:prstGeom prst="roundRect">
            <a:avLst>
              <a:gd name="adj" fmla="val 352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eaLnBrk="1" hangingPunct="1"/>
            <a:endParaRPr lang="en-US" altLang="en-US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175" y="609600"/>
            <a:ext cx="9155113" cy="5276850"/>
          </a:xfrm>
          <a:prstGeom prst="rect">
            <a:avLst/>
          </a:prstGeom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8775" lvl="2" indent="-358775" algn="just" defTabSz="449263"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2200" kern="0" dirty="0" smtClean="0">
                <a:cs typeface="Arial" pitchFamily="34" charset="0"/>
              </a:rPr>
              <a:t>Functions</a:t>
            </a:r>
          </a:p>
          <a:p>
            <a:pPr marL="717550" lvl="3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kern="0" dirty="0" smtClean="0">
                <a:cs typeface="Arial" pitchFamily="34" charset="0"/>
              </a:rPr>
              <a:t>Top Management</a:t>
            </a:r>
          </a:p>
          <a:p>
            <a:pPr marL="717550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kern="0" dirty="0" smtClean="0">
                <a:cs typeface="Arial" pitchFamily="34" charset="0"/>
              </a:rPr>
              <a:t>Marketing</a:t>
            </a:r>
          </a:p>
          <a:p>
            <a:pPr marL="717550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kern="0" dirty="0" smtClean="0">
                <a:cs typeface="Arial" pitchFamily="34" charset="0"/>
              </a:rPr>
              <a:t>Finance</a:t>
            </a:r>
          </a:p>
          <a:p>
            <a:pPr marL="717550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kern="0" dirty="0" smtClean="0">
                <a:cs typeface="Arial" pitchFamily="34" charset="0"/>
              </a:rPr>
              <a:t>Administration</a:t>
            </a:r>
          </a:p>
          <a:p>
            <a:pPr marL="717550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kern="0" dirty="0" smtClean="0">
                <a:cs typeface="Arial" pitchFamily="34" charset="0"/>
              </a:rPr>
              <a:t>Purchase</a:t>
            </a:r>
          </a:p>
          <a:p>
            <a:pPr marL="717550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kern="0" dirty="0" smtClean="0">
                <a:cs typeface="Arial" pitchFamily="34" charset="0"/>
              </a:rPr>
              <a:t>Information Systems</a:t>
            </a:r>
          </a:p>
          <a:p>
            <a:pPr marL="717550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i="1" kern="0" dirty="0" smtClean="0">
                <a:cs typeface="Arial" pitchFamily="34" charset="0"/>
              </a:rPr>
              <a:t>Engineering, Delivery &amp; Service Management </a:t>
            </a:r>
          </a:p>
          <a:p>
            <a:pPr marL="717550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kern="0" dirty="0" smtClean="0">
                <a:cs typeface="Arial" pitchFamily="34" charset="0"/>
              </a:rPr>
              <a:t>Customer Service</a:t>
            </a:r>
          </a:p>
          <a:p>
            <a:pPr marL="717550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kern="0" dirty="0" smtClean="0">
                <a:cs typeface="Arial" pitchFamily="34" charset="0"/>
              </a:rPr>
              <a:t>Legal</a:t>
            </a:r>
          </a:p>
          <a:p>
            <a:pPr marL="717550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kern="0" dirty="0" smtClean="0">
                <a:cs typeface="Arial" pitchFamily="34" charset="0"/>
              </a:rPr>
              <a:t>Others </a:t>
            </a:r>
          </a:p>
          <a:p>
            <a:pPr marL="717550" lvl="3" indent="-358775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kern="0" dirty="0" smtClean="0">
              <a:cs typeface="Arial" pitchFamily="34" charset="0"/>
            </a:endParaRPr>
          </a:p>
          <a:p>
            <a:pPr lvl="3" defTabSz="449263" eaLnBrk="1" hangingPunct="1">
              <a:spcBef>
                <a:spcPts val="1000"/>
              </a:spcBef>
              <a:buClr>
                <a:srgbClr val="6699FF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800" kern="0" dirty="0" smtClean="0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931150" y="0"/>
            <a:ext cx="120650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Theory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588" y="3175"/>
            <a:ext cx="4951412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itchFamily="34" charset="0"/>
              </a:rPr>
              <a:t>Software Engineering Enterprise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19721FD-9BDE-4482-951D-3817CAEB9EB9}" type="slidenum">
              <a:rPr lang="en-IN" altLang="en-US" smtClean="0"/>
              <a:pPr/>
              <a:t>15</a:t>
            </a:fld>
            <a:endParaRPr lang="en-IN" altLang="en-US" smtClean="0"/>
          </a:p>
        </p:txBody>
      </p:sp>
      <p:sp>
        <p:nvSpPr>
          <p:cNvPr id="717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400" dirty="0" smtClean="0">
                <a:latin typeface="+mn-lt"/>
              </a:rPr>
              <a:t>SEPNT Introduction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175" y="606425"/>
            <a:ext cx="9155113" cy="5276850"/>
          </a:xfrm>
          <a:prstGeom prst="rect">
            <a:avLst/>
          </a:prstGeom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8775" lvl="2" indent="-358775" algn="just" defTabSz="449263"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2200" kern="0" dirty="0" smtClean="0">
                <a:cs typeface="Arial" pitchFamily="34" charset="0"/>
              </a:rPr>
              <a:t>Framework</a:t>
            </a:r>
          </a:p>
          <a:p>
            <a:pPr marL="717550" lvl="3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kern="0" dirty="0" smtClean="0">
                <a:cs typeface="Arial" pitchFamily="34" charset="0"/>
              </a:rPr>
              <a:t>People</a:t>
            </a:r>
          </a:p>
          <a:p>
            <a:pPr marL="1076325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 smtClean="0">
                <a:cs typeface="Arial" pitchFamily="34" charset="0"/>
              </a:rPr>
              <a:t>Roles &amp; Responsibilities</a:t>
            </a:r>
          </a:p>
          <a:p>
            <a:pPr marL="717550" lvl="3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kern="0" dirty="0">
                <a:cs typeface="Arial" pitchFamily="34" charset="0"/>
              </a:rPr>
              <a:t>Systems</a:t>
            </a:r>
          </a:p>
          <a:p>
            <a:pPr marL="1076325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>
                <a:cs typeface="Arial" pitchFamily="34" charset="0"/>
              </a:rPr>
              <a:t>Processes</a:t>
            </a:r>
          </a:p>
          <a:p>
            <a:pPr marL="1435100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600" kern="0" dirty="0" smtClean="0">
                <a:cs typeface="Arial" pitchFamily="34" charset="0"/>
              </a:rPr>
              <a:t>Engineering</a:t>
            </a:r>
          </a:p>
          <a:p>
            <a:pPr marL="1435100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600" kern="0" dirty="0" smtClean="0">
                <a:cs typeface="Arial" pitchFamily="34" charset="0"/>
              </a:rPr>
              <a:t>ITSM</a:t>
            </a:r>
          </a:p>
          <a:p>
            <a:pPr marL="1435100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600" kern="0" dirty="0" smtClean="0">
                <a:cs typeface="Arial" pitchFamily="34" charset="0"/>
              </a:rPr>
              <a:t>Others</a:t>
            </a:r>
          </a:p>
          <a:p>
            <a:pPr marL="717550" lvl="3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kern="0" dirty="0">
                <a:cs typeface="Arial" pitchFamily="34" charset="0"/>
              </a:rPr>
              <a:t>Skills &amp; Knowledge</a:t>
            </a:r>
          </a:p>
          <a:p>
            <a:pPr marL="1076325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>
                <a:cs typeface="Arial" pitchFamily="34" charset="0"/>
              </a:rPr>
              <a:t>Delivery Management</a:t>
            </a:r>
          </a:p>
          <a:p>
            <a:pPr marL="1076325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>
                <a:cs typeface="Arial" pitchFamily="34" charset="0"/>
              </a:rPr>
              <a:t>Engineering &amp; Technology  </a:t>
            </a:r>
          </a:p>
          <a:p>
            <a:pPr marL="1076325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>
                <a:cs typeface="Arial" pitchFamily="34" charset="0"/>
              </a:rPr>
              <a:t>Others</a:t>
            </a:r>
            <a:endParaRPr lang="en-IN" sz="1800" kern="0" dirty="0">
              <a:cs typeface="Arial" pitchFamily="34" charset="0"/>
            </a:endParaRPr>
          </a:p>
          <a:p>
            <a:pPr marL="717550" lvl="3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kern="0" dirty="0">
                <a:cs typeface="Arial" pitchFamily="34" charset="0"/>
              </a:rPr>
              <a:t>Strategies</a:t>
            </a:r>
          </a:p>
          <a:p>
            <a:pPr marL="1076325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 smtClean="0">
                <a:cs typeface="Arial" pitchFamily="34" charset="0"/>
              </a:rPr>
              <a:t>Offshore/Outsource</a:t>
            </a:r>
          </a:p>
          <a:p>
            <a:pPr marL="717550" lvl="3" indent="-358775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kern="0" dirty="0" smtClean="0">
              <a:cs typeface="Arial" pitchFamily="34" charset="0"/>
            </a:endParaRPr>
          </a:p>
          <a:p>
            <a:pPr lvl="3" defTabSz="449263" eaLnBrk="1" hangingPunct="1">
              <a:spcBef>
                <a:spcPts val="1000"/>
              </a:spcBef>
              <a:buClr>
                <a:srgbClr val="6699FF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800" kern="0" dirty="0" smtClean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931150" y="0"/>
            <a:ext cx="120650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Theory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1588" y="3175"/>
            <a:ext cx="4951412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itchFamily="34" charset="0"/>
              </a:rPr>
              <a:t>Software Engineering Enterprise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BBEE6E-C32F-47DD-A797-5AAF70715B5C}" type="slidenum">
              <a:rPr lang="en-IN" altLang="en-US" smtClean="0"/>
              <a:pPr/>
              <a:t>16</a:t>
            </a:fld>
            <a:endParaRPr lang="en-IN" altLang="en-US" smtClean="0"/>
          </a:p>
        </p:txBody>
      </p:sp>
      <p:sp>
        <p:nvSpPr>
          <p:cNvPr id="717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400" dirty="0" smtClean="0">
                <a:latin typeface="+mn-lt"/>
              </a:rPr>
              <a:t>SEPNT Introduction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175" y="609600"/>
            <a:ext cx="9155113" cy="5276850"/>
          </a:xfrm>
          <a:prstGeom prst="rect">
            <a:avLst/>
          </a:prstGeom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8775" lvl="2" indent="-358775" algn="just" defTabSz="449263"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2200" kern="0" dirty="0" smtClean="0">
                <a:cs typeface="Arial" pitchFamily="34" charset="0"/>
              </a:rPr>
              <a:t>Framework</a:t>
            </a:r>
          </a:p>
          <a:p>
            <a:pPr marL="717550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kern="0" dirty="0" smtClean="0">
                <a:cs typeface="Arial" pitchFamily="34" charset="0"/>
              </a:rPr>
              <a:t>Structure</a:t>
            </a:r>
          </a:p>
          <a:p>
            <a:pPr marL="1076325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 smtClean="0">
                <a:cs typeface="Arial" pitchFamily="34" charset="0"/>
              </a:rPr>
              <a:t>Engineering</a:t>
            </a:r>
          </a:p>
          <a:p>
            <a:pPr marL="717550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IN" sz="1800" kern="0" dirty="0" smtClean="0">
              <a:cs typeface="Arial" pitchFamily="34" charset="0"/>
            </a:endParaRPr>
          </a:p>
          <a:p>
            <a:pPr marL="717550" lvl="3" indent="-358775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kern="0" dirty="0" smtClean="0">
              <a:cs typeface="Arial" pitchFamily="34" charset="0"/>
            </a:endParaRPr>
          </a:p>
          <a:p>
            <a:pPr lvl="3" defTabSz="449263" eaLnBrk="1" hangingPunct="1">
              <a:spcBef>
                <a:spcPts val="1000"/>
              </a:spcBef>
              <a:buClr>
                <a:srgbClr val="6699FF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800" kern="0" dirty="0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931150" y="0"/>
            <a:ext cx="120650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Theory</a:t>
            </a:r>
          </a:p>
        </p:txBody>
      </p:sp>
      <p:graphicFrame>
        <p:nvGraphicFramePr>
          <p:cNvPr id="11" name="Diagram 10"/>
          <p:cNvGraphicFramePr/>
          <p:nvPr/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588" y="3175"/>
            <a:ext cx="4951412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itchFamily="34" charset="0"/>
              </a:rPr>
              <a:t>Software Engineering Enterprise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AFEC02-DABD-47BD-8E81-1BA5A53B933F}" type="slidenum">
              <a:rPr lang="en-IN" altLang="en-US" smtClean="0"/>
              <a:pPr/>
              <a:t>17</a:t>
            </a:fld>
            <a:endParaRPr lang="en-IN" altLang="en-US" smtClean="0"/>
          </a:p>
        </p:txBody>
      </p:sp>
      <p:sp>
        <p:nvSpPr>
          <p:cNvPr id="717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400" dirty="0" smtClean="0">
                <a:latin typeface="+mn-lt"/>
              </a:rPr>
              <a:t>SEPNT Introduction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175" y="609600"/>
            <a:ext cx="9155113" cy="5276850"/>
          </a:xfrm>
          <a:prstGeom prst="rect">
            <a:avLst/>
          </a:prstGeom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8775" lvl="2" indent="-358775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sz="2200" kern="0" dirty="0" smtClean="0">
                <a:cs typeface="Arial" pitchFamily="34" charset="0"/>
              </a:rPr>
              <a:t>Framework</a:t>
            </a:r>
          </a:p>
          <a:p>
            <a:pPr marL="717550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kern="0" dirty="0" smtClean="0">
                <a:cs typeface="Arial" pitchFamily="34" charset="0"/>
              </a:rPr>
              <a:t>Style</a:t>
            </a:r>
          </a:p>
          <a:p>
            <a:pPr marL="1076325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 smtClean="0">
                <a:cs typeface="Arial" pitchFamily="34" charset="0"/>
              </a:rPr>
              <a:t>Informal Open Door</a:t>
            </a:r>
          </a:p>
          <a:p>
            <a:pPr marL="717550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kern="0" dirty="0">
                <a:cs typeface="Arial" pitchFamily="34" charset="0"/>
              </a:rPr>
              <a:t>Shared Values</a:t>
            </a:r>
          </a:p>
          <a:p>
            <a:pPr marL="1076325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 smtClean="0">
                <a:cs typeface="Arial" pitchFamily="34" charset="0"/>
              </a:rPr>
              <a:t>Corporate Philosophy</a:t>
            </a:r>
          </a:p>
          <a:p>
            <a:pPr marL="1076325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 smtClean="0">
                <a:cs typeface="Arial" pitchFamily="34" charset="0"/>
              </a:rPr>
              <a:t>Corporate Policies</a:t>
            </a:r>
          </a:p>
          <a:p>
            <a:pPr marL="1076325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 smtClean="0">
                <a:cs typeface="Arial" pitchFamily="34" charset="0"/>
              </a:rPr>
              <a:t>QA Framework</a:t>
            </a:r>
          </a:p>
          <a:p>
            <a:pPr marL="1076325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 smtClean="0">
                <a:cs typeface="Arial" pitchFamily="34" charset="0"/>
              </a:rPr>
              <a:t>Engineering Process Standards</a:t>
            </a:r>
            <a:endParaRPr lang="en-IN" sz="1800" kern="0" dirty="0" smtClean="0">
              <a:cs typeface="Arial" pitchFamily="34" charset="0"/>
            </a:endParaRPr>
          </a:p>
          <a:p>
            <a:pPr marL="1076325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1800" kern="0" dirty="0" smtClean="0">
              <a:cs typeface="Arial" pitchFamily="34" charset="0"/>
            </a:endParaRPr>
          </a:p>
          <a:p>
            <a:pPr marL="1076325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1800" kern="0" dirty="0" smtClean="0">
              <a:cs typeface="Arial" pitchFamily="34" charset="0"/>
            </a:endParaRPr>
          </a:p>
          <a:p>
            <a:pPr marL="717550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IN" sz="1800" kern="0" dirty="0" smtClean="0">
              <a:cs typeface="Arial" pitchFamily="34" charset="0"/>
            </a:endParaRPr>
          </a:p>
          <a:p>
            <a:pPr marL="717550" lvl="3" indent="-358775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kern="0" dirty="0" smtClean="0">
              <a:cs typeface="Arial" pitchFamily="34" charset="0"/>
            </a:endParaRPr>
          </a:p>
          <a:p>
            <a:pPr lvl="3" defTabSz="449263" eaLnBrk="1" hangingPunct="1">
              <a:spcBef>
                <a:spcPts val="1000"/>
              </a:spcBef>
              <a:buClr>
                <a:srgbClr val="6699FF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800" kern="0" dirty="0" smtClean="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7931150" y="0"/>
            <a:ext cx="120650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Theory</a:t>
            </a: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1588" y="3175"/>
            <a:ext cx="4951412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itchFamily="34" charset="0"/>
              </a:rPr>
              <a:t>Software Engineering Enterprise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A8018F6-81A8-4A3E-B982-3E44E3A462F2}" type="slidenum">
              <a:rPr lang="en-IN" altLang="en-US" smtClean="0"/>
              <a:pPr/>
              <a:t>18</a:t>
            </a:fld>
            <a:endParaRPr lang="en-IN" altLang="en-US" smtClean="0"/>
          </a:p>
        </p:txBody>
      </p:sp>
      <p:sp>
        <p:nvSpPr>
          <p:cNvPr id="717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400" dirty="0" smtClean="0">
                <a:latin typeface="+mn-lt"/>
              </a:rPr>
              <a:t>SEPNT Introduction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175" y="609600"/>
            <a:ext cx="9155113" cy="5276850"/>
          </a:xfrm>
          <a:prstGeom prst="rect">
            <a:avLst/>
          </a:prstGeom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8775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sz="2200" kern="0" dirty="0" smtClean="0">
                <a:cs typeface="Arial" pitchFamily="34" charset="0"/>
              </a:rPr>
              <a:t>Notation</a:t>
            </a:r>
          </a:p>
          <a:p>
            <a:pPr marL="717550" lvl="4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kern="0" dirty="0" smtClean="0">
                <a:cs typeface="Arial" pitchFamily="34" charset="0"/>
              </a:rPr>
              <a:t>Iconic</a:t>
            </a:r>
          </a:p>
          <a:p>
            <a:pPr marL="717550" lvl="4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kern="0" dirty="0" smtClean="0">
                <a:cs typeface="Arial" pitchFamily="34" charset="0"/>
              </a:rPr>
              <a:t>FDL</a:t>
            </a:r>
          </a:p>
          <a:p>
            <a:pPr marL="717550" lvl="4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kern="0" dirty="0" smtClean="0">
                <a:cs typeface="Arial" pitchFamily="34" charset="0"/>
              </a:rPr>
              <a:t>UML</a:t>
            </a:r>
          </a:p>
          <a:p>
            <a:pPr marL="358775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200" kern="0" dirty="0">
                <a:cs typeface="Arial" pitchFamily="34" charset="0"/>
              </a:rPr>
              <a:t>Tools</a:t>
            </a:r>
          </a:p>
          <a:p>
            <a:pPr marL="717550" lvl="4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kern="0" dirty="0">
                <a:cs typeface="Arial" pitchFamily="34" charset="0"/>
              </a:rPr>
              <a:t>Platforms</a:t>
            </a:r>
          </a:p>
          <a:p>
            <a:pPr marL="717550" lvl="4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kern="0" dirty="0">
                <a:cs typeface="Arial" pitchFamily="34" charset="0"/>
              </a:rPr>
              <a:t>Middleware</a:t>
            </a:r>
          </a:p>
          <a:p>
            <a:pPr marL="717550" lvl="4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kern="0" dirty="0">
                <a:cs typeface="Arial" pitchFamily="34" charset="0"/>
              </a:rPr>
              <a:t>Repositories </a:t>
            </a:r>
          </a:p>
          <a:p>
            <a:pPr marL="1076325" lvl="4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 smtClean="0">
                <a:cs typeface="Arial" pitchFamily="34" charset="0"/>
              </a:rPr>
              <a:t>Database</a:t>
            </a:r>
          </a:p>
          <a:p>
            <a:pPr marL="1076325" lvl="4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 smtClean="0">
                <a:cs typeface="Arial" pitchFamily="34" charset="0"/>
              </a:rPr>
              <a:t>Files</a:t>
            </a:r>
          </a:p>
          <a:p>
            <a:pPr marL="1076325" lvl="4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 smtClean="0">
                <a:cs typeface="Arial" pitchFamily="34" charset="0"/>
              </a:rPr>
              <a:t>Others </a:t>
            </a:r>
          </a:p>
          <a:p>
            <a:pPr marL="717550" lvl="4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kern="0" dirty="0">
                <a:cs typeface="Arial" pitchFamily="34" charset="0"/>
              </a:rPr>
              <a:t>Engineering </a:t>
            </a:r>
          </a:p>
          <a:p>
            <a:pPr marL="1076325" lvl="4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 smtClean="0">
                <a:cs typeface="Arial" pitchFamily="34" charset="0"/>
              </a:rPr>
              <a:t>Models &amp; Code</a:t>
            </a:r>
          </a:p>
          <a:p>
            <a:pPr marL="1076325" lvl="4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 smtClean="0">
                <a:cs typeface="Arial" pitchFamily="34" charset="0"/>
              </a:rPr>
              <a:t>Others</a:t>
            </a:r>
          </a:p>
          <a:p>
            <a:pPr marL="1076325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1800" kern="0" dirty="0" smtClean="0">
              <a:cs typeface="Arial" pitchFamily="34" charset="0"/>
            </a:endParaRPr>
          </a:p>
          <a:p>
            <a:pPr marL="717550" lvl="4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IN" sz="1800" kern="0" dirty="0" smtClean="0">
              <a:cs typeface="Arial" pitchFamily="34" charset="0"/>
            </a:endParaRPr>
          </a:p>
          <a:p>
            <a:pPr marL="717550" lvl="3" indent="-358775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kern="0" dirty="0" smtClean="0">
              <a:cs typeface="Arial" pitchFamily="34" charset="0"/>
            </a:endParaRPr>
          </a:p>
          <a:p>
            <a:pPr lvl="3" defTabSz="449263" eaLnBrk="1" hangingPunct="1">
              <a:spcBef>
                <a:spcPts val="1000"/>
              </a:spcBef>
              <a:buClr>
                <a:srgbClr val="6699FF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800" kern="0" dirty="0" smtClean="0"/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7931150" y="0"/>
            <a:ext cx="120650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Theory</a:t>
            </a:r>
          </a:p>
        </p:txBody>
      </p:sp>
      <p:sp>
        <p:nvSpPr>
          <p:cNvPr id="11" name="Rectangle 16"/>
          <p:cNvSpPr>
            <a:spLocks noChangeArrowheads="1"/>
          </p:cNvSpPr>
          <p:nvPr/>
        </p:nvSpPr>
        <p:spPr bwMode="auto">
          <a:xfrm>
            <a:off x="1588" y="3175"/>
            <a:ext cx="4951412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itchFamily="34" charset="0"/>
              </a:rPr>
              <a:t>Software Engineering Enterprise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A6E904-1257-4321-A141-577E114AF1A3}" type="slidenum">
              <a:rPr lang="en-IN" altLang="en-US" smtClean="0"/>
              <a:pPr/>
              <a:t>19</a:t>
            </a:fld>
            <a:endParaRPr lang="en-IN" altLang="en-US" smtClean="0"/>
          </a:p>
        </p:txBody>
      </p:sp>
      <p:sp>
        <p:nvSpPr>
          <p:cNvPr id="717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400" dirty="0" smtClean="0">
                <a:latin typeface="+mn-lt"/>
              </a:rPr>
              <a:t>SEPNT Introduction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0" y="611188"/>
            <a:ext cx="9137650" cy="5276850"/>
          </a:xfrm>
          <a:prstGeom prst="rect">
            <a:avLst/>
          </a:prstGeom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8775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200" kern="0" dirty="0" smtClean="0">
                <a:cs typeface="Arial" pitchFamily="34" charset="0"/>
              </a:rPr>
              <a:t>Technology &amp; Business Challenges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 smtClean="0">
                <a:cs typeface="Arial" pitchFamily="34" charset="0"/>
              </a:rPr>
              <a:t>Realization Of Business Value</a:t>
            </a:r>
          </a:p>
          <a:p>
            <a:pPr marL="1076325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 smtClean="0">
                <a:cs typeface="Arial" pitchFamily="34" charset="0"/>
              </a:rPr>
              <a:t>Technology Assets Without Realization of Business Value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>
                <a:cs typeface="Arial" pitchFamily="34" charset="0"/>
              </a:rPr>
              <a:t>Requirement Management </a:t>
            </a:r>
          </a:p>
          <a:p>
            <a:pPr marL="1076325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>
                <a:cs typeface="Arial" pitchFamily="34" charset="0"/>
              </a:rPr>
              <a:t>Requirements Overload leading to project delay and issues 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>
                <a:cs typeface="Arial" pitchFamily="34" charset="0"/>
              </a:rPr>
              <a:t>Representational Gap </a:t>
            </a:r>
          </a:p>
          <a:p>
            <a:pPr marL="1076325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>
                <a:cs typeface="Arial" pitchFamily="34" charset="0"/>
              </a:rPr>
              <a:t>Re-engineering costs due to non-traceability of deployed Systems to requirements.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>
                <a:cs typeface="Arial" pitchFamily="34" charset="0"/>
              </a:rPr>
              <a:t>Technology Paralysis </a:t>
            </a:r>
          </a:p>
          <a:p>
            <a:pPr marL="1076325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>
                <a:cs typeface="Arial" pitchFamily="34" charset="0"/>
              </a:rPr>
              <a:t>Obsolescence &amp; non-upgradeability of </a:t>
            </a:r>
            <a:r>
              <a:rPr lang="en-US" sz="1800" kern="0" dirty="0" smtClean="0">
                <a:cs typeface="Arial" pitchFamily="34" charset="0"/>
              </a:rPr>
              <a:t>Technology</a:t>
            </a:r>
          </a:p>
          <a:p>
            <a:pPr marL="714375" lvl="1" indent="-357188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 smtClean="0">
                <a:cs typeface="Arial" pitchFamily="34" charset="0"/>
              </a:rPr>
              <a:t>Quality Of Service</a:t>
            </a:r>
          </a:p>
          <a:p>
            <a:pPr marL="1076325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 smtClean="0">
                <a:cs typeface="Arial" pitchFamily="34" charset="0"/>
              </a:rPr>
              <a:t>Technology performance, security, availability etc not in sync with business</a:t>
            </a:r>
            <a:endParaRPr lang="en-GB" sz="1800" kern="0" dirty="0" smtClean="0">
              <a:cs typeface="Arial" pitchFamily="34" charset="0"/>
            </a:endParaRPr>
          </a:p>
          <a:p>
            <a:pPr marL="1076325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1800" kern="0" dirty="0">
              <a:cs typeface="Arial" pitchFamily="34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588" y="3175"/>
            <a:ext cx="4951412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itchFamily="34" charset="0"/>
              </a:rPr>
              <a:t>Software Engineering Enterprise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931150" y="0"/>
            <a:ext cx="120650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Theory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6556375" y="-4763"/>
            <a:ext cx="2582863" cy="463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 eaLnBrk="1" hangingPunct="1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imes New Roman" pitchFamily="18" charset="0"/>
              </a:rPr>
              <a:t>Table of Content</a:t>
            </a:r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3175" y="617538"/>
            <a:ext cx="9140825" cy="5595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58775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200">
                <a:hlinkClick r:id="rId3" action="ppaction://hlinksldjump"/>
              </a:rPr>
              <a:t>Software Engineering – Definition</a:t>
            </a:r>
            <a:endParaRPr lang="en-GB" altLang="en-US" sz="2200"/>
          </a:p>
          <a:p>
            <a:pPr marL="358775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200">
                <a:hlinkClick r:id="rId4" action="ppaction://hlinksldjump"/>
              </a:rPr>
              <a:t>Software Engineering – Purpose</a:t>
            </a:r>
            <a:endParaRPr lang="en-GB" altLang="en-US" sz="2200"/>
          </a:p>
          <a:p>
            <a:pPr marL="358775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200">
                <a:hlinkClick r:id="rId5" action="ppaction://hlinksldjump"/>
              </a:rPr>
              <a:t>Software Engineering – Introduction</a:t>
            </a:r>
            <a:endParaRPr lang="en-GB" altLang="en-US" sz="2200"/>
          </a:p>
          <a:p>
            <a:pPr marL="358775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200">
                <a:hlinkClick r:id="rId6" action="ppaction://hlinksldjump"/>
              </a:rPr>
              <a:t>Software Engineering – History</a:t>
            </a:r>
            <a:endParaRPr lang="en-GB" altLang="en-US" sz="2200"/>
          </a:p>
          <a:p>
            <a:pPr marL="358775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200">
                <a:hlinkClick r:id="rId7" action="ppaction://hlinksldjump"/>
              </a:rPr>
              <a:t>Software Engineering Enterprise</a:t>
            </a:r>
            <a:endParaRPr lang="en-IN" altLang="en-US" sz="2200"/>
          </a:p>
          <a:p>
            <a:pPr marL="358775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2200"/>
          </a:p>
          <a:p>
            <a:pPr marL="358775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2200"/>
          </a:p>
          <a:p>
            <a:pPr marL="358775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2200"/>
          </a:p>
          <a:p>
            <a:pPr marL="358775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2200">
              <a:hlinkClick r:id="" action="ppaction://noaction"/>
            </a:endParaRPr>
          </a:p>
          <a:p>
            <a:pPr marL="358775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2200"/>
          </a:p>
          <a:p>
            <a:pPr marL="358775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2200"/>
          </a:p>
          <a:p>
            <a:pPr marL="358775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220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4763" y="6350"/>
            <a:ext cx="1587501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 eaLnBrk="1" hangingPunct="1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imes New Roman" pitchFamily="18" charset="0"/>
              </a:rPr>
              <a:t>Coverage</a:t>
            </a:r>
          </a:p>
        </p:txBody>
      </p:sp>
      <p:sp>
        <p:nvSpPr>
          <p:cNvPr id="7173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C3BABB-55C9-4B3C-87C5-B06D652F1578}" type="slidenum">
              <a:rPr lang="en-IN" altLang="en-US" smtClean="0"/>
              <a:pPr/>
              <a:t>2</a:t>
            </a:fld>
            <a:endParaRPr lang="en-IN" altLang="en-US" smtClean="0"/>
          </a:p>
        </p:txBody>
      </p:sp>
      <p:sp>
        <p:nvSpPr>
          <p:cNvPr id="717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400" dirty="0" smtClean="0">
                <a:latin typeface="+mn-lt"/>
              </a:rPr>
              <a:t>SEPNT Introduction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9F3159-1A35-403A-BCF2-312EE62F1C50}" type="slidenum">
              <a:rPr lang="en-IN" altLang="en-US" smtClean="0"/>
              <a:pPr/>
              <a:t>20</a:t>
            </a:fld>
            <a:endParaRPr lang="en-IN" altLang="en-US" smtClean="0"/>
          </a:p>
        </p:txBody>
      </p:sp>
      <p:sp>
        <p:nvSpPr>
          <p:cNvPr id="717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400" dirty="0" smtClean="0">
                <a:latin typeface="+mn-lt"/>
              </a:rPr>
              <a:t>SEPNT Introduction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611188"/>
            <a:ext cx="9144000" cy="5276850"/>
          </a:xfrm>
          <a:prstGeom prst="rect">
            <a:avLst/>
          </a:prstGeom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8775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200" kern="0" dirty="0" smtClean="0">
                <a:cs typeface="Arial" pitchFamily="34" charset="0"/>
              </a:rPr>
              <a:t>Technology &amp; Business Challenges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 smtClean="0">
                <a:cs typeface="Arial" pitchFamily="34" charset="0"/>
              </a:rPr>
              <a:t>Uninterrupted Root Cause Analysis</a:t>
            </a:r>
          </a:p>
          <a:p>
            <a:pPr marL="1076325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 smtClean="0">
                <a:cs typeface="Arial" pitchFamily="34" charset="0"/>
              </a:rPr>
              <a:t>“When a System fails, can we do root cause analysis without affecting work ?”. 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>
                <a:cs typeface="Arial" pitchFamily="34" charset="0"/>
              </a:rPr>
              <a:t>Standardization</a:t>
            </a:r>
          </a:p>
          <a:p>
            <a:pPr marL="1076325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>
                <a:cs typeface="Arial" pitchFamily="34" charset="0"/>
              </a:rPr>
              <a:t>High cost of maintenance of heterogeneous non-integrated applications &amp; Skills shortage.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>
                <a:cs typeface="Arial" pitchFamily="34" charset="0"/>
              </a:rPr>
              <a:t>Architecture Centricism</a:t>
            </a:r>
          </a:p>
          <a:p>
            <a:pPr marL="1076325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>
                <a:cs typeface="Arial" pitchFamily="34" charset="0"/>
              </a:rPr>
              <a:t>Loss of effort due to non-prioritization of engineering &amp; functionality risks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>
                <a:cs typeface="Arial" pitchFamily="34" charset="0"/>
              </a:rPr>
              <a:t>Change Management</a:t>
            </a:r>
          </a:p>
          <a:p>
            <a:pPr marL="1076325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 smtClean="0">
                <a:cs typeface="Arial" pitchFamily="34" charset="0"/>
              </a:rPr>
              <a:t>Increasing cost of Systems extensibility due to  non-open design method (design paralysis).</a:t>
            </a:r>
          </a:p>
          <a:p>
            <a:pPr marL="1076325" lvl="1" indent="-358775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US" sz="1800" kern="0" dirty="0" smtClean="0">
              <a:cs typeface="Arial" pitchFamily="34" charset="0"/>
            </a:endParaRPr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1588" y="3175"/>
            <a:ext cx="4951412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itchFamily="34" charset="0"/>
              </a:rPr>
              <a:t>Software Engineering Enterprise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931150" y="0"/>
            <a:ext cx="120650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Theory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809E0B-2821-4BD6-984C-400A45D803F0}" type="slidenum">
              <a:rPr lang="en-IN" altLang="en-US" smtClean="0"/>
              <a:pPr/>
              <a:t>21</a:t>
            </a:fld>
            <a:endParaRPr lang="en-IN" altLang="en-US" smtClean="0"/>
          </a:p>
        </p:txBody>
      </p:sp>
      <p:sp>
        <p:nvSpPr>
          <p:cNvPr id="717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400" dirty="0" smtClean="0">
                <a:latin typeface="+mn-lt"/>
              </a:rPr>
              <a:t>SEPNT Introduction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4763" y="617538"/>
            <a:ext cx="9139237" cy="5276850"/>
          </a:xfrm>
          <a:prstGeom prst="rect">
            <a:avLst/>
          </a:prstGeom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8775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sz="2200" kern="0" dirty="0" smtClean="0">
                <a:cs typeface="Arial" pitchFamily="34" charset="0"/>
              </a:rPr>
              <a:t>Technology &amp; Business Challenges</a:t>
            </a:r>
          </a:p>
          <a:p>
            <a:pPr marL="714375" lvl="1" indent="-357188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 smtClean="0">
                <a:cs typeface="Arial" pitchFamily="34" charset="0"/>
              </a:rPr>
              <a:t>Configuration Management </a:t>
            </a:r>
          </a:p>
          <a:p>
            <a:pPr marL="1076325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 smtClean="0">
                <a:cs typeface="Arial" pitchFamily="34" charset="0"/>
              </a:rPr>
              <a:t>Limited control over packaging of IT assets “does the right functionality and quality of Product reach the user ”. </a:t>
            </a:r>
          </a:p>
          <a:p>
            <a:pPr marL="714375" lvl="1" indent="-357188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2000" kern="0" dirty="0">
                <a:cs typeface="Arial" pitchFamily="34" charset="0"/>
              </a:rPr>
              <a:t>Knowledge Management </a:t>
            </a:r>
          </a:p>
          <a:p>
            <a:pPr marL="1076325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sz="1800" kern="0" dirty="0">
                <a:cs typeface="Arial" pitchFamily="34" charset="0"/>
              </a:rPr>
              <a:t>High Turn Around for learning and adapting by various teams</a:t>
            </a:r>
            <a:endParaRPr lang="en-GB" sz="1800" kern="0" dirty="0">
              <a:cs typeface="Arial" pitchFamily="34" charset="0"/>
            </a:endParaRP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588" y="3175"/>
            <a:ext cx="4951412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itchFamily="34" charset="0"/>
              </a:rPr>
              <a:t>Software Engineering Enterprise</a:t>
            </a: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7931150" y="0"/>
            <a:ext cx="120650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Theory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6B4F99-601B-40B5-A65F-613E3ABFC6A7}" type="slidenum">
              <a:rPr lang="en-IN" altLang="en-US" smtClean="0"/>
              <a:pPr/>
              <a:t>22</a:t>
            </a:fld>
            <a:endParaRPr lang="en-IN" altLang="en-US" smtClean="0"/>
          </a:p>
        </p:txBody>
      </p:sp>
      <p:sp>
        <p:nvSpPr>
          <p:cNvPr id="717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400" dirty="0" smtClean="0">
                <a:latin typeface="+mn-lt"/>
              </a:rPr>
              <a:t>SEPNT Introduction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-1588" y="614363"/>
            <a:ext cx="9145588" cy="5276850"/>
          </a:xfrm>
          <a:prstGeom prst="rect">
            <a:avLst/>
          </a:prstGeom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8775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200" kern="0" dirty="0" smtClean="0">
                <a:cs typeface="Arial" panose="020B0604020202020204" pitchFamily="34" charset="0"/>
              </a:rPr>
              <a:t>Critical Success Factors</a:t>
            </a:r>
          </a:p>
          <a:p>
            <a:pPr marL="71755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sz="2000" kern="0" dirty="0" smtClean="0">
                <a:cs typeface="Arial" panose="020B0604020202020204" pitchFamily="34" charset="0"/>
              </a:rPr>
              <a:t>Scalable, Secure, Available, Serviceable &amp; Reliable Products &amp; Services</a:t>
            </a:r>
          </a:p>
          <a:p>
            <a:pPr marL="71755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sz="2000" kern="0" dirty="0" smtClean="0">
                <a:cs typeface="Arial" panose="020B0604020202020204" pitchFamily="34" charset="0"/>
              </a:rPr>
              <a:t>Standardization of Processes, Notation &amp; Tools</a:t>
            </a:r>
          </a:p>
          <a:p>
            <a:pPr marL="71755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sz="2000" kern="0" dirty="0" smtClean="0">
                <a:cs typeface="Arial" panose="020B0604020202020204" pitchFamily="34" charset="0"/>
              </a:rPr>
              <a:t>Business To Implementation Traceability</a:t>
            </a:r>
          </a:p>
          <a:p>
            <a:pPr marL="71755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sz="2000" kern="0" dirty="0" smtClean="0">
                <a:cs typeface="Arial" panose="020B0604020202020204" pitchFamily="34" charset="0"/>
              </a:rPr>
              <a:t>Capsule, Layered &amp; Platform Independent Architectural Blueprint</a:t>
            </a:r>
          </a:p>
          <a:p>
            <a:pPr marL="71755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sz="2000" kern="0" dirty="0" smtClean="0">
                <a:cs typeface="Arial" panose="020B0604020202020204" pitchFamily="34" charset="0"/>
              </a:rPr>
              <a:t>Resource Leverage</a:t>
            </a:r>
          </a:p>
          <a:p>
            <a:pPr marL="71755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sz="2000" kern="0" dirty="0" smtClean="0">
                <a:cs typeface="Arial" panose="020B0604020202020204" pitchFamily="34" charset="0"/>
              </a:rPr>
              <a:t>Multi Channel Adaptability</a:t>
            </a:r>
          </a:p>
          <a:p>
            <a:pPr marL="71755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sz="2000" kern="0" dirty="0" smtClean="0">
                <a:cs typeface="Arial" panose="020B0604020202020204" pitchFamily="34" charset="0"/>
              </a:rPr>
              <a:t>Unified Change Management</a:t>
            </a:r>
          </a:p>
          <a:p>
            <a:pPr marL="71755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sz="2000" kern="0" dirty="0" smtClean="0">
                <a:cs typeface="Arial" panose="020B0604020202020204" pitchFamily="34" charset="0"/>
              </a:rPr>
              <a:t>Seamlessly Integrated Business and IT Environment</a:t>
            </a:r>
          </a:p>
          <a:p>
            <a:pPr marL="71755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US" altLang="en-US" sz="2000" kern="0" dirty="0" smtClean="0">
                <a:cs typeface="Arial" panose="020B0604020202020204" pitchFamily="34" charset="0"/>
              </a:rPr>
              <a:t>Business and Technology sync</a:t>
            </a:r>
          </a:p>
          <a:p>
            <a:pPr marL="336550" indent="-336550" algn="just" defTabSz="449263" eaLnBrk="1" hangingPunct="1">
              <a:spcBef>
                <a:spcPts val="1000"/>
              </a:spcBef>
              <a:buClr>
                <a:srgbClr val="6699FF"/>
              </a:buClr>
              <a:buFont typeface="Wingdings" panose="05000000000000000000" pitchFamily="2" charset="2"/>
              <a:buChar char="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altLang="en-US" sz="1800" kern="0" dirty="0" smtClean="0"/>
          </a:p>
        </p:txBody>
      </p:sp>
      <p:sp>
        <p:nvSpPr>
          <p:cNvPr id="10" name="Rectangle 16"/>
          <p:cNvSpPr>
            <a:spLocks noChangeArrowheads="1"/>
          </p:cNvSpPr>
          <p:nvPr/>
        </p:nvSpPr>
        <p:spPr bwMode="auto">
          <a:xfrm>
            <a:off x="1588" y="3175"/>
            <a:ext cx="4951412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itchFamily="34" charset="0"/>
              </a:rPr>
              <a:t>Software Engineering Enterprise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931150" y="0"/>
            <a:ext cx="120650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Theory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5F8109-FB0C-4A6C-93AA-FEEA1440F891}" type="slidenum">
              <a:rPr lang="en-IN" altLang="en-US" smtClean="0"/>
              <a:pPr/>
              <a:t>23</a:t>
            </a:fld>
            <a:endParaRPr lang="en-IN" altLang="en-US" smtClean="0"/>
          </a:p>
        </p:txBody>
      </p:sp>
      <p:sp>
        <p:nvSpPr>
          <p:cNvPr id="717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400" dirty="0" smtClean="0">
                <a:latin typeface="+mn-lt"/>
              </a:rPr>
              <a:t>SEPNT Introduction</a:t>
            </a:r>
          </a:p>
        </p:txBody>
      </p:sp>
      <p:sp>
        <p:nvSpPr>
          <p:cNvPr id="28676" name="Rectangle 2"/>
          <p:cNvSpPr txBox="1">
            <a:spLocks noChangeArrowheads="1"/>
          </p:cNvSpPr>
          <p:nvPr/>
        </p:nvSpPr>
        <p:spPr bwMode="auto">
          <a:xfrm>
            <a:off x="3175" y="609600"/>
            <a:ext cx="914082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58775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200"/>
              <a:t>List a few present day challenges for myABC</a:t>
            </a:r>
          </a:p>
          <a:p>
            <a:pPr marL="358775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200"/>
              <a:t>List a few critical success factors for myABC</a:t>
            </a:r>
          </a:p>
          <a:p>
            <a:pPr marL="1071563" lvl="2" indent="-357188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1600">
              <a:cs typeface="Arial" charset="0"/>
            </a:endParaRPr>
          </a:p>
          <a:p>
            <a:pPr marL="1071563" lvl="2" indent="-357188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endParaRPr lang="en-GB" altLang="en-US" sz="1600">
              <a:cs typeface="Arial" charset="0"/>
            </a:endParaRP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8101013" y="-6350"/>
            <a:ext cx="104775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pitchFamily="34" charset="0"/>
              </a:rPr>
              <a:t>To-Do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588" y="3175"/>
            <a:ext cx="4951412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itchFamily="34" charset="0"/>
              </a:rPr>
              <a:t>Software Engineering Enterprise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809625" y="1079500"/>
            <a:ext cx="7512050" cy="526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buClr>
                <a:srgbClr val="3399FF"/>
              </a:buClr>
              <a:buSzPct val="100000"/>
              <a:defRPr/>
            </a:pPr>
            <a:r>
              <a:rPr lang="en-GB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imes New Roman" pitchFamily="18" charset="0"/>
              </a:rPr>
              <a:t>SEPNT</a:t>
            </a:r>
          </a:p>
          <a:p>
            <a:pPr algn="ctr">
              <a:buClr>
                <a:srgbClr val="3399FF"/>
              </a:buClr>
              <a:buSzPct val="100000"/>
              <a:defRPr/>
            </a:pPr>
            <a:r>
              <a:rPr lang="en-GB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imes New Roman" pitchFamily="18" charset="0"/>
              </a:rPr>
              <a:t>-</a:t>
            </a:r>
          </a:p>
          <a:p>
            <a:pPr algn="ctr">
              <a:buClr>
                <a:srgbClr val="3399FF"/>
              </a:buClr>
              <a:buSzPct val="100000"/>
              <a:defRPr/>
            </a:pPr>
            <a:r>
              <a:rPr lang="en-GB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imes New Roman" pitchFamily="18" charset="0"/>
              </a:rPr>
              <a:t>INTRODUCTION</a:t>
            </a:r>
          </a:p>
          <a:p>
            <a:pPr algn="ctr">
              <a:buClr>
                <a:srgbClr val="3399FF"/>
              </a:buClr>
              <a:buSzPct val="100000"/>
              <a:defRPr/>
            </a:pPr>
            <a:r>
              <a:rPr lang="en-GB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imes New Roman" pitchFamily="18" charset="0"/>
              </a:rPr>
              <a:t>-</a:t>
            </a:r>
          </a:p>
          <a:p>
            <a:pPr algn="ctr">
              <a:buClr>
                <a:srgbClr val="3399FF"/>
              </a:buClr>
              <a:buSzPct val="100000"/>
              <a:defRPr/>
            </a:pPr>
            <a:r>
              <a:rPr lang="en-GB" sz="4800" b="1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imes New Roman" pitchFamily="18" charset="0"/>
              </a:rPr>
              <a:t>PART 3</a:t>
            </a:r>
            <a:endParaRPr lang="en-GB" sz="4800" b="1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cs typeface="Times New Roman" pitchFamily="18" charset="0"/>
            </a:endParaRPr>
          </a:p>
          <a:p>
            <a:pPr algn="ctr">
              <a:buClr>
                <a:srgbClr val="3399FF"/>
              </a:buClr>
              <a:buSzPct val="100000"/>
              <a:defRPr/>
            </a:pPr>
            <a:r>
              <a:rPr lang="en-GB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imes New Roman" pitchFamily="18" charset="0"/>
              </a:rPr>
              <a:t>-</a:t>
            </a:r>
          </a:p>
          <a:p>
            <a:pPr algn="ctr">
              <a:buClr>
                <a:srgbClr val="3399FF"/>
              </a:buClr>
              <a:buSzPct val="100000"/>
              <a:defRPr/>
            </a:pPr>
            <a:r>
              <a:rPr lang="en-GB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Times New Roman" pitchFamily="18" charset="0"/>
              </a:rPr>
              <a:t>END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6F52C17-B999-43D3-80F7-49B9A3305FB3}" type="slidenum">
              <a:rPr lang="en-IN" altLang="en-US" smtClean="0"/>
              <a:pPr/>
              <a:t>3</a:t>
            </a:fld>
            <a:endParaRPr lang="en-IN" altLang="en-US" smtClean="0"/>
          </a:p>
        </p:txBody>
      </p:sp>
      <p:sp>
        <p:nvSpPr>
          <p:cNvPr id="717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400" dirty="0" smtClean="0">
                <a:latin typeface="+mn-lt"/>
              </a:rPr>
              <a:t>SEPNT Introduction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606425"/>
            <a:ext cx="91440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000" tIns="46800" rIns="90000" bIns="4680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8775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2200" dirty="0" smtClean="0"/>
              <a:t>Definition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2000" dirty="0" smtClean="0">
                <a:cs typeface="Arial" charset="0"/>
              </a:rPr>
              <a:t>IEEE</a:t>
            </a:r>
          </a:p>
          <a:p>
            <a:pPr marL="1071563" lvl="2" indent="-357188" algn="just" defTabSz="449263" eaLnBrk="1" hangingPunct="1">
              <a:spcBef>
                <a:spcPts val="1000"/>
              </a:spcBef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1800" dirty="0" smtClean="0">
                <a:cs typeface="Arial" charset="0"/>
              </a:rPr>
              <a:t>The application of a systematic, disciplined, quantifiable approach to the development, operation, and maintenance of software.</a:t>
            </a:r>
            <a:endParaRPr lang="en-GB" altLang="en-US" sz="1800" dirty="0" smtClean="0">
              <a:cs typeface="Arial" charset="0"/>
            </a:endParaRPr>
          </a:p>
          <a:p>
            <a:pPr marL="722313" lvl="1" indent="-368300" algn="just" defTabSz="449263"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000" kern="0" dirty="0" smtClean="0">
              <a:cs typeface="Arial" pitchFamily="34" charset="0"/>
            </a:endParaRPr>
          </a:p>
          <a:p>
            <a:pPr marL="336550" indent="-336550" defTabSz="449263"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000" kern="0" dirty="0" smtClean="0"/>
          </a:p>
          <a:p>
            <a:pPr lvl="3" defTabSz="449263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6699FF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800" kern="0" dirty="0" smtClean="0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588" y="3175"/>
            <a:ext cx="334327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pitchFamily="34" charset="0"/>
              </a:rPr>
              <a:t>Software Engineering</a:t>
            </a:r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3908425" y="5791200"/>
            <a:ext cx="985838" cy="452438"/>
          </a:xfrm>
          <a:prstGeom prst="roundRect">
            <a:avLst>
              <a:gd name="adj" fmla="val 352"/>
            </a:avLst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1301750" y="5791200"/>
            <a:ext cx="1519238" cy="452438"/>
          </a:xfrm>
          <a:prstGeom prst="roundRect">
            <a:avLst>
              <a:gd name="adj" fmla="val 352"/>
            </a:avLst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286000" y="4195763"/>
            <a:ext cx="1976438" cy="301625"/>
          </a:xfrm>
          <a:prstGeom prst="roundRect">
            <a:avLst>
              <a:gd name="adj" fmla="val 523"/>
            </a:avLst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7735888" y="-6350"/>
            <a:ext cx="141287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pitchFamily="34" charset="0"/>
              </a:rPr>
              <a:t>Concept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4EAC5DF-D890-444C-8DDA-B73458835CC1}" type="slidenum">
              <a:rPr lang="en-IN" altLang="en-US" smtClean="0"/>
              <a:pPr/>
              <a:t>4</a:t>
            </a:fld>
            <a:endParaRPr lang="en-IN" altLang="en-US" smtClean="0"/>
          </a:p>
        </p:txBody>
      </p:sp>
      <p:sp>
        <p:nvSpPr>
          <p:cNvPr id="717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400" dirty="0" smtClean="0">
                <a:latin typeface="+mn-lt"/>
              </a:rPr>
              <a:t>SEPNT Introduction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606425"/>
            <a:ext cx="91440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000" tIns="46800" rIns="90000" bIns="4680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8775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2200" dirty="0" smtClean="0"/>
              <a:t>Purpose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2000" dirty="0" smtClean="0">
                <a:cs typeface="Arial" charset="0"/>
              </a:rPr>
              <a:t>Creating &amp; Maintaining Software Products 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2000" dirty="0" smtClean="0">
                <a:cs typeface="Arial" charset="0"/>
              </a:rPr>
              <a:t>Providing Software Services</a:t>
            </a:r>
          </a:p>
          <a:p>
            <a:pPr marL="336550" indent="-336550" defTabSz="449263"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000" kern="0" dirty="0" smtClean="0"/>
          </a:p>
          <a:p>
            <a:pPr lvl="3" defTabSz="449263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6699FF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800" kern="0" dirty="0" smtClean="0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588" y="3175"/>
            <a:ext cx="334327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pitchFamily="34" charset="0"/>
              </a:rPr>
              <a:t>Software Engineering</a:t>
            </a:r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3908425" y="5791200"/>
            <a:ext cx="985838" cy="452438"/>
          </a:xfrm>
          <a:prstGeom prst="roundRect">
            <a:avLst>
              <a:gd name="adj" fmla="val 352"/>
            </a:avLst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1301750" y="5791200"/>
            <a:ext cx="1519238" cy="452438"/>
          </a:xfrm>
          <a:prstGeom prst="roundRect">
            <a:avLst>
              <a:gd name="adj" fmla="val 352"/>
            </a:avLst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286000" y="4195763"/>
            <a:ext cx="1976438" cy="301625"/>
          </a:xfrm>
          <a:prstGeom prst="roundRect">
            <a:avLst>
              <a:gd name="adj" fmla="val 523"/>
            </a:avLst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7940675" y="0"/>
            <a:ext cx="120650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itchFamily="34" charset="0"/>
              </a:rPr>
              <a:t>Theory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05EC6A-A922-4AD3-9B93-F7B98314B52D}" type="slidenum">
              <a:rPr lang="en-IN" altLang="en-US" smtClean="0"/>
              <a:pPr/>
              <a:t>5</a:t>
            </a:fld>
            <a:endParaRPr lang="en-IN" altLang="en-US" smtClean="0"/>
          </a:p>
        </p:txBody>
      </p:sp>
      <p:sp>
        <p:nvSpPr>
          <p:cNvPr id="717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400" dirty="0" smtClean="0">
                <a:latin typeface="+mn-lt"/>
              </a:rPr>
              <a:t>SEPNT Introduction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606425"/>
            <a:ext cx="91440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000" tIns="46800" rIns="90000" bIns="4680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8775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2200" dirty="0" smtClean="0"/>
              <a:t>Introduction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2000" dirty="0" smtClean="0">
                <a:cs typeface="Arial" charset="0"/>
              </a:rPr>
              <a:t>Subdisciplines</a:t>
            </a:r>
          </a:p>
          <a:p>
            <a:pPr marL="1071563" lvl="2" indent="-357188" algn="just" defTabSz="449263" eaLnBrk="1" hangingPunct="1"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1800" dirty="0" smtClean="0">
                <a:cs typeface="Arial" charset="0"/>
              </a:rPr>
              <a:t>Software Requirements Engineering</a:t>
            </a:r>
          </a:p>
          <a:p>
            <a:pPr marL="1071563" lvl="2" indent="-357188" algn="just" defTabSz="449263" eaLnBrk="1" hangingPunct="1"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1800" dirty="0" smtClean="0">
                <a:cs typeface="Arial" charset="0"/>
              </a:rPr>
              <a:t>Software Analysis &amp; Design</a:t>
            </a:r>
          </a:p>
          <a:p>
            <a:pPr marL="1071563" lvl="2" indent="-357188" algn="just" defTabSz="449263" eaLnBrk="1" hangingPunct="1"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1800" dirty="0" smtClean="0">
                <a:cs typeface="Arial" charset="0"/>
              </a:rPr>
              <a:t>Software Construction</a:t>
            </a:r>
          </a:p>
          <a:p>
            <a:pPr marL="1071563" lvl="2" indent="-357188" algn="just" defTabSz="449263" eaLnBrk="1" hangingPunct="1"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1800" dirty="0" smtClean="0">
                <a:cs typeface="Arial" charset="0"/>
              </a:rPr>
              <a:t>Software Testing</a:t>
            </a:r>
          </a:p>
          <a:p>
            <a:pPr marL="1071563" lvl="2" indent="-357188" algn="just" defTabSz="449263" eaLnBrk="1" hangingPunct="1"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1800" dirty="0" smtClean="0">
                <a:cs typeface="Arial" charset="0"/>
              </a:rPr>
              <a:t>Software Maintenance</a:t>
            </a:r>
          </a:p>
          <a:p>
            <a:pPr marL="1071563" lvl="2" indent="-357188" algn="just" defTabSz="449263" eaLnBrk="1" hangingPunct="1"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1800" dirty="0" smtClean="0">
                <a:cs typeface="Arial" charset="0"/>
              </a:rPr>
              <a:t>Software Configuration Management</a:t>
            </a:r>
          </a:p>
          <a:p>
            <a:pPr marL="1071563" lvl="2" indent="-357188" algn="just" defTabSz="449263" eaLnBrk="1" hangingPunct="1"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1800" dirty="0" smtClean="0">
                <a:cs typeface="Arial" charset="0"/>
              </a:rPr>
              <a:t>Software Release Management</a:t>
            </a:r>
          </a:p>
          <a:p>
            <a:pPr marL="1071563" lvl="2" indent="-357188" algn="just" defTabSz="449263" eaLnBrk="1" hangingPunct="1"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1800" dirty="0" smtClean="0">
                <a:cs typeface="Arial" charset="0"/>
              </a:rPr>
              <a:t>Software Assembly &amp; Deployment</a:t>
            </a:r>
          </a:p>
          <a:p>
            <a:pPr marL="722313" lvl="1" indent="-368300" algn="just" defTabSz="449263"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Font typeface="Arial" pitchFamily="34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IN" sz="2000" kern="0" dirty="0" smtClean="0">
              <a:cs typeface="Arial" pitchFamily="34" charset="0"/>
            </a:endParaRPr>
          </a:p>
          <a:p>
            <a:pPr marL="336550" indent="-336550" defTabSz="449263"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000" kern="0" dirty="0" smtClean="0"/>
          </a:p>
          <a:p>
            <a:pPr lvl="3" defTabSz="449263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6699FF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800" kern="0" dirty="0" smtClean="0"/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1588" y="3175"/>
            <a:ext cx="334327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pitchFamily="34" charset="0"/>
              </a:rPr>
              <a:t>Software Engineering</a:t>
            </a:r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3908425" y="5791200"/>
            <a:ext cx="985838" cy="452438"/>
          </a:xfrm>
          <a:prstGeom prst="roundRect">
            <a:avLst>
              <a:gd name="adj" fmla="val 352"/>
            </a:avLst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1301750" y="5791200"/>
            <a:ext cx="1519238" cy="452438"/>
          </a:xfrm>
          <a:prstGeom prst="roundRect">
            <a:avLst>
              <a:gd name="adj" fmla="val 352"/>
            </a:avLst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286000" y="4195763"/>
            <a:ext cx="1976438" cy="301625"/>
          </a:xfrm>
          <a:prstGeom prst="roundRect">
            <a:avLst>
              <a:gd name="adj" fmla="val 523"/>
            </a:avLst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7940675" y="0"/>
            <a:ext cx="120650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itchFamily="34" charset="0"/>
              </a:rPr>
              <a:t>Theory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1D5A4D-BD4D-4B52-8DF3-487261FA7BCC}" type="slidenum">
              <a:rPr lang="en-IN" altLang="en-US" smtClean="0"/>
              <a:pPr/>
              <a:t>6</a:t>
            </a:fld>
            <a:endParaRPr lang="en-IN" altLang="en-US" smtClean="0"/>
          </a:p>
        </p:txBody>
      </p:sp>
      <p:sp>
        <p:nvSpPr>
          <p:cNvPr id="717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400" dirty="0" smtClean="0">
                <a:latin typeface="+mn-lt"/>
              </a:rPr>
              <a:t>SEPNT Introduction</a:t>
            </a:r>
          </a:p>
        </p:txBody>
      </p:sp>
      <p:sp>
        <p:nvSpPr>
          <p:cNvPr id="10" name="Text Box 1028"/>
          <p:cNvSpPr txBox="1">
            <a:spLocks noChangeArrowheads="1"/>
          </p:cNvSpPr>
          <p:nvPr/>
        </p:nvSpPr>
        <p:spPr bwMode="auto">
          <a:xfrm>
            <a:off x="-4763" y="619125"/>
            <a:ext cx="9131301" cy="41417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58775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200" dirty="0">
                <a:latin typeface="Arial" panose="020B0604020202020204" pitchFamily="34" charset="0"/>
              </a:rPr>
              <a:t>History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000" dirty="0">
                <a:cs typeface="Arial" charset="0"/>
              </a:rPr>
              <a:t>1945-1965		The Origins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000" dirty="0">
                <a:cs typeface="Arial" charset="0"/>
              </a:rPr>
              <a:t>1965-1985		The Software Crisis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000" dirty="0">
                <a:cs typeface="Arial" charset="0"/>
              </a:rPr>
              <a:t>1985-1989		No Silver Bullet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000" dirty="0">
                <a:cs typeface="Arial" charset="0"/>
              </a:rPr>
              <a:t>1990-1999		Information Superhighway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sz="2000" dirty="0">
                <a:cs typeface="Arial" charset="0"/>
              </a:rPr>
              <a:t>2000 onwards	Lightweight Processes</a:t>
            </a:r>
          </a:p>
          <a:p>
            <a:pPr lvl="2" defTabSz="449263">
              <a:spcBef>
                <a:spcPts val="1000"/>
              </a:spcBef>
              <a:buClr>
                <a:srgbClr val="6699FF"/>
              </a:buClr>
              <a:buSzPct val="100000"/>
              <a:buFont typeface="Wingdings" pitchFamily="2" charset="2"/>
              <a:buChar char="v"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endParaRPr lang="en-GB" sz="2200" dirty="0">
              <a:latin typeface="+mn-lt"/>
            </a:endParaRPr>
          </a:p>
          <a:p>
            <a:pPr marL="914400" lvl="1" indent="-457200" defTabSz="449263">
              <a:spcBef>
                <a:spcPts val="875"/>
              </a:spcBef>
              <a:buClr>
                <a:srgbClr val="6699FF"/>
              </a:buClr>
              <a:buSzPct val="100000"/>
              <a:buFont typeface="Symbol" pitchFamily="18" charset="2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endParaRPr lang="en-GB" sz="2200" dirty="0">
              <a:solidFill>
                <a:srgbClr val="3399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  <a:p>
            <a:pPr marL="914400" lvl="1" indent="-457200" defTabSz="449263">
              <a:spcBef>
                <a:spcPts val="875"/>
              </a:spcBef>
              <a:buClr>
                <a:srgbClr val="6699FF"/>
              </a:buClr>
              <a:buSzPct val="100000"/>
              <a:buFont typeface="Symbol" pitchFamily="18" charset="2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endParaRPr lang="en-GB" sz="2200" dirty="0">
              <a:solidFill>
                <a:srgbClr val="3399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7932738" y="-6350"/>
            <a:ext cx="1208087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pitchFamily="34" charset="0"/>
              </a:rPr>
              <a:t>Theory</a:t>
            </a:r>
          </a:p>
        </p:txBody>
      </p:sp>
      <p:sp>
        <p:nvSpPr>
          <p:cNvPr id="7" name="Rectangle 16"/>
          <p:cNvSpPr>
            <a:spLocks noChangeArrowheads="1"/>
          </p:cNvSpPr>
          <p:nvPr/>
        </p:nvSpPr>
        <p:spPr bwMode="auto">
          <a:xfrm>
            <a:off x="1588" y="3175"/>
            <a:ext cx="334327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pitchFamily="34" charset="0"/>
              </a:rPr>
              <a:t>Software Engineering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068559-26B9-4D8E-8A7B-E6F752001AB8}" type="slidenum">
              <a:rPr lang="en-IN" altLang="en-US" smtClean="0"/>
              <a:pPr/>
              <a:t>7</a:t>
            </a:fld>
            <a:endParaRPr lang="en-IN" altLang="en-US" smtClean="0"/>
          </a:p>
        </p:txBody>
      </p:sp>
      <p:sp>
        <p:nvSpPr>
          <p:cNvPr id="717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400" dirty="0" smtClean="0">
                <a:latin typeface="+mn-lt"/>
              </a:rPr>
              <a:t>SEPNT Introduction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606425"/>
            <a:ext cx="91440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000" tIns="46800" rIns="90000" bIns="4680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8775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2200" dirty="0" smtClean="0"/>
              <a:t>History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2000" dirty="0" smtClean="0">
                <a:cs typeface="Arial" charset="0"/>
              </a:rPr>
              <a:t>1945-65 (Origins)</a:t>
            </a:r>
          </a:p>
          <a:p>
            <a:pPr marL="1071563" lvl="2" indent="-357188" algn="just" defTabSz="449263" eaLnBrk="1" hangingPunct="1"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1800" dirty="0" smtClean="0">
                <a:cs typeface="Arial" charset="0"/>
              </a:rPr>
              <a:t>Margaret H. Hamilton is the person who came up with the idea of naming the discipline, software engineering..</a:t>
            </a:r>
          </a:p>
          <a:p>
            <a:pPr marL="1071563" lvl="2" indent="-357188" algn="just" defTabSz="449263" eaLnBrk="1" hangingPunct="1">
              <a:spcBef>
                <a:spcPts val="1000"/>
              </a:spcBef>
              <a:buClr>
                <a:schemeClr val="tx1"/>
              </a:buClr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1800" dirty="0" smtClean="0">
                <a:cs typeface="Arial" charset="0"/>
              </a:rPr>
              <a:t>The NATO Science Committee sponsored two conferences on software engineering in 1968 &amp; 1969, which gave the field its initial boost. </a:t>
            </a:r>
          </a:p>
          <a:p>
            <a:pPr marL="336550" indent="-336550" defTabSz="449263" eaLnBrk="1" fontAlgn="auto" hangingPunct="1"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2000" kern="0" dirty="0" smtClean="0"/>
          </a:p>
          <a:p>
            <a:pPr lvl="3" defTabSz="449263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6699FF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800" kern="0" dirty="0" smtClean="0"/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3908425" y="5791200"/>
            <a:ext cx="985838" cy="452438"/>
          </a:xfrm>
          <a:prstGeom prst="roundRect">
            <a:avLst>
              <a:gd name="adj" fmla="val 352"/>
            </a:avLst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1301750" y="5791200"/>
            <a:ext cx="1519238" cy="452438"/>
          </a:xfrm>
          <a:prstGeom prst="roundRect">
            <a:avLst>
              <a:gd name="adj" fmla="val 352"/>
            </a:avLst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286000" y="4195763"/>
            <a:ext cx="1976438" cy="301625"/>
          </a:xfrm>
          <a:prstGeom prst="roundRect">
            <a:avLst>
              <a:gd name="adj" fmla="val 523"/>
            </a:avLst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7940675" y="0"/>
            <a:ext cx="120650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itchFamily="34" charset="0"/>
              </a:rPr>
              <a:t>Theory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588" y="3175"/>
            <a:ext cx="334327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pitchFamily="34" charset="0"/>
              </a:rPr>
              <a:t>Software Engineering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8C90E7-8C71-4A88-A806-5E63130A163A}" type="slidenum">
              <a:rPr lang="en-IN" altLang="en-US" smtClean="0"/>
              <a:pPr/>
              <a:t>8</a:t>
            </a:fld>
            <a:endParaRPr lang="en-IN" altLang="en-US" smtClean="0"/>
          </a:p>
        </p:txBody>
      </p:sp>
      <p:sp>
        <p:nvSpPr>
          <p:cNvPr id="717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400" dirty="0" smtClean="0">
                <a:latin typeface="+mn-lt"/>
              </a:rPr>
              <a:t>SEPNT Introduction</a:t>
            </a:r>
          </a:p>
        </p:txBody>
      </p:sp>
      <p:sp>
        <p:nvSpPr>
          <p:cNvPr id="13316" name="Text Box 1026"/>
          <p:cNvSpPr txBox="1">
            <a:spLocks noChangeArrowheads="1"/>
          </p:cNvSpPr>
          <p:nvPr/>
        </p:nvSpPr>
        <p:spPr bwMode="auto">
          <a:xfrm>
            <a:off x="990600" y="2895600"/>
            <a:ext cx="1676400" cy="17399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49263" eaLnBrk="1" hangingPunct="1">
              <a:spcBef>
                <a:spcPts val="1125"/>
              </a:spcBef>
              <a:buClr>
                <a:srgbClr val="FFFFFF"/>
              </a:buClr>
              <a:buFont typeface="Comic Sans MS" pitchFamily="66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b="1">
                <a:solidFill>
                  <a:srgbClr val="FFFFFF"/>
                </a:solidFill>
              </a:rPr>
              <a:t>Target – Single Database for Origination &amp; Customer Service</a:t>
            </a:r>
          </a:p>
        </p:txBody>
      </p:sp>
      <p:sp>
        <p:nvSpPr>
          <p:cNvPr id="8" name="Text Box 1028"/>
          <p:cNvSpPr txBox="1">
            <a:spLocks noChangeArrowheads="1"/>
          </p:cNvSpPr>
          <p:nvPr/>
        </p:nvSpPr>
        <p:spPr bwMode="auto">
          <a:xfrm>
            <a:off x="4763" y="608013"/>
            <a:ext cx="9136062" cy="47419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marL="358775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2200" dirty="0">
                <a:latin typeface="Arial" panose="020B0604020202020204" pitchFamily="34" charset="0"/>
              </a:rPr>
              <a:t>History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2000" dirty="0">
                <a:cs typeface="Arial" charset="0"/>
              </a:rPr>
              <a:t>1945-65 (Origins)</a:t>
            </a:r>
          </a:p>
          <a:p>
            <a:pPr marL="1071563" lvl="2" indent="-357188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GB" altLang="en-US" dirty="0">
                <a:cs typeface="Arial" charset="0"/>
              </a:rPr>
              <a:t>NATO Conference</a:t>
            </a:r>
          </a:p>
          <a:p>
            <a:pPr marL="1430338" lvl="4" indent="-354013" algn="just" defTabSz="449263">
              <a:spcBef>
                <a:spcPts val="1000"/>
              </a:spcBef>
              <a:buClr>
                <a:schemeClr val="tx1"/>
              </a:buClr>
              <a:buSzPct val="100000"/>
              <a:buFontTx/>
              <a:buChar char="•"/>
              <a:tabLst>
                <a:tab pos="457200" algn="l"/>
                <a:tab pos="904875" algn="l"/>
                <a:tab pos="1354138" algn="l"/>
                <a:tab pos="1966913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r>
              <a:rPr lang="en-GB" sz="1600" dirty="0">
                <a:latin typeface="+mn-lt"/>
              </a:rPr>
              <a:t>Attended by more than 50 people from 11 countries</a:t>
            </a:r>
          </a:p>
          <a:p>
            <a:pPr marL="1430338" lvl="4" indent="-354013" algn="just" defTabSz="449263">
              <a:spcBef>
                <a:spcPts val="1000"/>
              </a:spcBef>
              <a:buClr>
                <a:schemeClr val="tx1"/>
              </a:buClr>
              <a:buSzPct val="100000"/>
              <a:buFontTx/>
              <a:buChar char="•"/>
              <a:tabLst>
                <a:tab pos="457200" algn="l"/>
                <a:tab pos="904875" algn="l"/>
                <a:tab pos="1354138" algn="l"/>
                <a:tab pos="1966913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r>
              <a:rPr lang="en-GB" sz="1600" dirty="0">
                <a:latin typeface="+mn-lt"/>
              </a:rPr>
              <a:t>Coverage </a:t>
            </a:r>
          </a:p>
          <a:p>
            <a:pPr marL="1798638" lvl="5" indent="-368300" algn="just" defTabSz="449263">
              <a:spcBef>
                <a:spcPts val="1000"/>
              </a:spcBef>
              <a:buClr>
                <a:schemeClr val="tx1"/>
              </a:buClr>
              <a:buSzPct val="100000"/>
              <a:buFontTx/>
              <a:buChar char="•"/>
              <a:tabLst>
                <a:tab pos="457200" algn="l"/>
                <a:tab pos="904875" algn="l"/>
                <a:tab pos="1354138" algn="l"/>
                <a:tab pos="1798638" algn="l"/>
                <a:tab pos="2327275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r>
              <a:rPr lang="en-GB" sz="1600" dirty="0">
                <a:latin typeface="+mn-lt"/>
              </a:rPr>
              <a:t>S/W &amp; H/W  Interfaces</a:t>
            </a:r>
          </a:p>
          <a:p>
            <a:pPr marL="1798638" lvl="5" indent="-368300" algn="just" defTabSz="449263">
              <a:spcBef>
                <a:spcPts val="1000"/>
              </a:spcBef>
              <a:buClr>
                <a:schemeClr val="tx1"/>
              </a:buClr>
              <a:buSzPct val="100000"/>
              <a:buFontTx/>
              <a:buChar char="•"/>
              <a:tabLst>
                <a:tab pos="457200" algn="l"/>
                <a:tab pos="904875" algn="l"/>
                <a:tab pos="1354138" algn="l"/>
                <a:tab pos="1798638" algn="l"/>
                <a:tab pos="2327275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r>
              <a:rPr lang="en-GB" sz="1600" dirty="0">
                <a:latin typeface="+mn-lt"/>
              </a:rPr>
              <a:t>Software Design</a:t>
            </a:r>
          </a:p>
          <a:p>
            <a:pPr marL="1798638" lvl="5" indent="-368300" algn="just" defTabSz="449263">
              <a:spcBef>
                <a:spcPts val="1000"/>
              </a:spcBef>
              <a:buClr>
                <a:schemeClr val="tx1"/>
              </a:buClr>
              <a:buSzPct val="100000"/>
              <a:buFontTx/>
              <a:buChar char="•"/>
              <a:tabLst>
                <a:tab pos="457200" algn="l"/>
                <a:tab pos="904875" algn="l"/>
                <a:tab pos="1354138" algn="l"/>
                <a:tab pos="1798638" algn="l"/>
                <a:tab pos="2327275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r>
              <a:rPr lang="en-GB" sz="1600" dirty="0">
                <a:latin typeface="+mn-lt"/>
              </a:rPr>
              <a:t>Software Production &amp; Implementation </a:t>
            </a:r>
          </a:p>
          <a:p>
            <a:pPr marL="1798638" lvl="5" indent="-368300" algn="just" defTabSz="449263">
              <a:spcBef>
                <a:spcPts val="1000"/>
              </a:spcBef>
              <a:buClr>
                <a:schemeClr val="tx1"/>
              </a:buClr>
              <a:buSzPct val="100000"/>
              <a:buFontTx/>
              <a:buChar char="•"/>
              <a:tabLst>
                <a:tab pos="457200" algn="l"/>
                <a:tab pos="904875" algn="l"/>
                <a:tab pos="1354138" algn="l"/>
                <a:tab pos="1798638" algn="l"/>
                <a:tab pos="2327275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r>
              <a:rPr lang="en-GB" sz="1600" dirty="0">
                <a:latin typeface="+mn-lt"/>
              </a:rPr>
              <a:t>Software Distribution</a:t>
            </a:r>
          </a:p>
          <a:p>
            <a:pPr marL="1798638" lvl="5" indent="-368300" algn="just" defTabSz="449263">
              <a:spcBef>
                <a:spcPts val="1000"/>
              </a:spcBef>
              <a:buClr>
                <a:schemeClr val="tx1"/>
              </a:buClr>
              <a:buSzPct val="100000"/>
              <a:buFontTx/>
              <a:buChar char="•"/>
              <a:tabLst>
                <a:tab pos="457200" algn="l"/>
                <a:tab pos="904875" algn="l"/>
                <a:tab pos="1354138" algn="l"/>
                <a:tab pos="1798638" algn="l"/>
                <a:tab pos="2327275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r>
              <a:rPr lang="en-GB" sz="1600" dirty="0">
                <a:latin typeface="+mn-lt"/>
              </a:rPr>
              <a:t>Software Services</a:t>
            </a:r>
          </a:p>
          <a:p>
            <a:pPr marL="914400" lvl="1" indent="-457200" defTabSz="449263">
              <a:spcBef>
                <a:spcPts val="875"/>
              </a:spcBef>
              <a:buClr>
                <a:srgbClr val="6699FF"/>
              </a:buClr>
              <a:buSzPct val="100000"/>
              <a:buFont typeface="Symbol" pitchFamily="18" charset="2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endParaRPr lang="en-GB" dirty="0">
              <a:latin typeface="+mn-lt"/>
            </a:endParaRPr>
          </a:p>
          <a:p>
            <a:pPr marL="914400" lvl="1" indent="-457200" defTabSz="449263">
              <a:spcBef>
                <a:spcPts val="875"/>
              </a:spcBef>
              <a:buClr>
                <a:srgbClr val="6699FF"/>
              </a:buClr>
              <a:buSzPct val="100000"/>
              <a:buFont typeface="Symbol" pitchFamily="18" charset="2"/>
              <a:buNone/>
              <a:tabLst>
                <a:tab pos="457200" algn="l"/>
                <a:tab pos="904875" algn="l"/>
                <a:tab pos="1354138" algn="l"/>
                <a:tab pos="1803400" algn="l"/>
                <a:tab pos="2252663" algn="l"/>
                <a:tab pos="2701925" algn="l"/>
                <a:tab pos="3151188" algn="l"/>
                <a:tab pos="3600450" algn="l"/>
                <a:tab pos="4049713" algn="l"/>
                <a:tab pos="4498975" algn="l"/>
                <a:tab pos="4948238" algn="l"/>
                <a:tab pos="5397500" algn="l"/>
                <a:tab pos="5846763" algn="l"/>
                <a:tab pos="6296025" algn="l"/>
                <a:tab pos="6745288" algn="l"/>
                <a:tab pos="7194550" algn="l"/>
                <a:tab pos="7643813" algn="l"/>
                <a:tab pos="8093075" algn="l"/>
                <a:tab pos="8542338" algn="l"/>
                <a:tab pos="8991600" algn="l"/>
                <a:tab pos="9440863" algn="l"/>
              </a:tabLst>
              <a:defRPr/>
            </a:pPr>
            <a:endParaRPr lang="en-GB" sz="1400" dirty="0">
              <a:solidFill>
                <a:srgbClr val="3399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</a:endParaRP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7932738" y="-6350"/>
            <a:ext cx="1208087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pitchFamily="34" charset="0"/>
              </a:rPr>
              <a:t>Theory</a:t>
            </a:r>
          </a:p>
        </p:txBody>
      </p:sp>
      <p:sp>
        <p:nvSpPr>
          <p:cNvPr id="9" name="Rectangle 16"/>
          <p:cNvSpPr>
            <a:spLocks noChangeArrowheads="1"/>
          </p:cNvSpPr>
          <p:nvPr/>
        </p:nvSpPr>
        <p:spPr bwMode="auto">
          <a:xfrm>
            <a:off x="1588" y="3175"/>
            <a:ext cx="334327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pitchFamily="34" charset="0"/>
              </a:rPr>
              <a:t>Software Engineering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0B44B8-77E5-408B-AFD6-830773E49299}" type="slidenum">
              <a:rPr lang="en-IN" altLang="en-US" smtClean="0"/>
              <a:pPr/>
              <a:t>9</a:t>
            </a:fld>
            <a:endParaRPr lang="en-IN" altLang="en-US" smtClean="0"/>
          </a:p>
        </p:txBody>
      </p:sp>
      <p:sp>
        <p:nvSpPr>
          <p:cNvPr id="7174" name="Footer Placeholder 2"/>
          <p:cNvSpPr>
            <a:spLocks noGrp="1"/>
          </p:cNvSpPr>
          <p:nvPr>
            <p:ph type="ftr" sz="quarter" idx="11"/>
          </p:nvPr>
        </p:nvSpPr>
        <p:spPr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lang="en-IN" altLang="en-US" sz="1400" dirty="0" smtClean="0">
                <a:latin typeface="+mn-lt"/>
              </a:rPr>
              <a:t>SEPNT Introduction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0" y="606425"/>
            <a:ext cx="9144000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lIns="90000" tIns="46800" rIns="90000" bIns="4680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358775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Tx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2200" dirty="0" smtClean="0"/>
              <a:t>History</a:t>
            </a:r>
          </a:p>
          <a:p>
            <a:pPr marL="717550" lvl="1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2000" dirty="0" smtClean="0">
                <a:cs typeface="Arial" charset="0"/>
              </a:rPr>
              <a:t>1965-85 (The Software Crisis)</a:t>
            </a:r>
          </a:p>
          <a:p>
            <a:pPr marL="111760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1600" dirty="0" smtClean="0">
                <a:cs typeface="Arial" charset="0"/>
              </a:rPr>
              <a:t>Many projects ran over budget and schedule, caused property damage &amp; loss of life.</a:t>
            </a:r>
          </a:p>
          <a:p>
            <a:pPr marL="111760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1600" dirty="0" smtClean="0">
                <a:cs typeface="Arial" charset="0"/>
              </a:rPr>
              <a:t>The software crisis was originally defined in terms of productivity, but evolved to emphasize quality. </a:t>
            </a:r>
          </a:p>
          <a:p>
            <a:pPr marL="1117600" lvl="2" indent="-358775" algn="just" defTabSz="449263" eaLnBrk="1" hangingPunct="1">
              <a:spcBef>
                <a:spcPts val="1000"/>
              </a:spcBef>
              <a:buClr>
                <a:schemeClr val="tx1"/>
              </a:buClr>
              <a:buSzPct val="100000"/>
              <a:buFont typeface="Arial" charset="0"/>
              <a:buChar char="•"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r>
              <a:rPr lang="en-IN" altLang="en-US" sz="1600" dirty="0" smtClean="0">
                <a:cs typeface="Arial" charset="0"/>
              </a:rPr>
              <a:t>Some used the term software crisis to refer to their inability to hire enough qualified programmers.</a:t>
            </a:r>
            <a:endParaRPr lang="en-GB" altLang="en-US" sz="1600" dirty="0" smtClean="0">
              <a:cs typeface="Arial" charset="0"/>
            </a:endParaRPr>
          </a:p>
          <a:p>
            <a:pPr lvl="3" defTabSz="449263" eaLnBrk="1" fontAlgn="auto" hangingPunct="1">
              <a:spcBef>
                <a:spcPts val="1000"/>
              </a:spcBef>
              <a:spcAft>
                <a:spcPts val="0"/>
              </a:spcAft>
              <a:buClr>
                <a:srgbClr val="6699FF"/>
              </a:buClr>
              <a:buFont typeface="Wingdings" pitchFamily="2" charset="2"/>
              <a:buNone/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7350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  <a:defRPr/>
            </a:pPr>
            <a:endParaRPr lang="en-GB" sz="1800" kern="0" dirty="0" smtClean="0"/>
          </a:p>
        </p:txBody>
      </p:sp>
      <p:sp>
        <p:nvSpPr>
          <p:cNvPr id="9" name="AutoShape 19"/>
          <p:cNvSpPr>
            <a:spLocks noChangeArrowheads="1"/>
          </p:cNvSpPr>
          <p:nvPr/>
        </p:nvSpPr>
        <p:spPr bwMode="auto">
          <a:xfrm>
            <a:off x="3908425" y="5791200"/>
            <a:ext cx="985838" cy="452438"/>
          </a:xfrm>
          <a:prstGeom prst="roundRect">
            <a:avLst>
              <a:gd name="adj" fmla="val 352"/>
            </a:avLst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</p:txBody>
      </p:sp>
      <p:sp>
        <p:nvSpPr>
          <p:cNvPr id="10" name="AutoShape 22"/>
          <p:cNvSpPr>
            <a:spLocks noChangeArrowheads="1"/>
          </p:cNvSpPr>
          <p:nvPr/>
        </p:nvSpPr>
        <p:spPr bwMode="auto">
          <a:xfrm>
            <a:off x="1301750" y="5791200"/>
            <a:ext cx="1519238" cy="452438"/>
          </a:xfrm>
          <a:prstGeom prst="roundRect">
            <a:avLst>
              <a:gd name="adj" fmla="val 352"/>
            </a:avLst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</p:txBody>
      </p:sp>
      <p:sp>
        <p:nvSpPr>
          <p:cNvPr id="11" name="AutoShape 25"/>
          <p:cNvSpPr>
            <a:spLocks noChangeArrowheads="1"/>
          </p:cNvSpPr>
          <p:nvPr/>
        </p:nvSpPr>
        <p:spPr bwMode="auto">
          <a:xfrm>
            <a:off x="2286000" y="4195763"/>
            <a:ext cx="1976438" cy="301625"/>
          </a:xfrm>
          <a:prstGeom prst="roundRect">
            <a:avLst>
              <a:gd name="adj" fmla="val 523"/>
            </a:avLst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dirty="0" smtClean="0">
              <a:latin typeface="+mn-lt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7940675" y="0"/>
            <a:ext cx="1206500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cs typeface="Arial" pitchFamily="34" charset="0"/>
              </a:rPr>
              <a:t>Theory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1588" y="3175"/>
            <a:ext cx="3343275" cy="463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just" defTabSz="449263">
              <a:buClr>
                <a:srgbClr val="3399FF"/>
              </a:buClr>
              <a:buSzPct val="100000"/>
              <a:buFont typeface="Black Chancery" pitchFamily="2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/>
            </a:pPr>
            <a:r>
              <a:rPr lang="en-GB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cs typeface="Arial" pitchFamily="34" charset="0"/>
              </a:rPr>
              <a:t>Software Engineering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10444</TotalTime>
  <Words>895</Words>
  <Application>Microsoft Office PowerPoint</Application>
  <PresentationFormat>On-screen Show (4:3)</PresentationFormat>
  <Paragraphs>302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Times New Roman</vt:lpstr>
      <vt:lpstr>Calibri Light</vt:lpstr>
      <vt:lpstr>Calibri</vt:lpstr>
      <vt:lpstr>Black Chancery</vt:lpstr>
      <vt:lpstr>Wingdings</vt:lpstr>
      <vt:lpstr>Symbol</vt:lpstr>
      <vt:lpstr>Comic Sans MS</vt:lpstr>
      <vt:lpstr>Default Design</vt:lpstr>
      <vt:lpstr>Custom Design</vt:lpstr>
      <vt:lpstr>1_Custom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Company>Gaurav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Gaurav</dc:creator>
  <cp:lastModifiedBy>Gaurav</cp:lastModifiedBy>
  <cp:revision>2599</cp:revision>
  <dcterms:created xsi:type="dcterms:W3CDTF">2001-07-03T11:29:42Z</dcterms:created>
  <dcterms:modified xsi:type="dcterms:W3CDTF">2025-06-08T13:07:24Z</dcterms:modified>
</cp:coreProperties>
</file>