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2022-10-27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2022-10-27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제목 </a:t>
            </a: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Dolor Sit </a:t>
            </a:r>
            <a:r>
              <a:rPr lang="en-US" altLang="ko-KR" sz="1600" dirty="0" err="1">
                <a:latin typeface="+mj-ea"/>
                <a:ea typeface="+mj-ea"/>
              </a:rPr>
              <a:t>Amet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제목 </a:t>
            </a:r>
            <a:r>
              <a:rPr lang="en-US" altLang="ko-KR" dirty="0">
                <a:latin typeface="+mj-ea"/>
              </a:rPr>
              <a:t>Lorem Ipsum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6955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{9C1F9088-E9A0-4005-9169-C56DB9B2E541}tf22712842_win32</Template>
  <TotalTime>0</TotalTime>
  <Words>127</Words>
  <Application>Microsoft Office PowerPoint</Application>
  <PresentationFormat>와이드스크린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Franklin Gothic Book</vt:lpstr>
      <vt:lpstr>1_RetrospectVTI</vt:lpstr>
      <vt:lpstr>제목 Lorem Ipsum</vt:lpstr>
      <vt:lpstr>제목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8087</dc:creator>
  <cp:lastModifiedBy>8087</cp:lastModifiedBy>
  <cp:revision>1</cp:revision>
  <dcterms:created xsi:type="dcterms:W3CDTF">2022-10-27T12:29:46Z</dcterms:created>
  <dcterms:modified xsi:type="dcterms:W3CDTF">2022-10-27T12:30:44Z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