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5701" autoAdjust="0"/>
  </p:normalViewPr>
  <p:slideViewPr>
    <p:cSldViewPr snapToGrid="0">
      <p:cViewPr varScale="1">
        <p:scale>
          <a:sx n="43" d="100"/>
          <a:sy n="43" d="100"/>
        </p:scale>
        <p:origin x="36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2CF43-A5F4-4CE8-9E7D-08C953F711A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632BE-9443-48C5-95CB-B23068447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21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ストック管理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で稼ぐためのシナリオ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デバイス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・ストック管理機能だけの製品を生産し、投資回収することは難しい。</a:t>
            </a:r>
          </a:p>
          <a:p>
            <a:r>
              <a:rPr kumimoji="1" lang="ja-JP" altLang="en-US" dirty="0" smtClean="0"/>
              <a:t>・インテリア雑貨等にビルドインしやすい、コースター程度の大きさの重量計測センサモジュールを開発</a:t>
            </a:r>
          </a:p>
          <a:p>
            <a:r>
              <a:rPr kumimoji="1" lang="ja-JP" altLang="en-US" dirty="0" smtClean="0"/>
              <a:t>・現状のインテリアにちょい足しできるサイズで、自宅の家具やホームファッション、小売・流通などでインテリア雑貨でセット販売をする。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632BE-9443-48C5-95CB-B23068447A1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1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このページのメッセージ、狙いなど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b="1" dirty="0" smtClean="0"/>
              <a:t>プラットフォームとしては、コンスーマ向け術に対応した５つ、プラスアルファの提供要素があることをイメージしてもらう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中でも</a:t>
            </a:r>
            <a:r>
              <a:rPr kumimoji="1" lang="en-US" altLang="ja-JP" b="1" dirty="0" smtClean="0"/>
              <a:t>AI</a:t>
            </a:r>
            <a:r>
              <a:rPr kumimoji="1" lang="ja-JP" altLang="en-US" b="1" dirty="0" smtClean="0"/>
              <a:t>化の</a:t>
            </a:r>
            <a:r>
              <a:rPr kumimoji="1" lang="en-US" altLang="ja-JP" b="1" dirty="0" smtClean="0"/>
              <a:t>3</a:t>
            </a:r>
            <a:r>
              <a:rPr kumimoji="1" lang="ja-JP" altLang="en-US" b="1" dirty="0" smtClean="0"/>
              <a:t>パッケージが中心になることを訴える</a:t>
            </a:r>
            <a:endParaRPr kumimoji="1" lang="en-US" altLang="ja-JP" b="1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5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技術がビジネス用途向け</a:t>
            </a:r>
            <a:r>
              <a:rPr kumimoji="1" lang="en-US" altLang="ja-JP" dirty="0" smtClean="0"/>
              <a:t>PF</a:t>
            </a:r>
            <a:r>
              <a:rPr kumimoji="1" lang="ja-JP" altLang="en-US" dirty="0" smtClean="0"/>
              <a:t>としてどのような関係にあるのかを示したのがこの図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化を支える３つのパッケージ（音声対話・データセンシング・インテリジェンス）があり、そこにつながるための２つの技術（</a:t>
            </a:r>
            <a:r>
              <a:rPr kumimoji="1" lang="en-US" altLang="ja-JP" dirty="0" err="1" smtClean="0"/>
              <a:t>AIoT</a:t>
            </a:r>
            <a:r>
              <a:rPr kumimoji="1" lang="ja-JP" altLang="en-US" dirty="0" smtClean="0"/>
              <a:t>モジュール・</a:t>
            </a:r>
            <a:r>
              <a:rPr kumimoji="1" lang="en-US" altLang="ja-JP" dirty="0" err="1" smtClean="0"/>
              <a:t>WebAPI</a:t>
            </a:r>
            <a:r>
              <a:rPr kumimoji="1" lang="ja-JP" altLang="en-US" dirty="0" smtClean="0"/>
              <a:t>）を提供する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・さらに、お客様ビジネスを加速させるための拡張サービスを提供する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口頭補足すべき内容など</a:t>
            </a:r>
            <a:r>
              <a:rPr kumimoji="1" lang="en-US" altLang="ja-JP" dirty="0" smtClean="0"/>
              <a:t>】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サンプルスクリプト</a:t>
            </a:r>
            <a:r>
              <a:rPr kumimoji="1" lang="en-US" altLang="ja-JP" dirty="0" smtClean="0"/>
              <a:t>】</a:t>
            </a:r>
          </a:p>
          <a:p>
            <a:endParaRPr kumimoji="1" lang="en-US" altLang="ja-JP" b="1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98A67-817B-4996-84C7-A7269BC6A45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4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7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32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0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49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2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3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9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6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66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15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EF9D-A144-4BC0-8074-E1B8DB51F2EA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A272-81BD-4ED3-89E1-5C2DB9FFB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1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4" Type="http://schemas.openxmlformats.org/officeDocument/2006/relationships/image" Target="../media/image2.emf"/><Relationship Id="rId9" Type="http://schemas.openxmlformats.org/officeDocument/2006/relationships/image" Target="../media/image7.jpeg"/><Relationship Id="rId1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上矢印 72"/>
          <p:cNvSpPr/>
          <p:nvPr/>
        </p:nvSpPr>
        <p:spPr>
          <a:xfrm>
            <a:off x="7762186" y="1476663"/>
            <a:ext cx="4357140" cy="3341605"/>
          </a:xfrm>
          <a:prstGeom prst="upArrow">
            <a:avLst>
              <a:gd name="adj1" fmla="val 80036"/>
              <a:gd name="adj2" fmla="val 32858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8573131" y="2484635"/>
            <a:ext cx="2847899" cy="202317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518718" y="2309178"/>
            <a:ext cx="1504467" cy="3004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ja-JP" altLang="en-US" sz="14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インターネット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319027" y="1475750"/>
            <a:ext cx="2065046" cy="822005"/>
            <a:chOff x="3252789" y="1448117"/>
            <a:chExt cx="2101792" cy="973130"/>
          </a:xfrm>
        </p:grpSpPr>
        <p:pic>
          <p:nvPicPr>
            <p:cNvPr id="6" name="Picture 2" descr="http://blog-imgs-45-origin.fc2.com/s/h/i/shinichiuji/icon-clou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" t="20123" r="3434" b="19273"/>
            <a:stretch/>
          </p:blipFill>
          <p:spPr bwMode="auto">
            <a:xfrm>
              <a:off x="3321674" y="1448117"/>
              <a:ext cx="1964023" cy="97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92"/>
            <p:cNvSpPr txBox="1"/>
            <p:nvPr/>
          </p:nvSpPr>
          <p:spPr>
            <a:xfrm>
              <a:off x="3252789" y="1838343"/>
              <a:ext cx="2101792" cy="437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1763420" rtl="0" eaLnBrk="1" latinLnBrk="0" hangingPunct="1">
                <a:defRPr kumimoji="1"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1710" algn="l" defTabSz="1763420" rtl="0" eaLnBrk="1" latinLnBrk="0" hangingPunct="1">
                <a:defRPr kumimoji="1"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63420" algn="l" defTabSz="1763420" rtl="0" eaLnBrk="1" latinLnBrk="0" hangingPunct="1">
                <a:defRPr kumimoji="1"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45131" algn="l" defTabSz="1763420" rtl="0" eaLnBrk="1" latinLnBrk="0" hangingPunct="1">
                <a:defRPr kumimoji="1"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26841" algn="l" defTabSz="1763420" rtl="0" eaLnBrk="1" latinLnBrk="0" hangingPunct="1">
                <a:defRPr kumimoji="1"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08551" algn="l" defTabSz="1763420" rtl="0" eaLnBrk="1" latinLnBrk="0" hangingPunct="1">
                <a:defRPr kumimoji="1"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90261" algn="l" defTabSz="1763420" rtl="0" eaLnBrk="1" latinLnBrk="0" hangingPunct="1">
                <a:defRPr kumimoji="1"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71971" algn="l" defTabSz="1763420" rtl="0" eaLnBrk="1" latinLnBrk="0" hangingPunct="1">
                <a:defRPr kumimoji="1"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53682" algn="l" defTabSz="1763420" rtl="0" eaLnBrk="1" latinLnBrk="0" hangingPunct="1">
                <a:defRPr kumimoji="1"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800" b="1" dirty="0" smtClean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Cloud</a:t>
              </a:r>
              <a:endParaRPr lang="en-US" altLang="ja-JP" sz="18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6005793" y="3418886"/>
            <a:ext cx="61106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2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Wi-Fi</a:t>
            </a:r>
            <a:endParaRPr lang="ja-JP" altLang="en-US" sz="132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5394897" y="3302451"/>
            <a:ext cx="283508" cy="4415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84" y="2567127"/>
            <a:ext cx="757334" cy="75733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659432" y="596851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シリアル通信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曲線コネクタ 12"/>
          <p:cNvCxnSpPr>
            <a:stCxn id="6" idx="2"/>
            <a:endCxn id="10" idx="0"/>
          </p:cNvCxnSpPr>
          <p:nvPr/>
        </p:nvCxnSpPr>
        <p:spPr>
          <a:xfrm rot="16200000" flipH="1">
            <a:off x="5304515" y="2344791"/>
            <a:ext cx="269372" cy="1753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5130612" y="5495154"/>
            <a:ext cx="1129026" cy="432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重量計測ボード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30612" y="6240221"/>
            <a:ext cx="1129026" cy="432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機器</a:t>
            </a:r>
            <a:endParaRPr kumimoji="1" lang="en-US" altLang="ja-JP" sz="9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メインマイコン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/>
          <p:cNvCxnSpPr>
            <a:stCxn id="14" idx="2"/>
            <a:endCxn id="15" idx="0"/>
          </p:cNvCxnSpPr>
          <p:nvPr/>
        </p:nvCxnSpPr>
        <p:spPr>
          <a:xfrm>
            <a:off x="5695125" y="5927472"/>
            <a:ext cx="0" cy="312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5791302" y="5954233"/>
            <a:ext cx="922867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800702" y="5108473"/>
            <a:ext cx="1913467" cy="163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175" y="4873083"/>
            <a:ext cx="603127" cy="606173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9751" y="3780089"/>
            <a:ext cx="1755426" cy="1038179"/>
          </a:xfrm>
          <a:prstGeom prst="rect">
            <a:avLst/>
          </a:prstGeom>
        </p:spPr>
      </p:pic>
      <p:grpSp>
        <p:nvGrpSpPr>
          <p:cNvPr id="82" name="グループ化 81"/>
          <p:cNvGrpSpPr/>
          <p:nvPr/>
        </p:nvGrpSpPr>
        <p:grpSpPr>
          <a:xfrm>
            <a:off x="8335147" y="1836448"/>
            <a:ext cx="3147622" cy="2963891"/>
            <a:chOff x="8211916" y="1050984"/>
            <a:chExt cx="3907410" cy="3679329"/>
          </a:xfrm>
        </p:grpSpPr>
        <p:pic>
          <p:nvPicPr>
            <p:cNvPr id="76" name="図 7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13946" y="3174584"/>
              <a:ext cx="1095315" cy="1129553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671"/>
            <a:stretch/>
          </p:blipFill>
          <p:spPr>
            <a:xfrm>
              <a:off x="8211916" y="1655357"/>
              <a:ext cx="1290917" cy="1290918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92521" y="1050984"/>
              <a:ext cx="1147483" cy="1326778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954"/>
            <a:stretch/>
          </p:blipFill>
          <p:spPr>
            <a:xfrm>
              <a:off x="9579809" y="3511113"/>
              <a:ext cx="1183341" cy="121920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67"/>
            <a:stretch/>
          </p:blipFill>
          <p:spPr>
            <a:xfrm>
              <a:off x="10864268" y="1668355"/>
              <a:ext cx="1255058" cy="1201272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23484" y="3283644"/>
              <a:ext cx="1219200" cy="1111623"/>
            </a:xfrm>
            <a:prstGeom prst="rect">
              <a:avLst/>
            </a:prstGeom>
          </p:spPr>
        </p:pic>
      </p:grpSp>
      <p:grpSp>
        <p:nvGrpSpPr>
          <p:cNvPr id="54" name="グループ化 53"/>
          <p:cNvGrpSpPr/>
          <p:nvPr/>
        </p:nvGrpSpPr>
        <p:grpSpPr>
          <a:xfrm>
            <a:off x="8367194" y="2372687"/>
            <a:ext cx="3341405" cy="2421473"/>
            <a:chOff x="5102944" y="2728852"/>
            <a:chExt cx="2143294" cy="1639747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5102944" y="3070228"/>
              <a:ext cx="348561" cy="348561"/>
              <a:chOff x="5566240" y="2722756"/>
              <a:chExt cx="348561" cy="348561"/>
            </a:xfrm>
          </p:grpSpPr>
          <p:sp>
            <p:nvSpPr>
              <p:cNvPr id="71" name="円/楕円 70"/>
              <p:cNvSpPr/>
              <p:nvPr/>
            </p:nvSpPr>
            <p:spPr>
              <a:xfrm>
                <a:off x="5566240" y="2722756"/>
                <a:ext cx="348561" cy="348561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/>
              <p:cNvSpPr/>
              <p:nvPr/>
            </p:nvSpPr>
            <p:spPr>
              <a:xfrm flipH="1">
                <a:off x="5645002" y="2798564"/>
                <a:ext cx="194978" cy="20088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5584528" y="2728852"/>
              <a:ext cx="348561" cy="348561"/>
              <a:chOff x="5566240" y="2722756"/>
              <a:chExt cx="348561" cy="348561"/>
            </a:xfrm>
          </p:grpSpPr>
          <p:sp>
            <p:nvSpPr>
              <p:cNvPr id="69" name="円/楕円 68"/>
              <p:cNvSpPr/>
              <p:nvPr/>
            </p:nvSpPr>
            <p:spPr>
              <a:xfrm>
                <a:off x="5566240" y="2722756"/>
                <a:ext cx="348561" cy="348561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/>
              <p:cNvSpPr/>
              <p:nvPr/>
            </p:nvSpPr>
            <p:spPr>
              <a:xfrm flipH="1">
                <a:off x="5645002" y="2798564"/>
                <a:ext cx="194978" cy="20088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6837464" y="3578537"/>
              <a:ext cx="348561" cy="348561"/>
              <a:chOff x="6221768" y="3621209"/>
              <a:chExt cx="348561" cy="348561"/>
            </a:xfrm>
          </p:grpSpPr>
          <p:sp>
            <p:nvSpPr>
              <p:cNvPr id="67" name="円/楕円 66"/>
              <p:cNvSpPr/>
              <p:nvPr/>
            </p:nvSpPr>
            <p:spPr>
              <a:xfrm>
                <a:off x="6221768" y="3621209"/>
                <a:ext cx="348561" cy="348561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/>
              <p:cNvSpPr/>
              <p:nvPr/>
            </p:nvSpPr>
            <p:spPr>
              <a:xfrm flipH="1">
                <a:off x="6300530" y="3697016"/>
                <a:ext cx="194978" cy="20088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6897677" y="2881863"/>
              <a:ext cx="348561" cy="348561"/>
              <a:chOff x="5727245" y="2577063"/>
              <a:chExt cx="348561" cy="348561"/>
            </a:xfrm>
          </p:grpSpPr>
          <p:sp>
            <p:nvSpPr>
              <p:cNvPr id="65" name="円/楕円 64"/>
              <p:cNvSpPr/>
              <p:nvPr/>
            </p:nvSpPr>
            <p:spPr>
              <a:xfrm>
                <a:off x="5727245" y="2577063"/>
                <a:ext cx="348561" cy="348561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/>
              <p:cNvSpPr/>
              <p:nvPr/>
            </p:nvSpPr>
            <p:spPr>
              <a:xfrm flipH="1">
                <a:off x="5806006" y="2652871"/>
                <a:ext cx="194978" cy="20088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6159628" y="4020038"/>
              <a:ext cx="348561" cy="348561"/>
              <a:chOff x="5531740" y="3002006"/>
              <a:chExt cx="348561" cy="348561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5531740" y="3002006"/>
                <a:ext cx="348561" cy="348561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/>
              <p:cNvSpPr/>
              <p:nvPr/>
            </p:nvSpPr>
            <p:spPr>
              <a:xfrm flipH="1">
                <a:off x="5610502" y="3077814"/>
                <a:ext cx="194978" cy="20088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5401648" y="3826132"/>
              <a:ext cx="348561" cy="348561"/>
              <a:chOff x="5566240" y="2722756"/>
              <a:chExt cx="348561" cy="348561"/>
            </a:xfrm>
          </p:grpSpPr>
          <p:sp>
            <p:nvSpPr>
              <p:cNvPr id="61" name="円/楕円 60"/>
              <p:cNvSpPr/>
              <p:nvPr/>
            </p:nvSpPr>
            <p:spPr>
              <a:xfrm>
                <a:off x="5566240" y="2722756"/>
                <a:ext cx="348561" cy="348561"/>
              </a:xfrm>
              <a:prstGeom prst="ellipse">
                <a:avLst/>
              </a:prstGeom>
              <a:solidFill>
                <a:srgbClr val="FF66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/>
              <p:cNvSpPr/>
              <p:nvPr/>
            </p:nvSpPr>
            <p:spPr>
              <a:xfrm flipH="1">
                <a:off x="5645002" y="2798564"/>
                <a:ext cx="194978" cy="200886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FF">
                      <a:shade val="30000"/>
                      <a:satMod val="115000"/>
                    </a:srgbClr>
                  </a:gs>
                  <a:gs pos="50000">
                    <a:srgbClr val="FF00FF">
                      <a:shade val="67500"/>
                      <a:satMod val="115000"/>
                    </a:srgbClr>
                  </a:gs>
                  <a:gs pos="100000">
                    <a:srgbClr val="FF00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4" name="テキスト ボックス 83"/>
          <p:cNvSpPr txBox="1"/>
          <p:nvPr/>
        </p:nvSpPr>
        <p:spPr>
          <a:xfrm>
            <a:off x="6085797" y="5108473"/>
            <a:ext cx="61106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2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Wi-Fi</a:t>
            </a:r>
            <a:endParaRPr lang="ja-JP" altLang="en-US" sz="132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9495" y="211437"/>
            <a:ext cx="537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ストック管理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IoT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で稼ぐためのシナリオ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8174" y="1015203"/>
            <a:ext cx="576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STEP1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" r="33430"/>
          <a:stretch/>
        </p:blipFill>
        <p:spPr>
          <a:xfrm>
            <a:off x="293947" y="1533285"/>
            <a:ext cx="4367955" cy="492309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6226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blog-imgs-45-origin.fc2.com/s/h/i/shinichiuji/icon-cloud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t="20123" r="3434" b="19273"/>
          <a:stretch/>
        </p:blipFill>
        <p:spPr bwMode="auto">
          <a:xfrm>
            <a:off x="4723660" y="670815"/>
            <a:ext cx="2744680" cy="112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円弧 15"/>
          <p:cNvSpPr/>
          <p:nvPr/>
        </p:nvSpPr>
        <p:spPr>
          <a:xfrm>
            <a:off x="-2987699" y="-1097490"/>
            <a:ext cx="8362974" cy="4180324"/>
          </a:xfrm>
          <a:prstGeom prst="arc">
            <a:avLst>
              <a:gd name="adj1" fmla="val 479969"/>
              <a:gd name="adj2" fmla="val 3337488"/>
            </a:avLst>
          </a:prstGeom>
          <a:ln w="762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円弧 51"/>
          <p:cNvSpPr/>
          <p:nvPr/>
        </p:nvSpPr>
        <p:spPr>
          <a:xfrm flipH="1">
            <a:off x="7168354" y="-949125"/>
            <a:ext cx="6278533" cy="4101875"/>
          </a:xfrm>
          <a:prstGeom prst="arc">
            <a:avLst>
              <a:gd name="adj1" fmla="val 479969"/>
              <a:gd name="adj2" fmla="val 3337488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72480" y="2916625"/>
            <a:ext cx="3203293" cy="2160588"/>
          </a:xfrm>
          <a:prstGeom prst="roundRect">
            <a:avLst>
              <a:gd name="adj" fmla="val 792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88208" y="996336"/>
            <a:ext cx="108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お客様サービス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4839619" y="2916625"/>
            <a:ext cx="2978817" cy="2160588"/>
          </a:xfrm>
          <a:prstGeom prst="roundRect">
            <a:avLst>
              <a:gd name="adj" fmla="val 966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6292597" y="1581111"/>
            <a:ext cx="6327" cy="132810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7982282" y="2916625"/>
            <a:ext cx="2833729" cy="2160588"/>
          </a:xfrm>
          <a:prstGeom prst="roundRect">
            <a:avLst>
              <a:gd name="adj" fmla="val 7308"/>
            </a:avLst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736048" y="1950161"/>
            <a:ext cx="5113460" cy="348702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お客様のビジネスのバリューアップ！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32" y="5548857"/>
            <a:ext cx="762000" cy="76584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158271" y="5445126"/>
            <a:ext cx="2420669" cy="1008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23457" y="563142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 err="1"/>
              <a:t>AIoT</a:t>
            </a:r>
            <a:endParaRPr lang="en-US" altLang="ja-JP" dirty="0"/>
          </a:p>
          <a:p>
            <a:r>
              <a:rPr lang="ja-JP" altLang="en-US" dirty="0"/>
              <a:t>モジュール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693733" y="613925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お客様機器</a:t>
            </a:r>
          </a:p>
        </p:txBody>
      </p:sp>
      <p:cxnSp>
        <p:nvCxnSpPr>
          <p:cNvPr id="8" name="直線矢印コネクタ 7"/>
          <p:cNvCxnSpPr>
            <a:stCxn id="61" idx="0"/>
          </p:cNvCxnSpPr>
          <p:nvPr/>
        </p:nvCxnSpPr>
        <p:spPr>
          <a:xfrm flipH="1" flipV="1">
            <a:off x="3736048" y="5084620"/>
            <a:ext cx="1947684" cy="464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1" idx="0"/>
          </p:cNvCxnSpPr>
          <p:nvPr/>
        </p:nvCxnSpPr>
        <p:spPr>
          <a:xfrm flipV="1">
            <a:off x="5683732" y="5059166"/>
            <a:ext cx="0" cy="489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2036299" y="561415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AIoT</a:t>
            </a:r>
            <a:r>
              <a:rPr lang="ja-JP" altLang="en-US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モジュールを組み込めば、</a:t>
            </a:r>
            <a:endParaRPr lang="en-US" altLang="ja-JP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簡単にクラウドに接続することができます！</a:t>
            </a:r>
          </a:p>
        </p:txBody>
      </p:sp>
      <p:sp>
        <p:nvSpPr>
          <p:cNvPr id="72" name="Freeform 5"/>
          <p:cNvSpPr>
            <a:spLocks noChangeAspect="1" noEditPoints="1"/>
          </p:cNvSpPr>
          <p:nvPr/>
        </p:nvSpPr>
        <p:spPr bwMode="auto">
          <a:xfrm>
            <a:off x="7304224" y="5631423"/>
            <a:ext cx="497306" cy="667053"/>
          </a:xfrm>
          <a:custGeom>
            <a:avLst/>
            <a:gdLst>
              <a:gd name="T0" fmla="*/ 825 w 1124"/>
              <a:gd name="T1" fmla="*/ 29 h 1509"/>
              <a:gd name="T2" fmla="*/ 296 w 1124"/>
              <a:gd name="T3" fmla="*/ 39 h 1509"/>
              <a:gd name="T4" fmla="*/ 390 w 1124"/>
              <a:gd name="T5" fmla="*/ 341 h 1509"/>
              <a:gd name="T6" fmla="*/ 395 w 1124"/>
              <a:gd name="T7" fmla="*/ 179 h 1509"/>
              <a:gd name="T8" fmla="*/ 492 w 1124"/>
              <a:gd name="T9" fmla="*/ 198 h 1509"/>
              <a:gd name="T10" fmla="*/ 540 w 1124"/>
              <a:gd name="T11" fmla="*/ 391 h 1509"/>
              <a:gd name="T12" fmla="*/ 657 w 1124"/>
              <a:gd name="T13" fmla="*/ 239 h 1509"/>
              <a:gd name="T14" fmla="*/ 685 w 1124"/>
              <a:gd name="T15" fmla="*/ 146 h 1509"/>
              <a:gd name="T16" fmla="*/ 704 w 1124"/>
              <a:gd name="T17" fmla="*/ 244 h 1509"/>
              <a:gd name="T18" fmla="*/ 960 w 1124"/>
              <a:gd name="T19" fmla="*/ 535 h 1509"/>
              <a:gd name="T20" fmla="*/ 960 w 1124"/>
              <a:gd name="T21" fmla="*/ 487 h 1509"/>
              <a:gd name="T22" fmla="*/ 937 w 1124"/>
              <a:gd name="T23" fmla="*/ 528 h 1509"/>
              <a:gd name="T24" fmla="*/ 1074 w 1124"/>
              <a:gd name="T25" fmla="*/ 613 h 1509"/>
              <a:gd name="T26" fmla="*/ 941 w 1124"/>
              <a:gd name="T27" fmla="*/ 589 h 1509"/>
              <a:gd name="T28" fmla="*/ 954 w 1124"/>
              <a:gd name="T29" fmla="*/ 633 h 1509"/>
              <a:gd name="T30" fmla="*/ 1119 w 1124"/>
              <a:gd name="T31" fmla="*/ 693 h 1509"/>
              <a:gd name="T32" fmla="*/ 930 w 1124"/>
              <a:gd name="T33" fmla="*/ 706 h 1509"/>
              <a:gd name="T34" fmla="*/ 1108 w 1124"/>
              <a:gd name="T35" fmla="*/ 825 h 1509"/>
              <a:gd name="T36" fmla="*/ 1099 w 1124"/>
              <a:gd name="T37" fmla="*/ 780 h 1509"/>
              <a:gd name="T38" fmla="*/ 937 w 1124"/>
              <a:gd name="T39" fmla="*/ 821 h 1509"/>
              <a:gd name="T40" fmla="*/ 199 w 1124"/>
              <a:gd name="T41" fmla="*/ 512 h 1509"/>
              <a:gd name="T42" fmla="*/ 156 w 1124"/>
              <a:gd name="T43" fmla="*/ 497 h 1509"/>
              <a:gd name="T44" fmla="*/ 30 w 1124"/>
              <a:gd name="T45" fmla="*/ 684 h 1509"/>
              <a:gd name="T46" fmla="*/ 15 w 1124"/>
              <a:gd name="T47" fmla="*/ 726 h 1509"/>
              <a:gd name="T48" fmla="*/ 193 w 1124"/>
              <a:gd name="T49" fmla="*/ 693 h 1509"/>
              <a:gd name="T50" fmla="*/ 963 w 1124"/>
              <a:gd name="T51" fmla="*/ 901 h 1509"/>
              <a:gd name="T52" fmla="*/ 939 w 1124"/>
              <a:gd name="T53" fmla="*/ 1022 h 1509"/>
              <a:gd name="T54" fmla="*/ 1054 w 1124"/>
              <a:gd name="T55" fmla="*/ 1069 h 1509"/>
              <a:gd name="T56" fmla="*/ 1123 w 1124"/>
              <a:gd name="T57" fmla="*/ 966 h 1509"/>
              <a:gd name="T58" fmla="*/ 1025 w 1124"/>
              <a:gd name="T59" fmla="*/ 877 h 1509"/>
              <a:gd name="T60" fmla="*/ 976 w 1124"/>
              <a:gd name="T61" fmla="*/ 988 h 1509"/>
              <a:gd name="T62" fmla="*/ 1075 w 1124"/>
              <a:gd name="T63" fmla="*/ 993 h 1509"/>
              <a:gd name="T64" fmla="*/ 238 w 1124"/>
              <a:gd name="T65" fmla="*/ 1415 h 1509"/>
              <a:gd name="T66" fmla="*/ 238 w 1124"/>
              <a:gd name="T67" fmla="*/ 1508 h 1509"/>
              <a:gd name="T68" fmla="*/ 435 w 1124"/>
              <a:gd name="T69" fmla="*/ 1434 h 1509"/>
              <a:gd name="T70" fmla="*/ 858 w 1124"/>
              <a:gd name="T71" fmla="*/ 1054 h 1509"/>
              <a:gd name="T72" fmla="*/ 897 w 1124"/>
              <a:gd name="T73" fmla="*/ 555 h 1509"/>
              <a:gd name="T74" fmla="*/ 320 w 1124"/>
              <a:gd name="T75" fmla="*/ 489 h 1509"/>
              <a:gd name="T76" fmla="*/ 223 w 1124"/>
              <a:gd name="T77" fmla="*/ 574 h 1509"/>
              <a:gd name="T78" fmla="*/ 282 w 1124"/>
              <a:gd name="T79" fmla="*/ 1064 h 1509"/>
              <a:gd name="T80" fmla="*/ 687 w 1124"/>
              <a:gd name="T81" fmla="*/ 1450 h 1509"/>
              <a:gd name="T82" fmla="*/ 909 w 1124"/>
              <a:gd name="T83" fmla="*/ 1501 h 1509"/>
              <a:gd name="T84" fmla="*/ 882 w 1124"/>
              <a:gd name="T85" fmla="*/ 1414 h 1509"/>
              <a:gd name="T86" fmla="*/ 10 w 1124"/>
              <a:gd name="T87" fmla="*/ 817 h 1509"/>
              <a:gd name="T88" fmla="*/ 198 w 1124"/>
              <a:gd name="T89" fmla="*/ 803 h 1509"/>
              <a:gd name="T90" fmla="*/ 268 w 1124"/>
              <a:gd name="T91" fmla="*/ 1128 h 1509"/>
              <a:gd name="T92" fmla="*/ 295 w 1124"/>
              <a:gd name="T93" fmla="*/ 1363 h 1509"/>
              <a:gd name="T94" fmla="*/ 382 w 1124"/>
              <a:gd name="T95" fmla="*/ 1141 h 1509"/>
              <a:gd name="T96" fmla="*/ 35 w 1124"/>
              <a:gd name="T97" fmla="*/ 900 h 1509"/>
              <a:gd name="T98" fmla="*/ 12 w 1124"/>
              <a:gd name="T99" fmla="*/ 1021 h 1509"/>
              <a:gd name="T100" fmla="*/ 126 w 1124"/>
              <a:gd name="T101" fmla="*/ 1067 h 1509"/>
              <a:gd name="T102" fmla="*/ 195 w 1124"/>
              <a:gd name="T103" fmla="*/ 964 h 1509"/>
              <a:gd name="T104" fmla="*/ 97 w 1124"/>
              <a:gd name="T105" fmla="*/ 877 h 1509"/>
              <a:gd name="T106" fmla="*/ 52 w 1124"/>
              <a:gd name="T107" fmla="*/ 988 h 1509"/>
              <a:gd name="T108" fmla="*/ 151 w 1124"/>
              <a:gd name="T109" fmla="*/ 993 h 1509"/>
              <a:gd name="T110" fmla="*/ 772 w 1124"/>
              <a:gd name="T111" fmla="*/ 1121 h 1509"/>
              <a:gd name="T112" fmla="*/ 763 w 1124"/>
              <a:gd name="T113" fmla="*/ 1360 h 1509"/>
              <a:gd name="T114" fmla="*/ 876 w 1124"/>
              <a:gd name="T115" fmla="*/ 1159 h 1509"/>
              <a:gd name="T116" fmla="*/ 192 w 1124"/>
              <a:gd name="T117" fmla="*/ 626 h 1509"/>
              <a:gd name="T118" fmla="*/ 78 w 1124"/>
              <a:gd name="T119" fmla="*/ 586 h 1509"/>
              <a:gd name="T120" fmla="*/ 68 w 1124"/>
              <a:gd name="T121" fmla="*/ 631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24" h="1509">
                <a:moveTo>
                  <a:pt x="344" y="439"/>
                </a:moveTo>
                <a:lnTo>
                  <a:pt x="781" y="439"/>
                </a:lnTo>
                <a:lnTo>
                  <a:pt x="781" y="439"/>
                </a:lnTo>
                <a:lnTo>
                  <a:pt x="790" y="437"/>
                </a:lnTo>
                <a:lnTo>
                  <a:pt x="800" y="434"/>
                </a:lnTo>
                <a:lnTo>
                  <a:pt x="808" y="430"/>
                </a:lnTo>
                <a:lnTo>
                  <a:pt x="815" y="424"/>
                </a:lnTo>
                <a:lnTo>
                  <a:pt x="821" y="416"/>
                </a:lnTo>
                <a:lnTo>
                  <a:pt x="825" y="408"/>
                </a:lnTo>
                <a:lnTo>
                  <a:pt x="828" y="400"/>
                </a:lnTo>
                <a:lnTo>
                  <a:pt x="829" y="389"/>
                </a:lnTo>
                <a:lnTo>
                  <a:pt x="829" y="48"/>
                </a:lnTo>
                <a:lnTo>
                  <a:pt x="829" y="48"/>
                </a:lnTo>
                <a:lnTo>
                  <a:pt x="828" y="39"/>
                </a:lnTo>
                <a:lnTo>
                  <a:pt x="825" y="29"/>
                </a:lnTo>
                <a:lnTo>
                  <a:pt x="821" y="21"/>
                </a:lnTo>
                <a:lnTo>
                  <a:pt x="815" y="14"/>
                </a:lnTo>
                <a:lnTo>
                  <a:pt x="808" y="8"/>
                </a:lnTo>
                <a:lnTo>
                  <a:pt x="800" y="3"/>
                </a:lnTo>
                <a:lnTo>
                  <a:pt x="790" y="1"/>
                </a:lnTo>
                <a:lnTo>
                  <a:pt x="781" y="0"/>
                </a:lnTo>
                <a:lnTo>
                  <a:pt x="344" y="0"/>
                </a:lnTo>
                <a:lnTo>
                  <a:pt x="344" y="0"/>
                </a:lnTo>
                <a:lnTo>
                  <a:pt x="334" y="1"/>
                </a:lnTo>
                <a:lnTo>
                  <a:pt x="326" y="3"/>
                </a:lnTo>
                <a:lnTo>
                  <a:pt x="317" y="8"/>
                </a:lnTo>
                <a:lnTo>
                  <a:pt x="309" y="14"/>
                </a:lnTo>
                <a:lnTo>
                  <a:pt x="303" y="21"/>
                </a:lnTo>
                <a:lnTo>
                  <a:pt x="300" y="29"/>
                </a:lnTo>
                <a:lnTo>
                  <a:pt x="296" y="39"/>
                </a:lnTo>
                <a:lnTo>
                  <a:pt x="295" y="48"/>
                </a:lnTo>
                <a:lnTo>
                  <a:pt x="295" y="389"/>
                </a:lnTo>
                <a:lnTo>
                  <a:pt x="295" y="389"/>
                </a:lnTo>
                <a:lnTo>
                  <a:pt x="296" y="400"/>
                </a:lnTo>
                <a:lnTo>
                  <a:pt x="300" y="408"/>
                </a:lnTo>
                <a:lnTo>
                  <a:pt x="303" y="416"/>
                </a:lnTo>
                <a:lnTo>
                  <a:pt x="309" y="424"/>
                </a:lnTo>
                <a:lnTo>
                  <a:pt x="317" y="430"/>
                </a:lnTo>
                <a:lnTo>
                  <a:pt x="326" y="434"/>
                </a:lnTo>
                <a:lnTo>
                  <a:pt x="334" y="437"/>
                </a:lnTo>
                <a:lnTo>
                  <a:pt x="344" y="439"/>
                </a:lnTo>
                <a:lnTo>
                  <a:pt x="344" y="439"/>
                </a:lnTo>
                <a:close/>
                <a:moveTo>
                  <a:pt x="443" y="391"/>
                </a:moveTo>
                <a:lnTo>
                  <a:pt x="390" y="391"/>
                </a:lnTo>
                <a:lnTo>
                  <a:pt x="390" y="341"/>
                </a:lnTo>
                <a:lnTo>
                  <a:pt x="443" y="341"/>
                </a:lnTo>
                <a:lnTo>
                  <a:pt x="443" y="391"/>
                </a:lnTo>
                <a:close/>
                <a:moveTo>
                  <a:pt x="442" y="249"/>
                </a:moveTo>
                <a:lnTo>
                  <a:pt x="442" y="249"/>
                </a:lnTo>
                <a:lnTo>
                  <a:pt x="432" y="247"/>
                </a:lnTo>
                <a:lnTo>
                  <a:pt x="422" y="244"/>
                </a:lnTo>
                <a:lnTo>
                  <a:pt x="414" y="239"/>
                </a:lnTo>
                <a:lnTo>
                  <a:pt x="407" y="233"/>
                </a:lnTo>
                <a:lnTo>
                  <a:pt x="400" y="226"/>
                </a:lnTo>
                <a:lnTo>
                  <a:pt x="395" y="218"/>
                </a:lnTo>
                <a:lnTo>
                  <a:pt x="393" y="209"/>
                </a:lnTo>
                <a:lnTo>
                  <a:pt x="392" y="198"/>
                </a:lnTo>
                <a:lnTo>
                  <a:pt x="392" y="198"/>
                </a:lnTo>
                <a:lnTo>
                  <a:pt x="393" y="189"/>
                </a:lnTo>
                <a:lnTo>
                  <a:pt x="395" y="179"/>
                </a:lnTo>
                <a:lnTo>
                  <a:pt x="400" y="170"/>
                </a:lnTo>
                <a:lnTo>
                  <a:pt x="407" y="163"/>
                </a:lnTo>
                <a:lnTo>
                  <a:pt x="414" y="157"/>
                </a:lnTo>
                <a:lnTo>
                  <a:pt x="422" y="152"/>
                </a:lnTo>
                <a:lnTo>
                  <a:pt x="432" y="148"/>
                </a:lnTo>
                <a:lnTo>
                  <a:pt x="442" y="148"/>
                </a:lnTo>
                <a:lnTo>
                  <a:pt x="442" y="148"/>
                </a:lnTo>
                <a:lnTo>
                  <a:pt x="452" y="148"/>
                </a:lnTo>
                <a:lnTo>
                  <a:pt x="461" y="152"/>
                </a:lnTo>
                <a:lnTo>
                  <a:pt x="469" y="157"/>
                </a:lnTo>
                <a:lnTo>
                  <a:pt x="478" y="163"/>
                </a:lnTo>
                <a:lnTo>
                  <a:pt x="484" y="170"/>
                </a:lnTo>
                <a:lnTo>
                  <a:pt x="488" y="179"/>
                </a:lnTo>
                <a:lnTo>
                  <a:pt x="491" y="189"/>
                </a:lnTo>
                <a:lnTo>
                  <a:pt x="492" y="198"/>
                </a:lnTo>
                <a:lnTo>
                  <a:pt x="492" y="198"/>
                </a:lnTo>
                <a:lnTo>
                  <a:pt x="491" y="209"/>
                </a:lnTo>
                <a:lnTo>
                  <a:pt x="488" y="218"/>
                </a:lnTo>
                <a:lnTo>
                  <a:pt x="484" y="226"/>
                </a:lnTo>
                <a:lnTo>
                  <a:pt x="478" y="233"/>
                </a:lnTo>
                <a:lnTo>
                  <a:pt x="469" y="239"/>
                </a:lnTo>
                <a:lnTo>
                  <a:pt x="461" y="244"/>
                </a:lnTo>
                <a:lnTo>
                  <a:pt x="452" y="247"/>
                </a:lnTo>
                <a:lnTo>
                  <a:pt x="442" y="249"/>
                </a:lnTo>
                <a:lnTo>
                  <a:pt x="442" y="249"/>
                </a:lnTo>
                <a:close/>
                <a:moveTo>
                  <a:pt x="540" y="391"/>
                </a:moveTo>
                <a:lnTo>
                  <a:pt x="488" y="391"/>
                </a:lnTo>
                <a:lnTo>
                  <a:pt x="488" y="341"/>
                </a:lnTo>
                <a:lnTo>
                  <a:pt x="540" y="341"/>
                </a:lnTo>
                <a:lnTo>
                  <a:pt x="540" y="391"/>
                </a:lnTo>
                <a:close/>
                <a:moveTo>
                  <a:pt x="636" y="391"/>
                </a:moveTo>
                <a:lnTo>
                  <a:pt x="585" y="391"/>
                </a:lnTo>
                <a:lnTo>
                  <a:pt x="585" y="341"/>
                </a:lnTo>
                <a:lnTo>
                  <a:pt x="636" y="341"/>
                </a:lnTo>
                <a:lnTo>
                  <a:pt x="636" y="391"/>
                </a:lnTo>
                <a:close/>
                <a:moveTo>
                  <a:pt x="736" y="391"/>
                </a:moveTo>
                <a:lnTo>
                  <a:pt x="683" y="391"/>
                </a:lnTo>
                <a:lnTo>
                  <a:pt x="683" y="341"/>
                </a:lnTo>
                <a:lnTo>
                  <a:pt x="736" y="341"/>
                </a:lnTo>
                <a:lnTo>
                  <a:pt x="736" y="391"/>
                </a:lnTo>
                <a:close/>
                <a:moveTo>
                  <a:pt x="685" y="247"/>
                </a:moveTo>
                <a:lnTo>
                  <a:pt x="685" y="247"/>
                </a:lnTo>
                <a:lnTo>
                  <a:pt x="675" y="246"/>
                </a:lnTo>
                <a:lnTo>
                  <a:pt x="665" y="244"/>
                </a:lnTo>
                <a:lnTo>
                  <a:pt x="657" y="239"/>
                </a:lnTo>
                <a:lnTo>
                  <a:pt x="649" y="232"/>
                </a:lnTo>
                <a:lnTo>
                  <a:pt x="643" y="225"/>
                </a:lnTo>
                <a:lnTo>
                  <a:pt x="638" y="217"/>
                </a:lnTo>
                <a:lnTo>
                  <a:pt x="636" y="207"/>
                </a:lnTo>
                <a:lnTo>
                  <a:pt x="634" y="197"/>
                </a:lnTo>
                <a:lnTo>
                  <a:pt x="634" y="197"/>
                </a:lnTo>
                <a:lnTo>
                  <a:pt x="636" y="186"/>
                </a:lnTo>
                <a:lnTo>
                  <a:pt x="638" y="177"/>
                </a:lnTo>
                <a:lnTo>
                  <a:pt x="643" y="168"/>
                </a:lnTo>
                <a:lnTo>
                  <a:pt x="649" y="160"/>
                </a:lnTo>
                <a:lnTo>
                  <a:pt x="657" y="154"/>
                </a:lnTo>
                <a:lnTo>
                  <a:pt x="665" y="150"/>
                </a:lnTo>
                <a:lnTo>
                  <a:pt x="675" y="147"/>
                </a:lnTo>
                <a:lnTo>
                  <a:pt x="685" y="146"/>
                </a:lnTo>
                <a:lnTo>
                  <a:pt x="685" y="146"/>
                </a:lnTo>
                <a:lnTo>
                  <a:pt x="695" y="147"/>
                </a:lnTo>
                <a:lnTo>
                  <a:pt x="704" y="150"/>
                </a:lnTo>
                <a:lnTo>
                  <a:pt x="713" y="154"/>
                </a:lnTo>
                <a:lnTo>
                  <a:pt x="721" y="160"/>
                </a:lnTo>
                <a:lnTo>
                  <a:pt x="726" y="168"/>
                </a:lnTo>
                <a:lnTo>
                  <a:pt x="731" y="177"/>
                </a:lnTo>
                <a:lnTo>
                  <a:pt x="735" y="186"/>
                </a:lnTo>
                <a:lnTo>
                  <a:pt x="736" y="197"/>
                </a:lnTo>
                <a:lnTo>
                  <a:pt x="736" y="197"/>
                </a:lnTo>
                <a:lnTo>
                  <a:pt x="735" y="207"/>
                </a:lnTo>
                <a:lnTo>
                  <a:pt x="731" y="217"/>
                </a:lnTo>
                <a:lnTo>
                  <a:pt x="726" y="225"/>
                </a:lnTo>
                <a:lnTo>
                  <a:pt x="721" y="232"/>
                </a:lnTo>
                <a:lnTo>
                  <a:pt x="713" y="239"/>
                </a:lnTo>
                <a:lnTo>
                  <a:pt x="704" y="244"/>
                </a:lnTo>
                <a:lnTo>
                  <a:pt x="695" y="246"/>
                </a:lnTo>
                <a:lnTo>
                  <a:pt x="685" y="247"/>
                </a:lnTo>
                <a:lnTo>
                  <a:pt x="685" y="247"/>
                </a:lnTo>
                <a:close/>
                <a:moveTo>
                  <a:pt x="781" y="48"/>
                </a:moveTo>
                <a:lnTo>
                  <a:pt x="781" y="98"/>
                </a:lnTo>
                <a:lnTo>
                  <a:pt x="590" y="98"/>
                </a:lnTo>
                <a:lnTo>
                  <a:pt x="590" y="245"/>
                </a:lnTo>
                <a:lnTo>
                  <a:pt x="535" y="245"/>
                </a:lnTo>
                <a:lnTo>
                  <a:pt x="535" y="98"/>
                </a:lnTo>
                <a:lnTo>
                  <a:pt x="342" y="98"/>
                </a:lnTo>
                <a:lnTo>
                  <a:pt x="341" y="48"/>
                </a:lnTo>
                <a:lnTo>
                  <a:pt x="781" y="48"/>
                </a:lnTo>
                <a:close/>
                <a:moveTo>
                  <a:pt x="954" y="535"/>
                </a:moveTo>
                <a:lnTo>
                  <a:pt x="954" y="535"/>
                </a:lnTo>
                <a:lnTo>
                  <a:pt x="960" y="535"/>
                </a:lnTo>
                <a:lnTo>
                  <a:pt x="963" y="534"/>
                </a:lnTo>
                <a:lnTo>
                  <a:pt x="968" y="532"/>
                </a:lnTo>
                <a:lnTo>
                  <a:pt x="972" y="528"/>
                </a:lnTo>
                <a:lnTo>
                  <a:pt x="975" y="525"/>
                </a:lnTo>
                <a:lnTo>
                  <a:pt x="976" y="521"/>
                </a:lnTo>
                <a:lnTo>
                  <a:pt x="979" y="516"/>
                </a:lnTo>
                <a:lnTo>
                  <a:pt x="979" y="512"/>
                </a:lnTo>
                <a:lnTo>
                  <a:pt x="979" y="512"/>
                </a:lnTo>
                <a:lnTo>
                  <a:pt x="979" y="506"/>
                </a:lnTo>
                <a:lnTo>
                  <a:pt x="976" y="502"/>
                </a:lnTo>
                <a:lnTo>
                  <a:pt x="975" y="497"/>
                </a:lnTo>
                <a:lnTo>
                  <a:pt x="972" y="494"/>
                </a:lnTo>
                <a:lnTo>
                  <a:pt x="968" y="490"/>
                </a:lnTo>
                <a:lnTo>
                  <a:pt x="963" y="489"/>
                </a:lnTo>
                <a:lnTo>
                  <a:pt x="960" y="487"/>
                </a:lnTo>
                <a:lnTo>
                  <a:pt x="954" y="487"/>
                </a:lnTo>
                <a:lnTo>
                  <a:pt x="954" y="487"/>
                </a:lnTo>
                <a:lnTo>
                  <a:pt x="949" y="487"/>
                </a:lnTo>
                <a:lnTo>
                  <a:pt x="945" y="489"/>
                </a:lnTo>
                <a:lnTo>
                  <a:pt x="941" y="490"/>
                </a:lnTo>
                <a:lnTo>
                  <a:pt x="937" y="494"/>
                </a:lnTo>
                <a:lnTo>
                  <a:pt x="934" y="497"/>
                </a:lnTo>
                <a:lnTo>
                  <a:pt x="932" y="502"/>
                </a:lnTo>
                <a:lnTo>
                  <a:pt x="930" y="506"/>
                </a:lnTo>
                <a:lnTo>
                  <a:pt x="930" y="512"/>
                </a:lnTo>
                <a:lnTo>
                  <a:pt x="930" y="512"/>
                </a:lnTo>
                <a:lnTo>
                  <a:pt x="930" y="516"/>
                </a:lnTo>
                <a:lnTo>
                  <a:pt x="932" y="521"/>
                </a:lnTo>
                <a:lnTo>
                  <a:pt x="934" y="525"/>
                </a:lnTo>
                <a:lnTo>
                  <a:pt x="937" y="528"/>
                </a:lnTo>
                <a:lnTo>
                  <a:pt x="941" y="532"/>
                </a:lnTo>
                <a:lnTo>
                  <a:pt x="945" y="534"/>
                </a:lnTo>
                <a:lnTo>
                  <a:pt x="949" y="535"/>
                </a:lnTo>
                <a:lnTo>
                  <a:pt x="954" y="535"/>
                </a:lnTo>
                <a:lnTo>
                  <a:pt x="954" y="535"/>
                </a:lnTo>
                <a:close/>
                <a:moveTo>
                  <a:pt x="954" y="633"/>
                </a:moveTo>
                <a:lnTo>
                  <a:pt x="1049" y="633"/>
                </a:lnTo>
                <a:lnTo>
                  <a:pt x="1049" y="633"/>
                </a:lnTo>
                <a:lnTo>
                  <a:pt x="1054" y="632"/>
                </a:lnTo>
                <a:lnTo>
                  <a:pt x="1059" y="631"/>
                </a:lnTo>
                <a:lnTo>
                  <a:pt x="1064" y="628"/>
                </a:lnTo>
                <a:lnTo>
                  <a:pt x="1067" y="626"/>
                </a:lnTo>
                <a:lnTo>
                  <a:pt x="1070" y="622"/>
                </a:lnTo>
                <a:lnTo>
                  <a:pt x="1072" y="618"/>
                </a:lnTo>
                <a:lnTo>
                  <a:pt x="1074" y="613"/>
                </a:lnTo>
                <a:lnTo>
                  <a:pt x="1074" y="608"/>
                </a:lnTo>
                <a:lnTo>
                  <a:pt x="1074" y="608"/>
                </a:lnTo>
                <a:lnTo>
                  <a:pt x="1074" y="604"/>
                </a:lnTo>
                <a:lnTo>
                  <a:pt x="1072" y="599"/>
                </a:lnTo>
                <a:lnTo>
                  <a:pt x="1070" y="595"/>
                </a:lnTo>
                <a:lnTo>
                  <a:pt x="1067" y="592"/>
                </a:lnTo>
                <a:lnTo>
                  <a:pt x="1064" y="589"/>
                </a:lnTo>
                <a:lnTo>
                  <a:pt x="1059" y="588"/>
                </a:lnTo>
                <a:lnTo>
                  <a:pt x="1054" y="587"/>
                </a:lnTo>
                <a:lnTo>
                  <a:pt x="1049" y="586"/>
                </a:lnTo>
                <a:lnTo>
                  <a:pt x="954" y="586"/>
                </a:lnTo>
                <a:lnTo>
                  <a:pt x="954" y="586"/>
                </a:lnTo>
                <a:lnTo>
                  <a:pt x="949" y="587"/>
                </a:lnTo>
                <a:lnTo>
                  <a:pt x="945" y="588"/>
                </a:lnTo>
                <a:lnTo>
                  <a:pt x="941" y="589"/>
                </a:lnTo>
                <a:lnTo>
                  <a:pt x="937" y="592"/>
                </a:lnTo>
                <a:lnTo>
                  <a:pt x="934" y="595"/>
                </a:lnTo>
                <a:lnTo>
                  <a:pt x="932" y="599"/>
                </a:lnTo>
                <a:lnTo>
                  <a:pt x="930" y="604"/>
                </a:lnTo>
                <a:lnTo>
                  <a:pt x="930" y="608"/>
                </a:lnTo>
                <a:lnTo>
                  <a:pt x="930" y="608"/>
                </a:lnTo>
                <a:lnTo>
                  <a:pt x="930" y="613"/>
                </a:lnTo>
                <a:lnTo>
                  <a:pt x="932" y="618"/>
                </a:lnTo>
                <a:lnTo>
                  <a:pt x="934" y="622"/>
                </a:lnTo>
                <a:lnTo>
                  <a:pt x="937" y="626"/>
                </a:lnTo>
                <a:lnTo>
                  <a:pt x="941" y="628"/>
                </a:lnTo>
                <a:lnTo>
                  <a:pt x="945" y="631"/>
                </a:lnTo>
                <a:lnTo>
                  <a:pt x="949" y="632"/>
                </a:lnTo>
                <a:lnTo>
                  <a:pt x="954" y="633"/>
                </a:lnTo>
                <a:lnTo>
                  <a:pt x="954" y="633"/>
                </a:lnTo>
                <a:close/>
                <a:moveTo>
                  <a:pt x="954" y="730"/>
                </a:moveTo>
                <a:lnTo>
                  <a:pt x="1099" y="730"/>
                </a:lnTo>
                <a:lnTo>
                  <a:pt x="1099" y="730"/>
                </a:lnTo>
                <a:lnTo>
                  <a:pt x="1104" y="730"/>
                </a:lnTo>
                <a:lnTo>
                  <a:pt x="1108" y="729"/>
                </a:lnTo>
                <a:lnTo>
                  <a:pt x="1112" y="726"/>
                </a:lnTo>
                <a:lnTo>
                  <a:pt x="1116" y="723"/>
                </a:lnTo>
                <a:lnTo>
                  <a:pt x="1119" y="719"/>
                </a:lnTo>
                <a:lnTo>
                  <a:pt x="1121" y="716"/>
                </a:lnTo>
                <a:lnTo>
                  <a:pt x="1123" y="711"/>
                </a:lnTo>
                <a:lnTo>
                  <a:pt x="1123" y="706"/>
                </a:lnTo>
                <a:lnTo>
                  <a:pt x="1123" y="706"/>
                </a:lnTo>
                <a:lnTo>
                  <a:pt x="1123" y="701"/>
                </a:lnTo>
                <a:lnTo>
                  <a:pt x="1121" y="697"/>
                </a:lnTo>
                <a:lnTo>
                  <a:pt x="1119" y="693"/>
                </a:lnTo>
                <a:lnTo>
                  <a:pt x="1116" y="690"/>
                </a:lnTo>
                <a:lnTo>
                  <a:pt x="1112" y="687"/>
                </a:lnTo>
                <a:lnTo>
                  <a:pt x="1108" y="685"/>
                </a:lnTo>
                <a:lnTo>
                  <a:pt x="1104" y="684"/>
                </a:lnTo>
                <a:lnTo>
                  <a:pt x="1099" y="684"/>
                </a:lnTo>
                <a:lnTo>
                  <a:pt x="954" y="684"/>
                </a:lnTo>
                <a:lnTo>
                  <a:pt x="954" y="684"/>
                </a:lnTo>
                <a:lnTo>
                  <a:pt x="949" y="684"/>
                </a:lnTo>
                <a:lnTo>
                  <a:pt x="945" y="685"/>
                </a:lnTo>
                <a:lnTo>
                  <a:pt x="941" y="687"/>
                </a:lnTo>
                <a:lnTo>
                  <a:pt x="937" y="690"/>
                </a:lnTo>
                <a:lnTo>
                  <a:pt x="934" y="693"/>
                </a:lnTo>
                <a:lnTo>
                  <a:pt x="932" y="697"/>
                </a:lnTo>
                <a:lnTo>
                  <a:pt x="930" y="701"/>
                </a:lnTo>
                <a:lnTo>
                  <a:pt x="930" y="706"/>
                </a:lnTo>
                <a:lnTo>
                  <a:pt x="930" y="706"/>
                </a:lnTo>
                <a:lnTo>
                  <a:pt x="930" y="711"/>
                </a:lnTo>
                <a:lnTo>
                  <a:pt x="932" y="716"/>
                </a:lnTo>
                <a:lnTo>
                  <a:pt x="934" y="719"/>
                </a:lnTo>
                <a:lnTo>
                  <a:pt x="937" y="723"/>
                </a:lnTo>
                <a:lnTo>
                  <a:pt x="941" y="726"/>
                </a:lnTo>
                <a:lnTo>
                  <a:pt x="945" y="729"/>
                </a:lnTo>
                <a:lnTo>
                  <a:pt x="949" y="730"/>
                </a:lnTo>
                <a:lnTo>
                  <a:pt x="954" y="730"/>
                </a:lnTo>
                <a:lnTo>
                  <a:pt x="954" y="730"/>
                </a:lnTo>
                <a:close/>
                <a:moveTo>
                  <a:pt x="954" y="828"/>
                </a:moveTo>
                <a:lnTo>
                  <a:pt x="1099" y="828"/>
                </a:lnTo>
                <a:lnTo>
                  <a:pt x="1099" y="828"/>
                </a:lnTo>
                <a:lnTo>
                  <a:pt x="1104" y="828"/>
                </a:lnTo>
                <a:lnTo>
                  <a:pt x="1108" y="825"/>
                </a:lnTo>
                <a:lnTo>
                  <a:pt x="1112" y="823"/>
                </a:lnTo>
                <a:lnTo>
                  <a:pt x="1116" y="821"/>
                </a:lnTo>
                <a:lnTo>
                  <a:pt x="1119" y="817"/>
                </a:lnTo>
                <a:lnTo>
                  <a:pt x="1121" y="812"/>
                </a:lnTo>
                <a:lnTo>
                  <a:pt x="1123" y="808"/>
                </a:lnTo>
                <a:lnTo>
                  <a:pt x="1123" y="803"/>
                </a:lnTo>
                <a:lnTo>
                  <a:pt x="1123" y="803"/>
                </a:lnTo>
                <a:lnTo>
                  <a:pt x="1123" y="798"/>
                </a:lnTo>
                <a:lnTo>
                  <a:pt x="1121" y="795"/>
                </a:lnTo>
                <a:lnTo>
                  <a:pt x="1119" y="790"/>
                </a:lnTo>
                <a:lnTo>
                  <a:pt x="1116" y="788"/>
                </a:lnTo>
                <a:lnTo>
                  <a:pt x="1112" y="784"/>
                </a:lnTo>
                <a:lnTo>
                  <a:pt x="1108" y="783"/>
                </a:lnTo>
                <a:lnTo>
                  <a:pt x="1104" y="782"/>
                </a:lnTo>
                <a:lnTo>
                  <a:pt x="1099" y="780"/>
                </a:lnTo>
                <a:lnTo>
                  <a:pt x="954" y="780"/>
                </a:lnTo>
                <a:lnTo>
                  <a:pt x="954" y="780"/>
                </a:lnTo>
                <a:lnTo>
                  <a:pt x="949" y="782"/>
                </a:lnTo>
                <a:lnTo>
                  <a:pt x="945" y="783"/>
                </a:lnTo>
                <a:lnTo>
                  <a:pt x="941" y="784"/>
                </a:lnTo>
                <a:lnTo>
                  <a:pt x="937" y="788"/>
                </a:lnTo>
                <a:lnTo>
                  <a:pt x="934" y="790"/>
                </a:lnTo>
                <a:lnTo>
                  <a:pt x="932" y="795"/>
                </a:lnTo>
                <a:lnTo>
                  <a:pt x="930" y="798"/>
                </a:lnTo>
                <a:lnTo>
                  <a:pt x="930" y="803"/>
                </a:lnTo>
                <a:lnTo>
                  <a:pt x="930" y="803"/>
                </a:lnTo>
                <a:lnTo>
                  <a:pt x="930" y="808"/>
                </a:lnTo>
                <a:lnTo>
                  <a:pt x="932" y="812"/>
                </a:lnTo>
                <a:lnTo>
                  <a:pt x="934" y="817"/>
                </a:lnTo>
                <a:lnTo>
                  <a:pt x="937" y="821"/>
                </a:lnTo>
                <a:lnTo>
                  <a:pt x="941" y="823"/>
                </a:lnTo>
                <a:lnTo>
                  <a:pt x="945" y="825"/>
                </a:lnTo>
                <a:lnTo>
                  <a:pt x="949" y="828"/>
                </a:lnTo>
                <a:lnTo>
                  <a:pt x="954" y="828"/>
                </a:lnTo>
                <a:lnTo>
                  <a:pt x="954" y="828"/>
                </a:lnTo>
                <a:close/>
                <a:moveTo>
                  <a:pt x="176" y="535"/>
                </a:moveTo>
                <a:lnTo>
                  <a:pt x="176" y="535"/>
                </a:lnTo>
                <a:lnTo>
                  <a:pt x="180" y="535"/>
                </a:lnTo>
                <a:lnTo>
                  <a:pt x="185" y="534"/>
                </a:lnTo>
                <a:lnTo>
                  <a:pt x="189" y="532"/>
                </a:lnTo>
                <a:lnTo>
                  <a:pt x="192" y="528"/>
                </a:lnTo>
                <a:lnTo>
                  <a:pt x="196" y="525"/>
                </a:lnTo>
                <a:lnTo>
                  <a:pt x="198" y="521"/>
                </a:lnTo>
                <a:lnTo>
                  <a:pt x="199" y="516"/>
                </a:lnTo>
                <a:lnTo>
                  <a:pt x="199" y="512"/>
                </a:lnTo>
                <a:lnTo>
                  <a:pt x="199" y="512"/>
                </a:lnTo>
                <a:lnTo>
                  <a:pt x="199" y="506"/>
                </a:lnTo>
                <a:lnTo>
                  <a:pt x="198" y="502"/>
                </a:lnTo>
                <a:lnTo>
                  <a:pt x="196" y="497"/>
                </a:lnTo>
                <a:lnTo>
                  <a:pt x="192" y="494"/>
                </a:lnTo>
                <a:lnTo>
                  <a:pt x="189" y="490"/>
                </a:lnTo>
                <a:lnTo>
                  <a:pt x="185" y="489"/>
                </a:lnTo>
                <a:lnTo>
                  <a:pt x="180" y="487"/>
                </a:lnTo>
                <a:lnTo>
                  <a:pt x="176" y="487"/>
                </a:lnTo>
                <a:lnTo>
                  <a:pt x="176" y="487"/>
                </a:lnTo>
                <a:lnTo>
                  <a:pt x="171" y="487"/>
                </a:lnTo>
                <a:lnTo>
                  <a:pt x="166" y="489"/>
                </a:lnTo>
                <a:lnTo>
                  <a:pt x="162" y="490"/>
                </a:lnTo>
                <a:lnTo>
                  <a:pt x="158" y="494"/>
                </a:lnTo>
                <a:lnTo>
                  <a:pt x="156" y="497"/>
                </a:lnTo>
                <a:lnTo>
                  <a:pt x="153" y="502"/>
                </a:lnTo>
                <a:lnTo>
                  <a:pt x="152" y="506"/>
                </a:lnTo>
                <a:lnTo>
                  <a:pt x="151" y="512"/>
                </a:lnTo>
                <a:lnTo>
                  <a:pt x="151" y="512"/>
                </a:lnTo>
                <a:lnTo>
                  <a:pt x="152" y="516"/>
                </a:lnTo>
                <a:lnTo>
                  <a:pt x="153" y="521"/>
                </a:lnTo>
                <a:lnTo>
                  <a:pt x="156" y="525"/>
                </a:lnTo>
                <a:lnTo>
                  <a:pt x="158" y="528"/>
                </a:lnTo>
                <a:lnTo>
                  <a:pt x="162" y="532"/>
                </a:lnTo>
                <a:lnTo>
                  <a:pt x="166" y="534"/>
                </a:lnTo>
                <a:lnTo>
                  <a:pt x="171" y="535"/>
                </a:lnTo>
                <a:lnTo>
                  <a:pt x="176" y="535"/>
                </a:lnTo>
                <a:lnTo>
                  <a:pt x="176" y="535"/>
                </a:lnTo>
                <a:close/>
                <a:moveTo>
                  <a:pt x="173" y="684"/>
                </a:moveTo>
                <a:lnTo>
                  <a:pt x="30" y="684"/>
                </a:lnTo>
                <a:lnTo>
                  <a:pt x="30" y="684"/>
                </a:lnTo>
                <a:lnTo>
                  <a:pt x="25" y="684"/>
                </a:lnTo>
                <a:lnTo>
                  <a:pt x="20" y="685"/>
                </a:lnTo>
                <a:lnTo>
                  <a:pt x="15" y="687"/>
                </a:lnTo>
                <a:lnTo>
                  <a:pt x="12" y="690"/>
                </a:lnTo>
                <a:lnTo>
                  <a:pt x="10" y="693"/>
                </a:lnTo>
                <a:lnTo>
                  <a:pt x="7" y="697"/>
                </a:lnTo>
                <a:lnTo>
                  <a:pt x="6" y="701"/>
                </a:lnTo>
                <a:lnTo>
                  <a:pt x="5" y="706"/>
                </a:lnTo>
                <a:lnTo>
                  <a:pt x="5" y="706"/>
                </a:lnTo>
                <a:lnTo>
                  <a:pt x="6" y="711"/>
                </a:lnTo>
                <a:lnTo>
                  <a:pt x="7" y="716"/>
                </a:lnTo>
                <a:lnTo>
                  <a:pt x="10" y="719"/>
                </a:lnTo>
                <a:lnTo>
                  <a:pt x="12" y="723"/>
                </a:lnTo>
                <a:lnTo>
                  <a:pt x="15" y="726"/>
                </a:lnTo>
                <a:lnTo>
                  <a:pt x="20" y="729"/>
                </a:lnTo>
                <a:lnTo>
                  <a:pt x="25" y="730"/>
                </a:lnTo>
                <a:lnTo>
                  <a:pt x="30" y="730"/>
                </a:lnTo>
                <a:lnTo>
                  <a:pt x="173" y="730"/>
                </a:lnTo>
                <a:lnTo>
                  <a:pt x="173" y="730"/>
                </a:lnTo>
                <a:lnTo>
                  <a:pt x="177" y="729"/>
                </a:lnTo>
                <a:lnTo>
                  <a:pt x="185" y="723"/>
                </a:lnTo>
                <a:lnTo>
                  <a:pt x="190" y="719"/>
                </a:lnTo>
                <a:lnTo>
                  <a:pt x="195" y="716"/>
                </a:lnTo>
                <a:lnTo>
                  <a:pt x="197" y="711"/>
                </a:lnTo>
                <a:lnTo>
                  <a:pt x="198" y="706"/>
                </a:lnTo>
                <a:lnTo>
                  <a:pt x="198" y="706"/>
                </a:lnTo>
                <a:lnTo>
                  <a:pt x="197" y="701"/>
                </a:lnTo>
                <a:lnTo>
                  <a:pt x="196" y="697"/>
                </a:lnTo>
                <a:lnTo>
                  <a:pt x="193" y="693"/>
                </a:lnTo>
                <a:lnTo>
                  <a:pt x="191" y="690"/>
                </a:lnTo>
                <a:lnTo>
                  <a:pt x="188" y="687"/>
                </a:lnTo>
                <a:lnTo>
                  <a:pt x="183" y="685"/>
                </a:lnTo>
                <a:lnTo>
                  <a:pt x="178" y="684"/>
                </a:lnTo>
                <a:lnTo>
                  <a:pt x="173" y="684"/>
                </a:lnTo>
                <a:lnTo>
                  <a:pt x="173" y="684"/>
                </a:lnTo>
                <a:close/>
                <a:moveTo>
                  <a:pt x="1025" y="877"/>
                </a:moveTo>
                <a:lnTo>
                  <a:pt x="1025" y="877"/>
                </a:lnTo>
                <a:lnTo>
                  <a:pt x="1015" y="878"/>
                </a:lnTo>
                <a:lnTo>
                  <a:pt x="1006" y="880"/>
                </a:lnTo>
                <a:lnTo>
                  <a:pt x="996" y="882"/>
                </a:lnTo>
                <a:lnTo>
                  <a:pt x="987" y="885"/>
                </a:lnTo>
                <a:lnTo>
                  <a:pt x="979" y="890"/>
                </a:lnTo>
                <a:lnTo>
                  <a:pt x="970" y="895"/>
                </a:lnTo>
                <a:lnTo>
                  <a:pt x="963" y="901"/>
                </a:lnTo>
                <a:lnTo>
                  <a:pt x="956" y="907"/>
                </a:lnTo>
                <a:lnTo>
                  <a:pt x="949" y="914"/>
                </a:lnTo>
                <a:lnTo>
                  <a:pt x="943" y="921"/>
                </a:lnTo>
                <a:lnTo>
                  <a:pt x="939" y="929"/>
                </a:lnTo>
                <a:lnTo>
                  <a:pt x="935" y="937"/>
                </a:lnTo>
                <a:lnTo>
                  <a:pt x="932" y="947"/>
                </a:lnTo>
                <a:lnTo>
                  <a:pt x="929" y="956"/>
                </a:lnTo>
                <a:lnTo>
                  <a:pt x="928" y="966"/>
                </a:lnTo>
                <a:lnTo>
                  <a:pt x="927" y="976"/>
                </a:lnTo>
                <a:lnTo>
                  <a:pt x="927" y="976"/>
                </a:lnTo>
                <a:lnTo>
                  <a:pt x="928" y="986"/>
                </a:lnTo>
                <a:lnTo>
                  <a:pt x="929" y="996"/>
                </a:lnTo>
                <a:lnTo>
                  <a:pt x="932" y="1005"/>
                </a:lnTo>
                <a:lnTo>
                  <a:pt x="935" y="1014"/>
                </a:lnTo>
                <a:lnTo>
                  <a:pt x="939" y="1022"/>
                </a:lnTo>
                <a:lnTo>
                  <a:pt x="943" y="1030"/>
                </a:lnTo>
                <a:lnTo>
                  <a:pt x="949" y="1039"/>
                </a:lnTo>
                <a:lnTo>
                  <a:pt x="956" y="1046"/>
                </a:lnTo>
                <a:lnTo>
                  <a:pt x="963" y="1052"/>
                </a:lnTo>
                <a:lnTo>
                  <a:pt x="970" y="1058"/>
                </a:lnTo>
                <a:lnTo>
                  <a:pt x="979" y="1062"/>
                </a:lnTo>
                <a:lnTo>
                  <a:pt x="987" y="1066"/>
                </a:lnTo>
                <a:lnTo>
                  <a:pt x="996" y="1069"/>
                </a:lnTo>
                <a:lnTo>
                  <a:pt x="1006" y="1072"/>
                </a:lnTo>
                <a:lnTo>
                  <a:pt x="1015" y="1074"/>
                </a:lnTo>
                <a:lnTo>
                  <a:pt x="1025" y="1074"/>
                </a:lnTo>
                <a:lnTo>
                  <a:pt x="1025" y="1074"/>
                </a:lnTo>
                <a:lnTo>
                  <a:pt x="1035" y="1074"/>
                </a:lnTo>
                <a:lnTo>
                  <a:pt x="1045" y="1072"/>
                </a:lnTo>
                <a:lnTo>
                  <a:pt x="1054" y="1069"/>
                </a:lnTo>
                <a:lnTo>
                  <a:pt x="1064" y="1066"/>
                </a:lnTo>
                <a:lnTo>
                  <a:pt x="1072" y="1062"/>
                </a:lnTo>
                <a:lnTo>
                  <a:pt x="1080" y="1058"/>
                </a:lnTo>
                <a:lnTo>
                  <a:pt x="1087" y="1052"/>
                </a:lnTo>
                <a:lnTo>
                  <a:pt x="1094" y="1046"/>
                </a:lnTo>
                <a:lnTo>
                  <a:pt x="1101" y="1039"/>
                </a:lnTo>
                <a:lnTo>
                  <a:pt x="1106" y="1030"/>
                </a:lnTo>
                <a:lnTo>
                  <a:pt x="1112" y="1022"/>
                </a:lnTo>
                <a:lnTo>
                  <a:pt x="1116" y="1014"/>
                </a:lnTo>
                <a:lnTo>
                  <a:pt x="1119" y="1005"/>
                </a:lnTo>
                <a:lnTo>
                  <a:pt x="1121" y="996"/>
                </a:lnTo>
                <a:lnTo>
                  <a:pt x="1123" y="986"/>
                </a:lnTo>
                <a:lnTo>
                  <a:pt x="1124" y="976"/>
                </a:lnTo>
                <a:lnTo>
                  <a:pt x="1124" y="976"/>
                </a:lnTo>
                <a:lnTo>
                  <a:pt x="1123" y="966"/>
                </a:lnTo>
                <a:lnTo>
                  <a:pt x="1121" y="956"/>
                </a:lnTo>
                <a:lnTo>
                  <a:pt x="1119" y="947"/>
                </a:lnTo>
                <a:lnTo>
                  <a:pt x="1116" y="937"/>
                </a:lnTo>
                <a:lnTo>
                  <a:pt x="1112" y="929"/>
                </a:lnTo>
                <a:lnTo>
                  <a:pt x="1106" y="921"/>
                </a:lnTo>
                <a:lnTo>
                  <a:pt x="1101" y="914"/>
                </a:lnTo>
                <a:lnTo>
                  <a:pt x="1094" y="907"/>
                </a:lnTo>
                <a:lnTo>
                  <a:pt x="1087" y="901"/>
                </a:lnTo>
                <a:lnTo>
                  <a:pt x="1080" y="895"/>
                </a:lnTo>
                <a:lnTo>
                  <a:pt x="1072" y="890"/>
                </a:lnTo>
                <a:lnTo>
                  <a:pt x="1064" y="885"/>
                </a:lnTo>
                <a:lnTo>
                  <a:pt x="1054" y="882"/>
                </a:lnTo>
                <a:lnTo>
                  <a:pt x="1045" y="880"/>
                </a:lnTo>
                <a:lnTo>
                  <a:pt x="1035" y="878"/>
                </a:lnTo>
                <a:lnTo>
                  <a:pt x="1025" y="877"/>
                </a:lnTo>
                <a:lnTo>
                  <a:pt x="1025" y="877"/>
                </a:lnTo>
                <a:close/>
                <a:moveTo>
                  <a:pt x="1052" y="1022"/>
                </a:moveTo>
                <a:lnTo>
                  <a:pt x="999" y="1022"/>
                </a:lnTo>
                <a:lnTo>
                  <a:pt x="999" y="1022"/>
                </a:lnTo>
                <a:lnTo>
                  <a:pt x="994" y="1022"/>
                </a:lnTo>
                <a:lnTo>
                  <a:pt x="989" y="1020"/>
                </a:lnTo>
                <a:lnTo>
                  <a:pt x="986" y="1019"/>
                </a:lnTo>
                <a:lnTo>
                  <a:pt x="982" y="1015"/>
                </a:lnTo>
                <a:lnTo>
                  <a:pt x="979" y="1012"/>
                </a:lnTo>
                <a:lnTo>
                  <a:pt x="976" y="1007"/>
                </a:lnTo>
                <a:lnTo>
                  <a:pt x="975" y="1003"/>
                </a:lnTo>
                <a:lnTo>
                  <a:pt x="975" y="997"/>
                </a:lnTo>
                <a:lnTo>
                  <a:pt x="975" y="997"/>
                </a:lnTo>
                <a:lnTo>
                  <a:pt x="975" y="993"/>
                </a:lnTo>
                <a:lnTo>
                  <a:pt x="976" y="988"/>
                </a:lnTo>
                <a:lnTo>
                  <a:pt x="979" y="985"/>
                </a:lnTo>
                <a:lnTo>
                  <a:pt x="982" y="981"/>
                </a:lnTo>
                <a:lnTo>
                  <a:pt x="986" y="977"/>
                </a:lnTo>
                <a:lnTo>
                  <a:pt x="989" y="975"/>
                </a:lnTo>
                <a:lnTo>
                  <a:pt x="994" y="974"/>
                </a:lnTo>
                <a:lnTo>
                  <a:pt x="999" y="974"/>
                </a:lnTo>
                <a:lnTo>
                  <a:pt x="1052" y="974"/>
                </a:lnTo>
                <a:lnTo>
                  <a:pt x="1052" y="974"/>
                </a:lnTo>
                <a:lnTo>
                  <a:pt x="1057" y="974"/>
                </a:lnTo>
                <a:lnTo>
                  <a:pt x="1061" y="975"/>
                </a:lnTo>
                <a:lnTo>
                  <a:pt x="1066" y="977"/>
                </a:lnTo>
                <a:lnTo>
                  <a:pt x="1070" y="981"/>
                </a:lnTo>
                <a:lnTo>
                  <a:pt x="1072" y="985"/>
                </a:lnTo>
                <a:lnTo>
                  <a:pt x="1074" y="988"/>
                </a:lnTo>
                <a:lnTo>
                  <a:pt x="1075" y="993"/>
                </a:lnTo>
                <a:lnTo>
                  <a:pt x="1077" y="997"/>
                </a:lnTo>
                <a:lnTo>
                  <a:pt x="1077" y="997"/>
                </a:lnTo>
                <a:lnTo>
                  <a:pt x="1075" y="1003"/>
                </a:lnTo>
                <a:lnTo>
                  <a:pt x="1074" y="1007"/>
                </a:lnTo>
                <a:lnTo>
                  <a:pt x="1072" y="1012"/>
                </a:lnTo>
                <a:lnTo>
                  <a:pt x="1070" y="1015"/>
                </a:lnTo>
                <a:lnTo>
                  <a:pt x="1066" y="1019"/>
                </a:lnTo>
                <a:lnTo>
                  <a:pt x="1061" y="1020"/>
                </a:lnTo>
                <a:lnTo>
                  <a:pt x="1057" y="1022"/>
                </a:lnTo>
                <a:lnTo>
                  <a:pt x="1052" y="1022"/>
                </a:lnTo>
                <a:lnTo>
                  <a:pt x="1052" y="1022"/>
                </a:lnTo>
                <a:close/>
                <a:moveTo>
                  <a:pt x="395" y="1414"/>
                </a:moveTo>
                <a:lnTo>
                  <a:pt x="249" y="1414"/>
                </a:lnTo>
                <a:lnTo>
                  <a:pt x="249" y="1414"/>
                </a:lnTo>
                <a:lnTo>
                  <a:pt x="238" y="1415"/>
                </a:lnTo>
                <a:lnTo>
                  <a:pt x="230" y="1417"/>
                </a:lnTo>
                <a:lnTo>
                  <a:pt x="222" y="1422"/>
                </a:lnTo>
                <a:lnTo>
                  <a:pt x="215" y="1427"/>
                </a:lnTo>
                <a:lnTo>
                  <a:pt x="209" y="1434"/>
                </a:lnTo>
                <a:lnTo>
                  <a:pt x="204" y="1442"/>
                </a:lnTo>
                <a:lnTo>
                  <a:pt x="201" y="1450"/>
                </a:lnTo>
                <a:lnTo>
                  <a:pt x="199" y="1461"/>
                </a:lnTo>
                <a:lnTo>
                  <a:pt x="199" y="1461"/>
                </a:lnTo>
                <a:lnTo>
                  <a:pt x="201" y="1470"/>
                </a:lnTo>
                <a:lnTo>
                  <a:pt x="204" y="1480"/>
                </a:lnTo>
                <a:lnTo>
                  <a:pt x="209" y="1488"/>
                </a:lnTo>
                <a:lnTo>
                  <a:pt x="215" y="1495"/>
                </a:lnTo>
                <a:lnTo>
                  <a:pt x="222" y="1501"/>
                </a:lnTo>
                <a:lnTo>
                  <a:pt x="230" y="1506"/>
                </a:lnTo>
                <a:lnTo>
                  <a:pt x="238" y="1508"/>
                </a:lnTo>
                <a:lnTo>
                  <a:pt x="249" y="1509"/>
                </a:lnTo>
                <a:lnTo>
                  <a:pt x="395" y="1509"/>
                </a:lnTo>
                <a:lnTo>
                  <a:pt x="395" y="1509"/>
                </a:lnTo>
                <a:lnTo>
                  <a:pt x="405" y="1508"/>
                </a:lnTo>
                <a:lnTo>
                  <a:pt x="414" y="1506"/>
                </a:lnTo>
                <a:lnTo>
                  <a:pt x="422" y="1501"/>
                </a:lnTo>
                <a:lnTo>
                  <a:pt x="429" y="1495"/>
                </a:lnTo>
                <a:lnTo>
                  <a:pt x="435" y="1488"/>
                </a:lnTo>
                <a:lnTo>
                  <a:pt x="440" y="1480"/>
                </a:lnTo>
                <a:lnTo>
                  <a:pt x="442" y="1470"/>
                </a:lnTo>
                <a:lnTo>
                  <a:pt x="443" y="1461"/>
                </a:lnTo>
                <a:lnTo>
                  <a:pt x="443" y="1461"/>
                </a:lnTo>
                <a:lnTo>
                  <a:pt x="442" y="1450"/>
                </a:lnTo>
                <a:lnTo>
                  <a:pt x="440" y="1442"/>
                </a:lnTo>
                <a:lnTo>
                  <a:pt x="435" y="1434"/>
                </a:lnTo>
                <a:lnTo>
                  <a:pt x="429" y="1427"/>
                </a:lnTo>
                <a:lnTo>
                  <a:pt x="422" y="1422"/>
                </a:lnTo>
                <a:lnTo>
                  <a:pt x="414" y="1417"/>
                </a:lnTo>
                <a:lnTo>
                  <a:pt x="405" y="1415"/>
                </a:lnTo>
                <a:lnTo>
                  <a:pt x="395" y="1414"/>
                </a:lnTo>
                <a:lnTo>
                  <a:pt x="395" y="1414"/>
                </a:lnTo>
                <a:close/>
                <a:moveTo>
                  <a:pt x="320" y="1071"/>
                </a:moveTo>
                <a:lnTo>
                  <a:pt x="804" y="1071"/>
                </a:lnTo>
                <a:lnTo>
                  <a:pt x="804" y="1071"/>
                </a:lnTo>
                <a:lnTo>
                  <a:pt x="815" y="1071"/>
                </a:lnTo>
                <a:lnTo>
                  <a:pt x="824" y="1069"/>
                </a:lnTo>
                <a:lnTo>
                  <a:pt x="834" y="1067"/>
                </a:lnTo>
                <a:lnTo>
                  <a:pt x="842" y="1064"/>
                </a:lnTo>
                <a:lnTo>
                  <a:pt x="851" y="1059"/>
                </a:lnTo>
                <a:lnTo>
                  <a:pt x="858" y="1054"/>
                </a:lnTo>
                <a:lnTo>
                  <a:pt x="867" y="1049"/>
                </a:lnTo>
                <a:lnTo>
                  <a:pt x="874" y="1042"/>
                </a:lnTo>
                <a:lnTo>
                  <a:pt x="880" y="1035"/>
                </a:lnTo>
                <a:lnTo>
                  <a:pt x="886" y="1028"/>
                </a:lnTo>
                <a:lnTo>
                  <a:pt x="890" y="1020"/>
                </a:lnTo>
                <a:lnTo>
                  <a:pt x="894" y="1012"/>
                </a:lnTo>
                <a:lnTo>
                  <a:pt x="897" y="1002"/>
                </a:lnTo>
                <a:lnTo>
                  <a:pt x="900" y="993"/>
                </a:lnTo>
                <a:lnTo>
                  <a:pt x="901" y="983"/>
                </a:lnTo>
                <a:lnTo>
                  <a:pt x="902" y="974"/>
                </a:lnTo>
                <a:lnTo>
                  <a:pt x="902" y="584"/>
                </a:lnTo>
                <a:lnTo>
                  <a:pt x="902" y="584"/>
                </a:lnTo>
                <a:lnTo>
                  <a:pt x="901" y="574"/>
                </a:lnTo>
                <a:lnTo>
                  <a:pt x="900" y="565"/>
                </a:lnTo>
                <a:lnTo>
                  <a:pt x="897" y="555"/>
                </a:lnTo>
                <a:lnTo>
                  <a:pt x="894" y="547"/>
                </a:lnTo>
                <a:lnTo>
                  <a:pt x="890" y="539"/>
                </a:lnTo>
                <a:lnTo>
                  <a:pt x="886" y="530"/>
                </a:lnTo>
                <a:lnTo>
                  <a:pt x="880" y="523"/>
                </a:lnTo>
                <a:lnTo>
                  <a:pt x="874" y="516"/>
                </a:lnTo>
                <a:lnTo>
                  <a:pt x="867" y="510"/>
                </a:lnTo>
                <a:lnTo>
                  <a:pt x="858" y="505"/>
                </a:lnTo>
                <a:lnTo>
                  <a:pt x="851" y="500"/>
                </a:lnTo>
                <a:lnTo>
                  <a:pt x="842" y="496"/>
                </a:lnTo>
                <a:lnTo>
                  <a:pt x="834" y="493"/>
                </a:lnTo>
                <a:lnTo>
                  <a:pt x="824" y="490"/>
                </a:lnTo>
                <a:lnTo>
                  <a:pt x="815" y="489"/>
                </a:lnTo>
                <a:lnTo>
                  <a:pt x="804" y="489"/>
                </a:lnTo>
                <a:lnTo>
                  <a:pt x="320" y="489"/>
                </a:lnTo>
                <a:lnTo>
                  <a:pt x="320" y="489"/>
                </a:lnTo>
                <a:lnTo>
                  <a:pt x="310" y="489"/>
                </a:lnTo>
                <a:lnTo>
                  <a:pt x="300" y="490"/>
                </a:lnTo>
                <a:lnTo>
                  <a:pt x="290" y="493"/>
                </a:lnTo>
                <a:lnTo>
                  <a:pt x="282" y="496"/>
                </a:lnTo>
                <a:lnTo>
                  <a:pt x="274" y="500"/>
                </a:lnTo>
                <a:lnTo>
                  <a:pt x="265" y="505"/>
                </a:lnTo>
                <a:lnTo>
                  <a:pt x="257" y="510"/>
                </a:lnTo>
                <a:lnTo>
                  <a:pt x="251" y="516"/>
                </a:lnTo>
                <a:lnTo>
                  <a:pt x="244" y="523"/>
                </a:lnTo>
                <a:lnTo>
                  <a:pt x="238" y="530"/>
                </a:lnTo>
                <a:lnTo>
                  <a:pt x="234" y="539"/>
                </a:lnTo>
                <a:lnTo>
                  <a:pt x="230" y="547"/>
                </a:lnTo>
                <a:lnTo>
                  <a:pt x="226" y="555"/>
                </a:lnTo>
                <a:lnTo>
                  <a:pt x="224" y="565"/>
                </a:lnTo>
                <a:lnTo>
                  <a:pt x="223" y="574"/>
                </a:lnTo>
                <a:lnTo>
                  <a:pt x="222" y="584"/>
                </a:lnTo>
                <a:lnTo>
                  <a:pt x="222" y="974"/>
                </a:lnTo>
                <a:lnTo>
                  <a:pt x="222" y="974"/>
                </a:lnTo>
                <a:lnTo>
                  <a:pt x="223" y="983"/>
                </a:lnTo>
                <a:lnTo>
                  <a:pt x="224" y="993"/>
                </a:lnTo>
                <a:lnTo>
                  <a:pt x="226" y="1002"/>
                </a:lnTo>
                <a:lnTo>
                  <a:pt x="230" y="1012"/>
                </a:lnTo>
                <a:lnTo>
                  <a:pt x="234" y="1020"/>
                </a:lnTo>
                <a:lnTo>
                  <a:pt x="238" y="1028"/>
                </a:lnTo>
                <a:lnTo>
                  <a:pt x="244" y="1035"/>
                </a:lnTo>
                <a:lnTo>
                  <a:pt x="251" y="1042"/>
                </a:lnTo>
                <a:lnTo>
                  <a:pt x="257" y="1049"/>
                </a:lnTo>
                <a:lnTo>
                  <a:pt x="265" y="1054"/>
                </a:lnTo>
                <a:lnTo>
                  <a:pt x="274" y="1059"/>
                </a:lnTo>
                <a:lnTo>
                  <a:pt x="282" y="1064"/>
                </a:lnTo>
                <a:lnTo>
                  <a:pt x="290" y="1067"/>
                </a:lnTo>
                <a:lnTo>
                  <a:pt x="300" y="1069"/>
                </a:lnTo>
                <a:lnTo>
                  <a:pt x="310" y="1071"/>
                </a:lnTo>
                <a:lnTo>
                  <a:pt x="320" y="1071"/>
                </a:lnTo>
                <a:lnTo>
                  <a:pt x="320" y="1071"/>
                </a:lnTo>
                <a:close/>
                <a:moveTo>
                  <a:pt x="882" y="1414"/>
                </a:moveTo>
                <a:lnTo>
                  <a:pt x="736" y="1414"/>
                </a:lnTo>
                <a:lnTo>
                  <a:pt x="736" y="1414"/>
                </a:lnTo>
                <a:lnTo>
                  <a:pt x="725" y="1415"/>
                </a:lnTo>
                <a:lnTo>
                  <a:pt x="717" y="1417"/>
                </a:lnTo>
                <a:lnTo>
                  <a:pt x="709" y="1422"/>
                </a:lnTo>
                <a:lnTo>
                  <a:pt x="700" y="1427"/>
                </a:lnTo>
                <a:lnTo>
                  <a:pt x="695" y="1434"/>
                </a:lnTo>
                <a:lnTo>
                  <a:pt x="691" y="1442"/>
                </a:lnTo>
                <a:lnTo>
                  <a:pt x="687" y="1450"/>
                </a:lnTo>
                <a:lnTo>
                  <a:pt x="686" y="1461"/>
                </a:lnTo>
                <a:lnTo>
                  <a:pt x="686" y="1461"/>
                </a:lnTo>
                <a:lnTo>
                  <a:pt x="687" y="1470"/>
                </a:lnTo>
                <a:lnTo>
                  <a:pt x="691" y="1480"/>
                </a:lnTo>
                <a:lnTo>
                  <a:pt x="695" y="1488"/>
                </a:lnTo>
                <a:lnTo>
                  <a:pt x="700" y="1495"/>
                </a:lnTo>
                <a:lnTo>
                  <a:pt x="709" y="1501"/>
                </a:lnTo>
                <a:lnTo>
                  <a:pt x="717" y="1506"/>
                </a:lnTo>
                <a:lnTo>
                  <a:pt x="725" y="1508"/>
                </a:lnTo>
                <a:lnTo>
                  <a:pt x="736" y="1509"/>
                </a:lnTo>
                <a:lnTo>
                  <a:pt x="882" y="1509"/>
                </a:lnTo>
                <a:lnTo>
                  <a:pt x="882" y="1509"/>
                </a:lnTo>
                <a:lnTo>
                  <a:pt x="891" y="1508"/>
                </a:lnTo>
                <a:lnTo>
                  <a:pt x="901" y="1506"/>
                </a:lnTo>
                <a:lnTo>
                  <a:pt x="909" y="1501"/>
                </a:lnTo>
                <a:lnTo>
                  <a:pt x="916" y="1495"/>
                </a:lnTo>
                <a:lnTo>
                  <a:pt x="922" y="1488"/>
                </a:lnTo>
                <a:lnTo>
                  <a:pt x="927" y="1480"/>
                </a:lnTo>
                <a:lnTo>
                  <a:pt x="929" y="1470"/>
                </a:lnTo>
                <a:lnTo>
                  <a:pt x="930" y="1461"/>
                </a:lnTo>
                <a:lnTo>
                  <a:pt x="930" y="1461"/>
                </a:lnTo>
                <a:lnTo>
                  <a:pt x="929" y="1450"/>
                </a:lnTo>
                <a:lnTo>
                  <a:pt x="927" y="1442"/>
                </a:lnTo>
                <a:lnTo>
                  <a:pt x="922" y="1434"/>
                </a:lnTo>
                <a:lnTo>
                  <a:pt x="916" y="1427"/>
                </a:lnTo>
                <a:lnTo>
                  <a:pt x="909" y="1422"/>
                </a:lnTo>
                <a:lnTo>
                  <a:pt x="901" y="1417"/>
                </a:lnTo>
                <a:lnTo>
                  <a:pt x="891" y="1415"/>
                </a:lnTo>
                <a:lnTo>
                  <a:pt x="882" y="1414"/>
                </a:lnTo>
                <a:lnTo>
                  <a:pt x="882" y="1414"/>
                </a:lnTo>
                <a:close/>
                <a:moveTo>
                  <a:pt x="173" y="780"/>
                </a:moveTo>
                <a:lnTo>
                  <a:pt x="30" y="780"/>
                </a:lnTo>
                <a:lnTo>
                  <a:pt x="30" y="780"/>
                </a:lnTo>
                <a:lnTo>
                  <a:pt x="25" y="782"/>
                </a:lnTo>
                <a:lnTo>
                  <a:pt x="20" y="783"/>
                </a:lnTo>
                <a:lnTo>
                  <a:pt x="15" y="784"/>
                </a:lnTo>
                <a:lnTo>
                  <a:pt x="12" y="788"/>
                </a:lnTo>
                <a:lnTo>
                  <a:pt x="10" y="790"/>
                </a:lnTo>
                <a:lnTo>
                  <a:pt x="7" y="795"/>
                </a:lnTo>
                <a:lnTo>
                  <a:pt x="6" y="798"/>
                </a:lnTo>
                <a:lnTo>
                  <a:pt x="5" y="803"/>
                </a:lnTo>
                <a:lnTo>
                  <a:pt x="5" y="803"/>
                </a:lnTo>
                <a:lnTo>
                  <a:pt x="6" y="808"/>
                </a:lnTo>
                <a:lnTo>
                  <a:pt x="7" y="812"/>
                </a:lnTo>
                <a:lnTo>
                  <a:pt x="10" y="817"/>
                </a:lnTo>
                <a:lnTo>
                  <a:pt x="12" y="821"/>
                </a:lnTo>
                <a:lnTo>
                  <a:pt x="15" y="823"/>
                </a:lnTo>
                <a:lnTo>
                  <a:pt x="20" y="825"/>
                </a:lnTo>
                <a:lnTo>
                  <a:pt x="25" y="828"/>
                </a:lnTo>
                <a:lnTo>
                  <a:pt x="30" y="828"/>
                </a:lnTo>
                <a:lnTo>
                  <a:pt x="173" y="828"/>
                </a:lnTo>
                <a:lnTo>
                  <a:pt x="173" y="828"/>
                </a:lnTo>
                <a:lnTo>
                  <a:pt x="178" y="828"/>
                </a:lnTo>
                <a:lnTo>
                  <a:pt x="183" y="825"/>
                </a:lnTo>
                <a:lnTo>
                  <a:pt x="188" y="823"/>
                </a:lnTo>
                <a:lnTo>
                  <a:pt x="191" y="821"/>
                </a:lnTo>
                <a:lnTo>
                  <a:pt x="193" y="817"/>
                </a:lnTo>
                <a:lnTo>
                  <a:pt x="196" y="812"/>
                </a:lnTo>
                <a:lnTo>
                  <a:pt x="197" y="808"/>
                </a:lnTo>
                <a:lnTo>
                  <a:pt x="198" y="803"/>
                </a:lnTo>
                <a:lnTo>
                  <a:pt x="198" y="803"/>
                </a:lnTo>
                <a:lnTo>
                  <a:pt x="197" y="798"/>
                </a:lnTo>
                <a:lnTo>
                  <a:pt x="196" y="795"/>
                </a:lnTo>
                <a:lnTo>
                  <a:pt x="193" y="790"/>
                </a:lnTo>
                <a:lnTo>
                  <a:pt x="191" y="788"/>
                </a:lnTo>
                <a:lnTo>
                  <a:pt x="188" y="784"/>
                </a:lnTo>
                <a:lnTo>
                  <a:pt x="183" y="783"/>
                </a:lnTo>
                <a:lnTo>
                  <a:pt x="178" y="782"/>
                </a:lnTo>
                <a:lnTo>
                  <a:pt x="173" y="780"/>
                </a:lnTo>
                <a:lnTo>
                  <a:pt x="173" y="780"/>
                </a:lnTo>
                <a:close/>
                <a:moveTo>
                  <a:pt x="295" y="1120"/>
                </a:moveTo>
                <a:lnTo>
                  <a:pt x="295" y="1120"/>
                </a:lnTo>
                <a:lnTo>
                  <a:pt x="285" y="1121"/>
                </a:lnTo>
                <a:lnTo>
                  <a:pt x="276" y="1124"/>
                </a:lnTo>
                <a:lnTo>
                  <a:pt x="268" y="1128"/>
                </a:lnTo>
                <a:lnTo>
                  <a:pt x="261" y="1134"/>
                </a:lnTo>
                <a:lnTo>
                  <a:pt x="255" y="1141"/>
                </a:lnTo>
                <a:lnTo>
                  <a:pt x="250" y="1150"/>
                </a:lnTo>
                <a:lnTo>
                  <a:pt x="248" y="1159"/>
                </a:lnTo>
                <a:lnTo>
                  <a:pt x="247" y="1168"/>
                </a:lnTo>
                <a:lnTo>
                  <a:pt x="247" y="1315"/>
                </a:lnTo>
                <a:lnTo>
                  <a:pt x="247" y="1315"/>
                </a:lnTo>
                <a:lnTo>
                  <a:pt x="248" y="1324"/>
                </a:lnTo>
                <a:lnTo>
                  <a:pt x="250" y="1334"/>
                </a:lnTo>
                <a:lnTo>
                  <a:pt x="255" y="1342"/>
                </a:lnTo>
                <a:lnTo>
                  <a:pt x="261" y="1349"/>
                </a:lnTo>
                <a:lnTo>
                  <a:pt x="268" y="1355"/>
                </a:lnTo>
                <a:lnTo>
                  <a:pt x="276" y="1360"/>
                </a:lnTo>
                <a:lnTo>
                  <a:pt x="285" y="1362"/>
                </a:lnTo>
                <a:lnTo>
                  <a:pt x="295" y="1363"/>
                </a:lnTo>
                <a:lnTo>
                  <a:pt x="342" y="1363"/>
                </a:lnTo>
                <a:lnTo>
                  <a:pt x="342" y="1363"/>
                </a:lnTo>
                <a:lnTo>
                  <a:pt x="351" y="1362"/>
                </a:lnTo>
                <a:lnTo>
                  <a:pt x="361" y="1360"/>
                </a:lnTo>
                <a:lnTo>
                  <a:pt x="369" y="1355"/>
                </a:lnTo>
                <a:lnTo>
                  <a:pt x="376" y="1349"/>
                </a:lnTo>
                <a:lnTo>
                  <a:pt x="382" y="1342"/>
                </a:lnTo>
                <a:lnTo>
                  <a:pt x="387" y="1334"/>
                </a:lnTo>
                <a:lnTo>
                  <a:pt x="389" y="1324"/>
                </a:lnTo>
                <a:lnTo>
                  <a:pt x="390" y="1315"/>
                </a:lnTo>
                <a:lnTo>
                  <a:pt x="390" y="1168"/>
                </a:lnTo>
                <a:lnTo>
                  <a:pt x="390" y="1168"/>
                </a:lnTo>
                <a:lnTo>
                  <a:pt x="389" y="1159"/>
                </a:lnTo>
                <a:lnTo>
                  <a:pt x="387" y="1150"/>
                </a:lnTo>
                <a:lnTo>
                  <a:pt x="382" y="1141"/>
                </a:lnTo>
                <a:lnTo>
                  <a:pt x="376" y="1134"/>
                </a:lnTo>
                <a:lnTo>
                  <a:pt x="369" y="1128"/>
                </a:lnTo>
                <a:lnTo>
                  <a:pt x="361" y="1124"/>
                </a:lnTo>
                <a:lnTo>
                  <a:pt x="351" y="1121"/>
                </a:lnTo>
                <a:lnTo>
                  <a:pt x="342" y="1120"/>
                </a:lnTo>
                <a:lnTo>
                  <a:pt x="295" y="1120"/>
                </a:lnTo>
                <a:close/>
                <a:moveTo>
                  <a:pt x="97" y="877"/>
                </a:moveTo>
                <a:lnTo>
                  <a:pt x="97" y="877"/>
                </a:lnTo>
                <a:lnTo>
                  <a:pt x="87" y="878"/>
                </a:lnTo>
                <a:lnTo>
                  <a:pt x="78" y="880"/>
                </a:lnTo>
                <a:lnTo>
                  <a:pt x="68" y="882"/>
                </a:lnTo>
                <a:lnTo>
                  <a:pt x="59" y="885"/>
                </a:lnTo>
                <a:lnTo>
                  <a:pt x="51" y="889"/>
                </a:lnTo>
                <a:lnTo>
                  <a:pt x="43" y="894"/>
                </a:lnTo>
                <a:lnTo>
                  <a:pt x="35" y="900"/>
                </a:lnTo>
                <a:lnTo>
                  <a:pt x="28" y="905"/>
                </a:lnTo>
                <a:lnTo>
                  <a:pt x="22" y="913"/>
                </a:lnTo>
                <a:lnTo>
                  <a:pt x="17" y="920"/>
                </a:lnTo>
                <a:lnTo>
                  <a:pt x="12" y="928"/>
                </a:lnTo>
                <a:lnTo>
                  <a:pt x="7" y="936"/>
                </a:lnTo>
                <a:lnTo>
                  <a:pt x="5" y="946"/>
                </a:lnTo>
                <a:lnTo>
                  <a:pt x="2" y="955"/>
                </a:lnTo>
                <a:lnTo>
                  <a:pt x="0" y="964"/>
                </a:lnTo>
                <a:lnTo>
                  <a:pt x="0" y="975"/>
                </a:lnTo>
                <a:lnTo>
                  <a:pt x="0" y="975"/>
                </a:lnTo>
                <a:lnTo>
                  <a:pt x="0" y="985"/>
                </a:lnTo>
                <a:lnTo>
                  <a:pt x="2" y="994"/>
                </a:lnTo>
                <a:lnTo>
                  <a:pt x="5" y="1003"/>
                </a:lnTo>
                <a:lnTo>
                  <a:pt x="7" y="1013"/>
                </a:lnTo>
                <a:lnTo>
                  <a:pt x="12" y="1021"/>
                </a:lnTo>
                <a:lnTo>
                  <a:pt x="17" y="1029"/>
                </a:lnTo>
                <a:lnTo>
                  <a:pt x="22" y="1036"/>
                </a:lnTo>
                <a:lnTo>
                  <a:pt x="28" y="1043"/>
                </a:lnTo>
                <a:lnTo>
                  <a:pt x="35" y="1049"/>
                </a:lnTo>
                <a:lnTo>
                  <a:pt x="43" y="1055"/>
                </a:lnTo>
                <a:lnTo>
                  <a:pt x="51" y="1060"/>
                </a:lnTo>
                <a:lnTo>
                  <a:pt x="59" y="1065"/>
                </a:lnTo>
                <a:lnTo>
                  <a:pt x="68" y="1067"/>
                </a:lnTo>
                <a:lnTo>
                  <a:pt x="78" y="1069"/>
                </a:lnTo>
                <a:lnTo>
                  <a:pt x="87" y="1072"/>
                </a:lnTo>
                <a:lnTo>
                  <a:pt x="97" y="1072"/>
                </a:lnTo>
                <a:lnTo>
                  <a:pt x="97" y="1072"/>
                </a:lnTo>
                <a:lnTo>
                  <a:pt x="107" y="1072"/>
                </a:lnTo>
                <a:lnTo>
                  <a:pt x="117" y="1069"/>
                </a:lnTo>
                <a:lnTo>
                  <a:pt x="126" y="1067"/>
                </a:lnTo>
                <a:lnTo>
                  <a:pt x="136" y="1065"/>
                </a:lnTo>
                <a:lnTo>
                  <a:pt x="144" y="1060"/>
                </a:lnTo>
                <a:lnTo>
                  <a:pt x="152" y="1055"/>
                </a:lnTo>
                <a:lnTo>
                  <a:pt x="159" y="1049"/>
                </a:lnTo>
                <a:lnTo>
                  <a:pt x="166" y="1043"/>
                </a:lnTo>
                <a:lnTo>
                  <a:pt x="172" y="1036"/>
                </a:lnTo>
                <a:lnTo>
                  <a:pt x="178" y="1029"/>
                </a:lnTo>
                <a:lnTo>
                  <a:pt x="183" y="1021"/>
                </a:lnTo>
                <a:lnTo>
                  <a:pt x="186" y="1013"/>
                </a:lnTo>
                <a:lnTo>
                  <a:pt x="190" y="1003"/>
                </a:lnTo>
                <a:lnTo>
                  <a:pt x="192" y="994"/>
                </a:lnTo>
                <a:lnTo>
                  <a:pt x="195" y="985"/>
                </a:lnTo>
                <a:lnTo>
                  <a:pt x="195" y="975"/>
                </a:lnTo>
                <a:lnTo>
                  <a:pt x="195" y="975"/>
                </a:lnTo>
                <a:lnTo>
                  <a:pt x="195" y="964"/>
                </a:lnTo>
                <a:lnTo>
                  <a:pt x="192" y="955"/>
                </a:lnTo>
                <a:lnTo>
                  <a:pt x="190" y="946"/>
                </a:lnTo>
                <a:lnTo>
                  <a:pt x="186" y="936"/>
                </a:lnTo>
                <a:lnTo>
                  <a:pt x="183" y="928"/>
                </a:lnTo>
                <a:lnTo>
                  <a:pt x="178" y="920"/>
                </a:lnTo>
                <a:lnTo>
                  <a:pt x="172" y="913"/>
                </a:lnTo>
                <a:lnTo>
                  <a:pt x="166" y="905"/>
                </a:lnTo>
                <a:lnTo>
                  <a:pt x="159" y="900"/>
                </a:lnTo>
                <a:lnTo>
                  <a:pt x="152" y="894"/>
                </a:lnTo>
                <a:lnTo>
                  <a:pt x="144" y="889"/>
                </a:lnTo>
                <a:lnTo>
                  <a:pt x="136" y="885"/>
                </a:lnTo>
                <a:lnTo>
                  <a:pt x="126" y="882"/>
                </a:lnTo>
                <a:lnTo>
                  <a:pt x="117" y="880"/>
                </a:lnTo>
                <a:lnTo>
                  <a:pt x="107" y="878"/>
                </a:lnTo>
                <a:lnTo>
                  <a:pt x="97" y="877"/>
                </a:lnTo>
                <a:lnTo>
                  <a:pt x="97" y="877"/>
                </a:lnTo>
                <a:close/>
                <a:moveTo>
                  <a:pt x="127" y="1022"/>
                </a:moveTo>
                <a:lnTo>
                  <a:pt x="74" y="1022"/>
                </a:lnTo>
                <a:lnTo>
                  <a:pt x="74" y="1022"/>
                </a:lnTo>
                <a:lnTo>
                  <a:pt x="70" y="1022"/>
                </a:lnTo>
                <a:lnTo>
                  <a:pt x="65" y="1020"/>
                </a:lnTo>
                <a:lnTo>
                  <a:pt x="60" y="1019"/>
                </a:lnTo>
                <a:lnTo>
                  <a:pt x="57" y="1015"/>
                </a:lnTo>
                <a:lnTo>
                  <a:pt x="54" y="1012"/>
                </a:lnTo>
                <a:lnTo>
                  <a:pt x="52" y="1007"/>
                </a:lnTo>
                <a:lnTo>
                  <a:pt x="51" y="1003"/>
                </a:lnTo>
                <a:lnTo>
                  <a:pt x="50" y="997"/>
                </a:lnTo>
                <a:lnTo>
                  <a:pt x="50" y="997"/>
                </a:lnTo>
                <a:lnTo>
                  <a:pt x="51" y="993"/>
                </a:lnTo>
                <a:lnTo>
                  <a:pt x="52" y="988"/>
                </a:lnTo>
                <a:lnTo>
                  <a:pt x="54" y="985"/>
                </a:lnTo>
                <a:lnTo>
                  <a:pt x="57" y="981"/>
                </a:lnTo>
                <a:lnTo>
                  <a:pt x="60" y="977"/>
                </a:lnTo>
                <a:lnTo>
                  <a:pt x="65" y="975"/>
                </a:lnTo>
                <a:lnTo>
                  <a:pt x="70" y="974"/>
                </a:lnTo>
                <a:lnTo>
                  <a:pt x="74" y="974"/>
                </a:lnTo>
                <a:lnTo>
                  <a:pt x="127" y="974"/>
                </a:lnTo>
                <a:lnTo>
                  <a:pt x="127" y="974"/>
                </a:lnTo>
                <a:lnTo>
                  <a:pt x="132" y="974"/>
                </a:lnTo>
                <a:lnTo>
                  <a:pt x="137" y="975"/>
                </a:lnTo>
                <a:lnTo>
                  <a:pt x="140" y="977"/>
                </a:lnTo>
                <a:lnTo>
                  <a:pt x="144" y="981"/>
                </a:lnTo>
                <a:lnTo>
                  <a:pt x="147" y="985"/>
                </a:lnTo>
                <a:lnTo>
                  <a:pt x="150" y="988"/>
                </a:lnTo>
                <a:lnTo>
                  <a:pt x="151" y="993"/>
                </a:lnTo>
                <a:lnTo>
                  <a:pt x="151" y="997"/>
                </a:lnTo>
                <a:lnTo>
                  <a:pt x="151" y="997"/>
                </a:lnTo>
                <a:lnTo>
                  <a:pt x="151" y="1003"/>
                </a:lnTo>
                <a:lnTo>
                  <a:pt x="150" y="1007"/>
                </a:lnTo>
                <a:lnTo>
                  <a:pt x="147" y="1012"/>
                </a:lnTo>
                <a:lnTo>
                  <a:pt x="144" y="1015"/>
                </a:lnTo>
                <a:lnTo>
                  <a:pt x="140" y="1019"/>
                </a:lnTo>
                <a:lnTo>
                  <a:pt x="137" y="1020"/>
                </a:lnTo>
                <a:lnTo>
                  <a:pt x="132" y="1022"/>
                </a:lnTo>
                <a:lnTo>
                  <a:pt x="127" y="1022"/>
                </a:lnTo>
                <a:lnTo>
                  <a:pt x="127" y="1022"/>
                </a:lnTo>
                <a:close/>
                <a:moveTo>
                  <a:pt x="829" y="1120"/>
                </a:moveTo>
                <a:lnTo>
                  <a:pt x="782" y="1120"/>
                </a:lnTo>
                <a:lnTo>
                  <a:pt x="782" y="1120"/>
                </a:lnTo>
                <a:lnTo>
                  <a:pt x="772" y="1121"/>
                </a:lnTo>
                <a:lnTo>
                  <a:pt x="763" y="1124"/>
                </a:lnTo>
                <a:lnTo>
                  <a:pt x="755" y="1128"/>
                </a:lnTo>
                <a:lnTo>
                  <a:pt x="748" y="1134"/>
                </a:lnTo>
                <a:lnTo>
                  <a:pt x="742" y="1141"/>
                </a:lnTo>
                <a:lnTo>
                  <a:pt x="737" y="1150"/>
                </a:lnTo>
                <a:lnTo>
                  <a:pt x="735" y="1159"/>
                </a:lnTo>
                <a:lnTo>
                  <a:pt x="733" y="1168"/>
                </a:lnTo>
                <a:lnTo>
                  <a:pt x="733" y="1315"/>
                </a:lnTo>
                <a:lnTo>
                  <a:pt x="733" y="1315"/>
                </a:lnTo>
                <a:lnTo>
                  <a:pt x="735" y="1324"/>
                </a:lnTo>
                <a:lnTo>
                  <a:pt x="737" y="1334"/>
                </a:lnTo>
                <a:lnTo>
                  <a:pt x="742" y="1342"/>
                </a:lnTo>
                <a:lnTo>
                  <a:pt x="748" y="1349"/>
                </a:lnTo>
                <a:lnTo>
                  <a:pt x="755" y="1355"/>
                </a:lnTo>
                <a:lnTo>
                  <a:pt x="763" y="1360"/>
                </a:lnTo>
                <a:lnTo>
                  <a:pt x="772" y="1362"/>
                </a:lnTo>
                <a:lnTo>
                  <a:pt x="782" y="1363"/>
                </a:lnTo>
                <a:lnTo>
                  <a:pt x="829" y="1363"/>
                </a:lnTo>
                <a:lnTo>
                  <a:pt x="829" y="1363"/>
                </a:lnTo>
                <a:lnTo>
                  <a:pt x="838" y="1362"/>
                </a:lnTo>
                <a:lnTo>
                  <a:pt x="848" y="1360"/>
                </a:lnTo>
                <a:lnTo>
                  <a:pt x="856" y="1355"/>
                </a:lnTo>
                <a:lnTo>
                  <a:pt x="863" y="1349"/>
                </a:lnTo>
                <a:lnTo>
                  <a:pt x="869" y="1342"/>
                </a:lnTo>
                <a:lnTo>
                  <a:pt x="874" y="1334"/>
                </a:lnTo>
                <a:lnTo>
                  <a:pt x="876" y="1324"/>
                </a:lnTo>
                <a:lnTo>
                  <a:pt x="877" y="1315"/>
                </a:lnTo>
                <a:lnTo>
                  <a:pt x="877" y="1168"/>
                </a:lnTo>
                <a:lnTo>
                  <a:pt x="877" y="1168"/>
                </a:lnTo>
                <a:lnTo>
                  <a:pt x="876" y="1159"/>
                </a:lnTo>
                <a:lnTo>
                  <a:pt x="874" y="1150"/>
                </a:lnTo>
                <a:lnTo>
                  <a:pt x="869" y="1141"/>
                </a:lnTo>
                <a:lnTo>
                  <a:pt x="863" y="1134"/>
                </a:lnTo>
                <a:lnTo>
                  <a:pt x="856" y="1128"/>
                </a:lnTo>
                <a:lnTo>
                  <a:pt x="848" y="1124"/>
                </a:lnTo>
                <a:lnTo>
                  <a:pt x="838" y="1121"/>
                </a:lnTo>
                <a:lnTo>
                  <a:pt x="829" y="1120"/>
                </a:lnTo>
                <a:lnTo>
                  <a:pt x="829" y="1120"/>
                </a:lnTo>
                <a:close/>
                <a:moveTo>
                  <a:pt x="78" y="633"/>
                </a:moveTo>
                <a:lnTo>
                  <a:pt x="176" y="633"/>
                </a:lnTo>
                <a:lnTo>
                  <a:pt x="176" y="633"/>
                </a:lnTo>
                <a:lnTo>
                  <a:pt x="180" y="632"/>
                </a:lnTo>
                <a:lnTo>
                  <a:pt x="185" y="631"/>
                </a:lnTo>
                <a:lnTo>
                  <a:pt x="189" y="628"/>
                </a:lnTo>
                <a:lnTo>
                  <a:pt x="192" y="626"/>
                </a:lnTo>
                <a:lnTo>
                  <a:pt x="196" y="622"/>
                </a:lnTo>
                <a:lnTo>
                  <a:pt x="198" y="618"/>
                </a:lnTo>
                <a:lnTo>
                  <a:pt x="199" y="613"/>
                </a:lnTo>
                <a:lnTo>
                  <a:pt x="199" y="608"/>
                </a:lnTo>
                <a:lnTo>
                  <a:pt x="199" y="608"/>
                </a:lnTo>
                <a:lnTo>
                  <a:pt x="199" y="604"/>
                </a:lnTo>
                <a:lnTo>
                  <a:pt x="198" y="599"/>
                </a:lnTo>
                <a:lnTo>
                  <a:pt x="196" y="595"/>
                </a:lnTo>
                <a:lnTo>
                  <a:pt x="192" y="592"/>
                </a:lnTo>
                <a:lnTo>
                  <a:pt x="189" y="589"/>
                </a:lnTo>
                <a:lnTo>
                  <a:pt x="185" y="588"/>
                </a:lnTo>
                <a:lnTo>
                  <a:pt x="180" y="587"/>
                </a:lnTo>
                <a:lnTo>
                  <a:pt x="176" y="586"/>
                </a:lnTo>
                <a:lnTo>
                  <a:pt x="78" y="586"/>
                </a:lnTo>
                <a:lnTo>
                  <a:pt x="78" y="586"/>
                </a:lnTo>
                <a:lnTo>
                  <a:pt x="73" y="587"/>
                </a:lnTo>
                <a:lnTo>
                  <a:pt x="68" y="588"/>
                </a:lnTo>
                <a:lnTo>
                  <a:pt x="65" y="589"/>
                </a:lnTo>
                <a:lnTo>
                  <a:pt x="61" y="592"/>
                </a:lnTo>
                <a:lnTo>
                  <a:pt x="58" y="595"/>
                </a:lnTo>
                <a:lnTo>
                  <a:pt x="55" y="599"/>
                </a:lnTo>
                <a:lnTo>
                  <a:pt x="54" y="604"/>
                </a:lnTo>
                <a:lnTo>
                  <a:pt x="54" y="608"/>
                </a:lnTo>
                <a:lnTo>
                  <a:pt x="54" y="608"/>
                </a:lnTo>
                <a:lnTo>
                  <a:pt x="54" y="613"/>
                </a:lnTo>
                <a:lnTo>
                  <a:pt x="55" y="618"/>
                </a:lnTo>
                <a:lnTo>
                  <a:pt x="58" y="622"/>
                </a:lnTo>
                <a:lnTo>
                  <a:pt x="61" y="626"/>
                </a:lnTo>
                <a:lnTo>
                  <a:pt x="65" y="628"/>
                </a:lnTo>
                <a:lnTo>
                  <a:pt x="68" y="631"/>
                </a:lnTo>
                <a:lnTo>
                  <a:pt x="73" y="632"/>
                </a:lnTo>
                <a:lnTo>
                  <a:pt x="78" y="633"/>
                </a:lnTo>
                <a:lnTo>
                  <a:pt x="78" y="63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29029" tIns="14514" rIns="29029" bIns="14514" numCol="1" anchor="t" anchorCtr="0" compatLnSpc="1">
            <a:prstTxWarp prst="textNoShape">
              <a:avLst/>
            </a:prstTxWarp>
          </a:bodyPr>
          <a:lstStyle/>
          <a:p>
            <a:endParaRPr lang="ja-JP" altLang="en-US" sz="431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0599" y="1496250"/>
            <a:ext cx="673479" cy="492889"/>
          </a:xfrm>
          <a:prstGeom prst="rect">
            <a:avLst/>
          </a:prstGeom>
        </p:spPr>
      </p:pic>
      <p:cxnSp>
        <p:nvCxnSpPr>
          <p:cNvPr id="37" name="直線矢印コネクタ 36"/>
          <p:cNvCxnSpPr>
            <a:stCxn id="61" idx="0"/>
            <a:endCxn id="26" idx="2"/>
          </p:cNvCxnSpPr>
          <p:nvPr/>
        </p:nvCxnSpPr>
        <p:spPr>
          <a:xfrm flipV="1">
            <a:off x="5683732" y="5077214"/>
            <a:ext cx="3715414" cy="47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19495" y="211437"/>
            <a:ext cx="537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ストック管理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IoT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で稼ぐためのシナリオ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サービス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9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275</Words>
  <Application>Microsoft Office PowerPoint</Application>
  <PresentationFormat>ワイド画面</PresentationFormat>
  <Paragraphs>35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松村悠/主任</dc:creator>
  <cp:lastModifiedBy>松村悠/主任</cp:lastModifiedBy>
  <cp:revision>5</cp:revision>
  <dcterms:created xsi:type="dcterms:W3CDTF">2017-01-25T05:53:34Z</dcterms:created>
  <dcterms:modified xsi:type="dcterms:W3CDTF">2017-01-25T07:14:38Z</dcterms:modified>
</cp:coreProperties>
</file>