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C9432-8860-461D-8140-718906BE5152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6414-100D-4FD9-829D-8FE27B71C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44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サービスのコンセプトですが、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・外出先</a:t>
            </a:r>
            <a:r>
              <a:rPr lang="ja-JP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から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自宅の調味料の残量がわかるサービスです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</a:t>
            </a:r>
            <a:r>
              <a:rPr lang="ja-JP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自宅の</a:t>
            </a:r>
            <a:r>
              <a:rPr kumimoji="1" lang="en-US" altLang="ja-JP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IoT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調味料棚</a:t>
            </a: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(Spice-Shelf)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に調味料を置いておけば、スマホから残量をチェックできます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・また、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アカウントを使った通知機能も実装しました。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では、さっそくサービスの中を見てみましょう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7D3B8-61B6-5D4D-907D-1314438189F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05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3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95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4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1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9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4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89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62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5F04-925F-40FB-9104-263D0212039C}" type="datetimeFigureOut">
              <a:rPr kumimoji="1" lang="ja-JP" altLang="en-US" smtClean="0"/>
              <a:t>2017/2/24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29E8-D1CE-4CE4-8DCF-1A2AB9776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hyperlink" Target="https://spice-shelf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6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角丸四角形 48"/>
          <p:cNvSpPr/>
          <p:nvPr/>
        </p:nvSpPr>
        <p:spPr>
          <a:xfrm>
            <a:off x="5489990" y="2200605"/>
            <a:ext cx="1855632" cy="14542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77" y="2108445"/>
            <a:ext cx="820919" cy="1528402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7903" y="2205142"/>
            <a:ext cx="1501696" cy="108645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2178" y="3957773"/>
            <a:ext cx="1794380" cy="1666061"/>
          </a:xfrm>
          <a:prstGeom prst="ellipse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1252" y="4554712"/>
            <a:ext cx="1610267" cy="1165004"/>
          </a:xfrm>
          <a:prstGeom prst="rect">
            <a:avLst/>
          </a:prstGeom>
        </p:spPr>
      </p:pic>
      <p:pic>
        <p:nvPicPr>
          <p:cNvPr id="3074" name="Picture 2" descr="C:\Users\s129907\Desktop\imgres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1048" y="2685114"/>
            <a:ext cx="815883" cy="815883"/>
          </a:xfrm>
          <a:prstGeom prst="rect">
            <a:avLst/>
          </a:prstGeom>
          <a:noFill/>
        </p:spPr>
      </p:pic>
      <p:sp>
        <p:nvSpPr>
          <p:cNvPr id="30" name="テキスト ボックス 29"/>
          <p:cNvSpPr txBox="1"/>
          <p:nvPr/>
        </p:nvSpPr>
        <p:spPr>
          <a:xfrm>
            <a:off x="7551150" y="1603462"/>
            <a:ext cx="1690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機器登録サイト</a:t>
            </a:r>
            <a:endParaRPr lang="en-US" altLang="ja-JP" sz="1400" b="1" dirty="0" smtClean="0"/>
          </a:p>
          <a:p>
            <a:pPr algn="ctr"/>
            <a:r>
              <a:rPr lang="en-US" altLang="ja-JP" sz="1100" b="1" dirty="0" smtClean="0"/>
              <a:t>(</a:t>
            </a:r>
            <a:r>
              <a:rPr lang="en-US" altLang="ja-JP" sz="1100" b="1" dirty="0" smtClean="0">
                <a:hlinkClick r:id="rId7"/>
              </a:rPr>
              <a:t>https://spice-shelf.jp</a:t>
            </a:r>
            <a:r>
              <a:rPr lang="en-US" altLang="ja-JP" sz="1100" b="1" dirty="0" smtClean="0"/>
              <a:t>)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60978" y="5687017"/>
            <a:ext cx="169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err="1" smtClean="0"/>
              <a:t>IoT</a:t>
            </a:r>
            <a:r>
              <a:rPr lang="ja-JP" altLang="en-US" sz="1400" b="1" dirty="0" smtClean="0"/>
              <a:t>調味料棚</a:t>
            </a:r>
          </a:p>
          <a:p>
            <a:pPr algn="ctr"/>
            <a:r>
              <a:rPr lang="en-US" altLang="ja-JP" sz="1400" b="1" dirty="0" smtClean="0"/>
              <a:t>(Spice-Shelf)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45955" y="3562433"/>
            <a:ext cx="240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/>
              <a:t>LINE </a:t>
            </a:r>
            <a:r>
              <a:rPr lang="en-US" altLang="ja-JP" sz="1400" b="1" dirty="0" err="1" smtClean="0"/>
              <a:t>Messesing</a:t>
            </a:r>
            <a:r>
              <a:rPr lang="en-US" altLang="ja-JP" sz="1400" b="1" dirty="0" smtClean="0"/>
              <a:t> API</a:t>
            </a:r>
            <a:endParaRPr lang="ja-JP" altLang="ja-JP" sz="1400" b="1" dirty="0"/>
          </a:p>
        </p:txBody>
      </p:sp>
      <p:sp>
        <p:nvSpPr>
          <p:cNvPr id="37" name="テキスト ボックス 36"/>
          <p:cNvSpPr txBox="1"/>
          <p:nvPr/>
        </p:nvSpPr>
        <p:spPr>
          <a:xfrm flipH="1">
            <a:off x="2524974" y="264752"/>
            <a:ext cx="6989336" cy="30777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</a:rPr>
              <a:t>システムの全体構成およびサーバ間でのやりとり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0" y="2249793"/>
            <a:ext cx="754519" cy="134203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99768" y="378459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1709761" y="2504996"/>
            <a:ext cx="691772" cy="184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1708327" y="3143776"/>
            <a:ext cx="691772" cy="184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4468802" y="2504996"/>
            <a:ext cx="691772" cy="184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flipH="1">
            <a:off x="4467368" y="3143776"/>
            <a:ext cx="691772" cy="184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85" y="2720748"/>
            <a:ext cx="1453322" cy="402564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89" y="5035790"/>
            <a:ext cx="692043" cy="733312"/>
          </a:xfrm>
          <a:prstGeom prst="rect">
            <a:avLst/>
          </a:prstGeom>
        </p:spPr>
      </p:pic>
      <p:sp>
        <p:nvSpPr>
          <p:cNvPr id="51" name="右矢印 50"/>
          <p:cNvSpPr/>
          <p:nvPr/>
        </p:nvSpPr>
        <p:spPr>
          <a:xfrm rot="5400000">
            <a:off x="6613197" y="4037996"/>
            <a:ext cx="691772" cy="184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5400000" flipH="1">
            <a:off x="6347870" y="4032838"/>
            <a:ext cx="691772" cy="184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65538" y="5959499"/>
            <a:ext cx="240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楽天商品検索</a:t>
            </a:r>
            <a:r>
              <a:rPr lang="en-US" altLang="ja-JP" sz="1400" b="1" dirty="0" smtClean="0"/>
              <a:t> </a:t>
            </a:r>
            <a:r>
              <a:rPr lang="en-US" altLang="ja-JP" sz="1400" b="1" dirty="0" smtClean="0"/>
              <a:t>API</a:t>
            </a:r>
            <a:endParaRPr lang="ja-JP" altLang="ja-JP" sz="1400" b="1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7368482" y="3280240"/>
            <a:ext cx="2237558" cy="677451"/>
            <a:chOff x="6659199" y="3132930"/>
            <a:chExt cx="2531192" cy="845116"/>
          </a:xfrm>
        </p:grpSpPr>
        <p:sp>
          <p:nvSpPr>
            <p:cNvPr id="59" name="右矢印 58"/>
            <p:cNvSpPr/>
            <p:nvPr/>
          </p:nvSpPr>
          <p:spPr>
            <a:xfrm flipH="1">
              <a:off x="6659199" y="3132930"/>
              <a:ext cx="2531192" cy="11071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9144672" y="3169948"/>
              <a:ext cx="45719" cy="8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 flipV="1">
            <a:off x="7359477" y="2588992"/>
            <a:ext cx="2237558" cy="482473"/>
            <a:chOff x="6659199" y="3132930"/>
            <a:chExt cx="2531192" cy="845116"/>
          </a:xfrm>
        </p:grpSpPr>
        <p:sp>
          <p:nvSpPr>
            <p:cNvPr id="63" name="右矢印 62"/>
            <p:cNvSpPr/>
            <p:nvPr/>
          </p:nvSpPr>
          <p:spPr>
            <a:xfrm flipH="1">
              <a:off x="6659199" y="3132930"/>
              <a:ext cx="2531192" cy="11071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9144672" y="3169948"/>
              <a:ext cx="45719" cy="8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9140743" y="1297893"/>
            <a:ext cx="839154" cy="1562353"/>
            <a:chOff x="9762605" y="3045838"/>
            <a:chExt cx="839154" cy="1562353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62605" y="3045838"/>
              <a:ext cx="839154" cy="1562353"/>
            </a:xfrm>
            <a:prstGeom prst="rect">
              <a:avLst/>
            </a:prstGeom>
          </p:spPr>
        </p:pic>
        <p:pic>
          <p:nvPicPr>
            <p:cNvPr id="26" name="Picture 2" descr="C:\Users\s129907\Desktop\IMG_3944.PN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6525" y="3241453"/>
              <a:ext cx="751619" cy="1243264"/>
            </a:xfrm>
            <a:prstGeom prst="rect">
              <a:avLst/>
            </a:prstGeom>
            <a:noFill/>
          </p:spPr>
        </p:pic>
      </p:grpSp>
      <p:sp>
        <p:nvSpPr>
          <p:cNvPr id="61" name="テキスト ボックス 60"/>
          <p:cNvSpPr txBox="1"/>
          <p:nvPr/>
        </p:nvSpPr>
        <p:spPr>
          <a:xfrm>
            <a:off x="5581303" y="1115489"/>
            <a:ext cx="1645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保有テーブル：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機器</a:t>
            </a:r>
            <a:r>
              <a:rPr lang="en-US" altLang="ja-JP" sz="1100" dirty="0" smtClean="0"/>
              <a:t>ID</a:t>
            </a:r>
          </a:p>
          <a:p>
            <a:r>
              <a:rPr kumimoji="1" lang="ja-JP" altLang="en-US" sz="1100" dirty="0" smtClean="0"/>
              <a:t>調味料名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はじめの重量値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初期値</a:t>
            </a:r>
            <a:r>
              <a:rPr lang="en-US" altLang="ja-JP" sz="1100" dirty="0" smtClean="0"/>
              <a:t>)</a:t>
            </a:r>
          </a:p>
          <a:p>
            <a:r>
              <a:rPr lang="ja-JP" altLang="en-US" sz="1100" dirty="0" smtClean="0"/>
              <a:t>現在の重量値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現在値</a:t>
            </a:r>
            <a:r>
              <a:rPr lang="en-US" altLang="ja-JP" sz="1100" dirty="0" smtClean="0"/>
              <a:t>)</a:t>
            </a:r>
          </a:p>
          <a:p>
            <a:r>
              <a:rPr lang="ja-JP" altLang="en-US" sz="1100" dirty="0" smtClean="0"/>
              <a:t>・・・・・・・</a:t>
            </a:r>
            <a:r>
              <a:rPr lang="ja-JP" altLang="en-US" sz="1100" dirty="0"/>
              <a:t>・</a:t>
            </a:r>
            <a:endParaRPr lang="en-US" altLang="ja-JP" sz="11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231725" y="1372629"/>
            <a:ext cx="113524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入力テーブル：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機器</a:t>
            </a:r>
            <a:r>
              <a:rPr lang="en-US" altLang="ja-JP" sz="1100" dirty="0" smtClean="0"/>
              <a:t>ID</a:t>
            </a:r>
          </a:p>
          <a:p>
            <a:r>
              <a:rPr kumimoji="1" lang="ja-JP" altLang="en-US" sz="1100" dirty="0" smtClean="0"/>
              <a:t>調味料名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はじめの重量値</a:t>
            </a:r>
            <a:endParaRPr lang="en-US" altLang="ja-JP" sz="1100" dirty="0" smtClean="0"/>
          </a:p>
          <a:p>
            <a:r>
              <a:rPr lang="ja-JP" altLang="en-US" sz="1100" dirty="0" smtClean="0"/>
              <a:t>を登録</a:t>
            </a:r>
            <a:endParaRPr lang="en-US" altLang="ja-JP" sz="11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185371" y="3954068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機器</a:t>
            </a:r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に紐づいた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「調味料名」で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問い合わせ</a:t>
            </a:r>
            <a:endParaRPr lang="en-US" altLang="ja-JP" sz="1100" dirty="0" smtClean="0"/>
          </a:p>
          <a:p>
            <a:r>
              <a:rPr kumimoji="1" lang="en-US" altLang="ja-JP" sz="1100" dirty="0" smtClean="0"/>
              <a:t>(※1)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320161" y="3469992"/>
            <a:ext cx="128592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機器</a:t>
            </a:r>
            <a:r>
              <a:rPr lang="en-US" altLang="ja-JP" sz="1100" dirty="0" smtClean="0"/>
              <a:t>ID</a:t>
            </a:r>
            <a:r>
              <a:rPr lang="ja-JP" altLang="en-US" sz="1100" dirty="0" err="1" smtClean="0"/>
              <a:t>のご</a:t>
            </a:r>
            <a:r>
              <a:rPr lang="ja-JP" altLang="en-US" sz="1100" dirty="0" smtClean="0"/>
              <a:t>との</a:t>
            </a:r>
            <a:endParaRPr lang="en-US" altLang="ja-JP" sz="1100" dirty="0" smtClean="0"/>
          </a:p>
          <a:p>
            <a:r>
              <a:rPr lang="ja-JP" altLang="en-US" sz="1100" b="1" dirty="0" smtClean="0"/>
              <a:t>①残量結果</a:t>
            </a:r>
            <a:endParaRPr lang="en-US" altLang="ja-JP" sz="1100" b="1" dirty="0" smtClean="0"/>
          </a:p>
          <a:p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現在値</a:t>
            </a:r>
            <a:r>
              <a:rPr lang="en-US" altLang="ja-JP" sz="1100" b="1" dirty="0" smtClean="0"/>
              <a:t>÷</a:t>
            </a:r>
            <a:r>
              <a:rPr lang="ja-JP" altLang="en-US" sz="1100" b="1" dirty="0" smtClean="0"/>
              <a:t>初期値</a:t>
            </a:r>
            <a:r>
              <a:rPr lang="en-US" altLang="ja-JP" sz="1100" b="1" dirty="0" smtClean="0"/>
              <a:t>)</a:t>
            </a:r>
            <a:endParaRPr kumimoji="1" lang="en-US" altLang="ja-JP" sz="1100" b="1" dirty="0" smtClean="0"/>
          </a:p>
          <a:p>
            <a:endParaRPr kumimoji="1" lang="en-US" altLang="ja-JP" sz="1100" dirty="0" smtClean="0"/>
          </a:p>
          <a:p>
            <a:r>
              <a:rPr lang="ja-JP" altLang="en-US" sz="1100" b="1" dirty="0" smtClean="0"/>
              <a:t>②商品検索結果</a:t>
            </a:r>
            <a:endParaRPr lang="en-US" altLang="ja-JP" sz="1100" b="1" dirty="0"/>
          </a:p>
          <a:p>
            <a:r>
              <a:rPr kumimoji="1" lang="ja-JP" altLang="en-US" sz="1100" dirty="0" smtClean="0"/>
              <a:t>　商品画像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　商品タイトル</a:t>
            </a:r>
            <a:endParaRPr lang="en-US" altLang="ja-JP" sz="1100" dirty="0" smtClean="0"/>
          </a:p>
          <a:p>
            <a:r>
              <a:rPr lang="ja-JP" altLang="en-US" sz="1100" dirty="0" smtClean="0"/>
              <a:t>　商品価格</a:t>
            </a:r>
            <a:endParaRPr lang="en-US" altLang="ja-JP" sz="1100" dirty="0" smtClean="0"/>
          </a:p>
          <a:p>
            <a:r>
              <a:rPr lang="ja-JP" altLang="en-US" sz="1100" dirty="0" smtClean="0"/>
              <a:t>　商品</a:t>
            </a:r>
            <a:r>
              <a:rPr lang="en-US" altLang="ja-JP" sz="1100" dirty="0" smtClean="0"/>
              <a:t>URL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696648" y="2054483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機器</a:t>
            </a:r>
            <a:r>
              <a:rPr lang="en-US" altLang="ja-JP" sz="1100" dirty="0" smtClean="0"/>
              <a:t>ID</a:t>
            </a:r>
            <a:r>
              <a:rPr lang="ja-JP" altLang="en-US" sz="1100" dirty="0" err="1" smtClean="0"/>
              <a:t>での</a:t>
            </a:r>
            <a:endParaRPr kumimoji="1" lang="en-US" altLang="ja-JP" sz="1100" dirty="0" smtClean="0"/>
          </a:p>
          <a:p>
            <a:r>
              <a:rPr lang="ja-JP" altLang="en-US" sz="1100" dirty="0"/>
              <a:t>問い合</a:t>
            </a:r>
            <a:r>
              <a:rPr lang="ja-JP" altLang="en-US" sz="1100" dirty="0" smtClean="0"/>
              <a:t>わせ</a:t>
            </a:r>
            <a:endParaRPr kumimoji="1" lang="en-US" altLang="ja-JP" sz="11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571954" y="3426087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①</a:t>
            </a:r>
            <a:r>
              <a:rPr kumimoji="1" lang="ja-JP" altLang="en-US" sz="1100" dirty="0" smtClean="0"/>
              <a:t>調味料の残量</a:t>
            </a:r>
            <a:endParaRPr kumimoji="1" lang="en-US" altLang="ja-JP" sz="1100" dirty="0" smtClean="0"/>
          </a:p>
          <a:p>
            <a:endParaRPr lang="en-US" altLang="ja-JP" sz="1100" dirty="0"/>
          </a:p>
          <a:p>
            <a:r>
              <a:rPr lang="ja-JP" altLang="en-US" sz="1100" dirty="0" smtClean="0"/>
              <a:t>②</a:t>
            </a:r>
            <a:r>
              <a:rPr lang="en-US" altLang="ja-JP" sz="1100" dirty="0" smtClean="0"/>
              <a:t>EC</a:t>
            </a:r>
            <a:r>
              <a:rPr lang="ja-JP" altLang="en-US" sz="1100" dirty="0" smtClean="0"/>
              <a:t>サイトでの</a:t>
            </a:r>
            <a:endParaRPr lang="en-US" altLang="ja-JP" sz="1100" dirty="0" smtClean="0"/>
          </a:p>
          <a:p>
            <a:r>
              <a:rPr lang="ja-JP" altLang="en-US" sz="1100" dirty="0"/>
              <a:t>　</a:t>
            </a:r>
            <a:r>
              <a:rPr lang="ja-JP" altLang="en-US" sz="1100" dirty="0" smtClean="0"/>
              <a:t>調味料の商品情報</a:t>
            </a:r>
            <a:endParaRPr lang="en-US" altLang="ja-JP" sz="11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16448" y="2049738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メッセージ</a:t>
            </a:r>
            <a:endParaRPr lang="en-US" altLang="ja-JP" sz="1100" dirty="0" smtClean="0"/>
          </a:p>
          <a:p>
            <a:r>
              <a:rPr lang="en-US" altLang="ja-JP" sz="1100" dirty="0" smtClean="0"/>
              <a:t>Reply</a:t>
            </a:r>
            <a:r>
              <a:rPr lang="ja-JP" altLang="en-US" sz="1100" dirty="0" smtClean="0"/>
              <a:t>トークン</a:t>
            </a:r>
            <a:endParaRPr lang="en-US" altLang="ja-JP" sz="11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262859" y="3823104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現在の重量値を</a:t>
            </a:r>
            <a:r>
              <a:rPr lang="ja-JP" altLang="en-US" sz="1100" dirty="0"/>
              <a:t>送信</a:t>
            </a:r>
            <a:endParaRPr kumimoji="1" lang="en-US" altLang="ja-JP" sz="1100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762359" y="3870938"/>
            <a:ext cx="923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商品画像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商品タイトル</a:t>
            </a:r>
            <a:endParaRPr lang="en-US" altLang="ja-JP" sz="1100" dirty="0" smtClean="0"/>
          </a:p>
          <a:p>
            <a:r>
              <a:rPr lang="ja-JP" altLang="en-US" sz="1100" dirty="0" smtClean="0"/>
              <a:t>商品価格</a:t>
            </a:r>
            <a:endParaRPr lang="en-US" altLang="ja-JP" sz="1100" dirty="0" smtClean="0"/>
          </a:p>
          <a:p>
            <a:r>
              <a:rPr lang="ja-JP" altLang="en-US" sz="1100" dirty="0" smtClean="0"/>
              <a:t>商品</a:t>
            </a:r>
            <a:r>
              <a:rPr lang="en-US" altLang="ja-JP" sz="1100" dirty="0" smtClean="0"/>
              <a:t>URL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77922" y="6519446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 1</a:t>
            </a:r>
            <a:r>
              <a:rPr lang="en-US" altLang="ja-JP" sz="800" dirty="0" smtClean="0"/>
              <a:t>7</a:t>
            </a:r>
            <a:r>
              <a:rPr lang="ja-JP" altLang="en-US" sz="800" dirty="0"/>
              <a:t>年</a:t>
            </a:r>
            <a:r>
              <a:rPr lang="en-US" altLang="ja-JP" sz="800" dirty="0"/>
              <a:t>2</a:t>
            </a:r>
            <a:r>
              <a:rPr lang="ja-JP" altLang="en-US" sz="800" dirty="0"/>
              <a:t>月</a:t>
            </a:r>
            <a:r>
              <a:rPr lang="en-US" altLang="ja-JP" sz="800" dirty="0"/>
              <a:t>28</a:t>
            </a:r>
            <a:r>
              <a:rPr lang="ja-JP" altLang="en-US" sz="800" dirty="0"/>
              <a:t>日</a:t>
            </a:r>
            <a:r>
              <a:rPr lang="ja-JP" altLang="en-US" sz="800" dirty="0" smtClean="0"/>
              <a:t>時点</a:t>
            </a:r>
            <a:r>
              <a:rPr lang="ja-JP" altLang="en-US" sz="800" dirty="0" smtClean="0"/>
              <a:t>未実装です</a:t>
            </a:r>
            <a:r>
              <a:rPr lang="ja-JP" altLang="en-US" sz="800" dirty="0" smtClean="0"/>
              <a:t>。</a:t>
            </a:r>
            <a:endParaRPr lang="en-US" altLang="ja-JP" sz="800" dirty="0" smtClean="0"/>
          </a:p>
          <a:p>
            <a:r>
              <a:rPr lang="ja-JP" altLang="en-US" sz="800" dirty="0" smtClean="0"/>
              <a:t>　    現時点では、</a:t>
            </a:r>
            <a:r>
              <a:rPr lang="en-US" altLang="ja-JP" sz="800" dirty="0" smtClean="0"/>
              <a:t>LINE </a:t>
            </a:r>
            <a:r>
              <a:rPr lang="en-US" altLang="ja-JP" sz="800" dirty="0" err="1" smtClean="0"/>
              <a:t>Messesing</a:t>
            </a:r>
            <a:r>
              <a:rPr lang="en-US" altLang="ja-JP" sz="800" dirty="0" smtClean="0"/>
              <a:t> API</a:t>
            </a:r>
            <a:r>
              <a:rPr lang="ja-JP" altLang="en-US" sz="800" dirty="0" smtClean="0"/>
              <a:t>から決め打ちしたワードの結果を呼び出しているだけです。</a:t>
            </a:r>
            <a:endParaRPr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329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ワイド画面</PresentationFormat>
  <Paragraphs>54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松村悠/主任</dc:creator>
  <cp:lastModifiedBy>松村悠/主任</cp:lastModifiedBy>
  <cp:revision>1</cp:revision>
  <dcterms:created xsi:type="dcterms:W3CDTF">2017-02-24T08:24:10Z</dcterms:created>
  <dcterms:modified xsi:type="dcterms:W3CDTF">2017-02-24T08:26:28Z</dcterms:modified>
</cp:coreProperties>
</file>