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9" d="100"/>
          <a:sy n="49" d="100"/>
        </p:scale>
        <p:origin x="9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E350-DD6D-4F9F-8006-DE8485677001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4B86-B192-43D7-8277-B1F29B413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99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E350-DD6D-4F9F-8006-DE8485677001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4B86-B192-43D7-8277-B1F29B413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02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E350-DD6D-4F9F-8006-DE8485677001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4B86-B192-43D7-8277-B1F29B413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43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E350-DD6D-4F9F-8006-DE8485677001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4B86-B192-43D7-8277-B1F29B413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8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E350-DD6D-4F9F-8006-DE8485677001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4B86-B192-43D7-8277-B1F29B413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12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E350-DD6D-4F9F-8006-DE8485677001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4B86-B192-43D7-8277-B1F29B413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29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E350-DD6D-4F9F-8006-DE8485677001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4B86-B192-43D7-8277-B1F29B413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8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E350-DD6D-4F9F-8006-DE8485677001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4B86-B192-43D7-8277-B1F29B413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27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E350-DD6D-4F9F-8006-DE8485677001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4B86-B192-43D7-8277-B1F29B413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59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E350-DD6D-4F9F-8006-DE8485677001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4B86-B192-43D7-8277-B1F29B413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9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E350-DD6D-4F9F-8006-DE8485677001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4B86-B192-43D7-8277-B1F29B413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03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E350-DD6D-4F9F-8006-DE8485677001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F4B86-B192-43D7-8277-B1F29B413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25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5826554" y="1328357"/>
            <a:ext cx="3843646" cy="2275129"/>
          </a:xfrm>
          <a:prstGeom prst="roundRect">
            <a:avLst>
              <a:gd name="adj" fmla="val 862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1817593" y="1077734"/>
            <a:ext cx="8065643" cy="5253079"/>
            <a:chOff x="1649304" y="676645"/>
            <a:chExt cx="6887537" cy="5474091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1649304" y="3413690"/>
              <a:ext cx="688753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/>
            <p:nvPr/>
          </p:nvCxnSpPr>
          <p:spPr>
            <a:xfrm>
              <a:off x="4764748" y="676645"/>
              <a:ext cx="0" cy="5474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/>
          <p:cNvSpPr txBox="1"/>
          <p:nvPr/>
        </p:nvSpPr>
        <p:spPr>
          <a:xfrm>
            <a:off x="5031950" y="7576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外出先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99246" y="63900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自宅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4800" y="189914"/>
            <a:ext cx="479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差別化ポイント</a:t>
            </a:r>
            <a:r>
              <a:rPr kumimoji="1" lang="en-US" altLang="ja-JP" sz="2400" b="1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2400" b="1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ポジショニング</a:t>
            </a:r>
            <a:r>
              <a:rPr kumimoji="1" lang="en-US" altLang="ja-JP" sz="2400" b="1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2400" b="1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6690" y="6049116"/>
            <a:ext cx="570158" cy="71317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9664" y="339749"/>
            <a:ext cx="1044798" cy="651954"/>
          </a:xfrm>
          <a:prstGeom prst="rect">
            <a:avLst/>
          </a:prstGeom>
        </p:spPr>
      </p:pic>
      <p:pic>
        <p:nvPicPr>
          <p:cNvPr id="23" name="Picture 6" descr="C:\Users\s129907\Desktop\tatemono_stati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4951" y="270699"/>
            <a:ext cx="1017127" cy="843271"/>
          </a:xfrm>
          <a:prstGeom prst="rect">
            <a:avLst/>
          </a:prstGeom>
          <a:noFill/>
        </p:spPr>
      </p:pic>
      <p:grpSp>
        <p:nvGrpSpPr>
          <p:cNvPr id="70" name="グループ化 69"/>
          <p:cNvGrpSpPr/>
          <p:nvPr/>
        </p:nvGrpSpPr>
        <p:grpSpPr>
          <a:xfrm>
            <a:off x="1944297" y="2021349"/>
            <a:ext cx="3012984" cy="921948"/>
            <a:chOff x="1944297" y="2021349"/>
            <a:chExt cx="3012984" cy="921948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29194" y="2021349"/>
              <a:ext cx="921948" cy="921948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9262" y="2135277"/>
              <a:ext cx="808019" cy="808019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4297" y="2045225"/>
              <a:ext cx="882527" cy="882527"/>
            </a:xfrm>
            <a:prstGeom prst="rect">
              <a:avLst/>
            </a:prstGeom>
          </p:spPr>
        </p:pic>
      </p:grpSp>
      <p:sp>
        <p:nvSpPr>
          <p:cNvPr id="29" name="テキスト ボックス 28"/>
          <p:cNvSpPr txBox="1"/>
          <p:nvPr/>
        </p:nvSpPr>
        <p:spPr>
          <a:xfrm>
            <a:off x="628410" y="3541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手動管理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5577" y="3936499"/>
            <a:ext cx="2402843" cy="1805136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9670200" y="3541499"/>
            <a:ext cx="192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自動発注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8243" y="3953426"/>
            <a:ext cx="3528734" cy="1788209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6768" y="3890945"/>
            <a:ext cx="2373801" cy="1780351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1535" y="1471709"/>
            <a:ext cx="2169629" cy="2014476"/>
          </a:xfrm>
          <a:prstGeom prst="ellipse">
            <a:avLst/>
          </a:prstGeom>
        </p:spPr>
      </p:pic>
      <p:sp>
        <p:nvSpPr>
          <p:cNvPr id="67" name="テキスト ボックス 66"/>
          <p:cNvSpPr txBox="1"/>
          <p:nvPr/>
        </p:nvSpPr>
        <p:spPr>
          <a:xfrm>
            <a:off x="2017583" y="157251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スマホアプリでストック管理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72215" y="5819642"/>
            <a:ext cx="1932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Amazon Dash </a:t>
            </a:r>
            <a:r>
              <a:rPr lang="en-US" altLang="ja-JP" sz="1600" dirty="0" smtClean="0"/>
              <a:t>Button</a:t>
            </a:r>
            <a:endParaRPr lang="en-US" altLang="ja-JP" sz="16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581678" y="5819642"/>
            <a:ext cx="2455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LG</a:t>
            </a:r>
            <a:r>
              <a:rPr lang="ja-JP" altLang="en-US" sz="1400" dirty="0" smtClean="0"/>
              <a:t>「</a:t>
            </a:r>
            <a:r>
              <a:rPr lang="en-US" altLang="ja-JP" sz="1400" dirty="0"/>
              <a:t>Alexa</a:t>
            </a:r>
            <a:r>
              <a:rPr lang="ja-JP" altLang="en-US" sz="1400" dirty="0"/>
              <a:t>」</a:t>
            </a:r>
            <a:r>
              <a:rPr lang="ja-JP" altLang="en-US" sz="1400" dirty="0" smtClean="0"/>
              <a:t>対応スマート</a:t>
            </a:r>
            <a:r>
              <a:rPr lang="ja-JP" altLang="en-US" sz="1400" dirty="0"/>
              <a:t>冷蔵庫</a:t>
            </a:r>
            <a:endParaRPr kumimoji="1" lang="ja-JP" altLang="en-US" sz="1400" dirty="0"/>
          </a:p>
        </p:txBody>
      </p:sp>
      <p:sp>
        <p:nvSpPr>
          <p:cNvPr id="73" name="角丸四角形 72"/>
          <p:cNvSpPr/>
          <p:nvPr/>
        </p:nvSpPr>
        <p:spPr>
          <a:xfrm>
            <a:off x="1736405" y="1426131"/>
            <a:ext cx="3656169" cy="1992689"/>
          </a:xfrm>
          <a:prstGeom prst="roundRect">
            <a:avLst>
              <a:gd name="adj" fmla="val 8629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9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4800" y="189914"/>
            <a:ext cx="479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差別化ポイント</a:t>
            </a:r>
            <a:r>
              <a:rPr kumimoji="1" lang="en-US" altLang="ja-JP" sz="2400" b="1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2400" b="1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ビジネスモデル</a:t>
            </a:r>
            <a:r>
              <a:rPr kumimoji="1" lang="en-US" altLang="ja-JP" sz="2400" b="1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2400" b="1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53058"/>
              </p:ext>
            </p:extLst>
          </p:nvPr>
        </p:nvGraphicFramePr>
        <p:xfrm>
          <a:off x="594360" y="719666"/>
          <a:ext cx="11140440" cy="61032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9240"/>
                <a:gridCol w="4800600"/>
                <a:gridCol w="4800600"/>
              </a:tblGrid>
              <a:tr h="14935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サービス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835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事業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コンセプト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835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端末購入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代金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実質無料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835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商品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ブランド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どんな商品ブランドでも利用できる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商品ブランドの発注に限られる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835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パートナー企業とのレベニューシェア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あり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販売数に応じて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835539"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応した商品を見てみると、基本的には消費財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4360" y="858706"/>
            <a:ext cx="2377440" cy="120478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944" y="785219"/>
            <a:ext cx="1425964" cy="132399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8833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37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76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松村悠/主任</dc:creator>
  <cp:lastModifiedBy>松村悠/主任</cp:lastModifiedBy>
  <cp:revision>6</cp:revision>
  <dcterms:created xsi:type="dcterms:W3CDTF">2017-01-23T06:59:57Z</dcterms:created>
  <dcterms:modified xsi:type="dcterms:W3CDTF">2017-01-24T05:02:33Z</dcterms:modified>
</cp:coreProperties>
</file>