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413-8114-4226-B8E5-5C4898A46301}" type="datetimeFigureOut">
              <a:rPr kumimoji="1" lang="ja-JP" altLang="en-US" smtClean="0"/>
              <a:t>2016/10/29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70B1F-6E7F-46AD-81C7-7042D57CB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413-8114-4226-B8E5-5C4898A46301}" type="datetimeFigureOut">
              <a:rPr kumimoji="1" lang="ja-JP" altLang="en-US" smtClean="0"/>
              <a:t>2016/10/29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0B1F-6E7F-46AD-81C7-7042D57CB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413-8114-4226-B8E5-5C4898A46301}" type="datetimeFigureOut">
              <a:rPr kumimoji="1" lang="ja-JP" altLang="en-US" smtClean="0"/>
              <a:t>2016/10/29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0B1F-6E7F-46AD-81C7-7042D57CB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71ED413-8114-4226-B8E5-5C4898A46301}" type="datetimeFigureOut">
              <a:rPr kumimoji="1" lang="ja-JP" altLang="en-US" smtClean="0"/>
              <a:t>2016/10/29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8870B1F-6E7F-46AD-81C7-7042D57CB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413-8114-4226-B8E5-5C4898A46301}" type="datetimeFigureOut">
              <a:rPr kumimoji="1" lang="ja-JP" altLang="en-US" smtClean="0"/>
              <a:t>2016/10/29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70B1F-6E7F-46AD-81C7-7042D57CB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413-8114-4226-B8E5-5C4898A46301}" type="datetimeFigureOut">
              <a:rPr kumimoji="1" lang="ja-JP" altLang="en-US" smtClean="0"/>
              <a:t>2016/10/29</a:t>
            </a:fld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70B1F-6E7F-46AD-81C7-7042D57CB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413-8114-4226-B8E5-5C4898A46301}" type="datetimeFigureOut">
              <a:rPr kumimoji="1" lang="ja-JP" altLang="en-US" smtClean="0"/>
              <a:t>2016/10/29</a:t>
            </a:fld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70B1F-6E7F-46AD-81C7-7042D57CB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071ED413-8114-4226-B8E5-5C4898A46301}" type="datetimeFigureOut">
              <a:rPr kumimoji="1" lang="ja-JP" altLang="en-US" smtClean="0"/>
              <a:t>2016/10/29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70B1F-6E7F-46AD-81C7-7042D57CB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413-8114-4226-B8E5-5C4898A46301}" type="datetimeFigureOut">
              <a:rPr kumimoji="1" lang="ja-JP" altLang="en-US" smtClean="0"/>
              <a:t>2016/10/29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0B1F-6E7F-46AD-81C7-7042D57CB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413-8114-4226-B8E5-5C4898A46301}" type="datetimeFigureOut">
              <a:rPr kumimoji="1" lang="ja-JP" altLang="en-US" smtClean="0"/>
              <a:t>2016/10/29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70B1F-6E7F-46AD-81C7-7042D57CB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D413-8114-4226-B8E5-5C4898A46301}" type="datetimeFigureOut">
              <a:rPr kumimoji="1" lang="ja-JP" altLang="en-US" smtClean="0"/>
              <a:t>2016/10/29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70B1F-6E7F-46AD-81C7-7042D57CB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D413-8114-4226-B8E5-5C4898A46301}" type="datetimeFigureOut">
              <a:rPr kumimoji="1" lang="ja-JP" altLang="en-US" smtClean="0"/>
              <a:t>2016/10/29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70B1F-6E7F-46AD-81C7-7042D57CB3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014" y="188640"/>
            <a:ext cx="9007429" cy="511256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kumimoji="1" lang="ja-JP" altLang="en-US" sz="4800" dirty="0" smtClean="0"/>
              <a:t>　</a:t>
            </a:r>
            <a:r>
              <a:rPr kumimoji="1"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好きな香りが</a:t>
            </a:r>
            <a:r>
              <a:rPr kumimoji="1" lang="en-US" altLang="ja-JP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/>
            </a:r>
            <a:br>
              <a:rPr kumimoji="1" lang="en-US" altLang="ja-JP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</a:br>
            <a:r>
              <a:rPr kumimoji="1"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　</a:t>
            </a:r>
            <a:r>
              <a:rPr lang="ja-JP" altLang="en-US" sz="3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見つかるサービス</a:t>
            </a:r>
            <a:r>
              <a:rPr lang="en-US" altLang="ja-JP" sz="4800" dirty="0"/>
              <a:t/>
            </a:r>
            <a:br>
              <a:rPr lang="en-US" altLang="ja-JP" sz="4800" dirty="0"/>
            </a:br>
            <a:r>
              <a:rPr lang="en-US" altLang="ja-JP" sz="4800" dirty="0"/>
              <a:t/>
            </a:r>
            <a:br>
              <a:rPr lang="en-US" altLang="ja-JP" sz="4800" dirty="0"/>
            </a:br>
            <a:r>
              <a:rPr lang="en-US" altLang="ja-JP" sz="4800" dirty="0" smtClean="0"/>
              <a:t>     </a:t>
            </a:r>
            <a:br>
              <a:rPr lang="en-US" altLang="ja-JP" sz="4800" dirty="0" smtClean="0"/>
            </a:br>
            <a:r>
              <a:rPr lang="ja-JP" altLang="en-US" sz="4800" dirty="0"/>
              <a:t>　</a:t>
            </a:r>
            <a:r>
              <a:rPr lang="ja-JP" altLang="en-US" sz="4800" dirty="0" smtClean="0"/>
              <a:t>　　</a:t>
            </a:r>
            <a:r>
              <a:rPr lang="en-US" altLang="ja-JP" dirty="0" smtClean="0"/>
              <a:t>find perfume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23928" y="5013176"/>
            <a:ext cx="5020072" cy="1728192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3200" dirty="0" smtClean="0"/>
              <a:t>G’s Academy Tokyo</a:t>
            </a:r>
          </a:p>
          <a:p>
            <a:pPr algn="ctr"/>
            <a:r>
              <a:rPr lang="en-US" altLang="ja-JP" sz="3200" dirty="0" smtClean="0"/>
              <a:t>5</a:t>
            </a:r>
            <a:r>
              <a:rPr lang="en-US" altLang="ja-JP" sz="3200" baseline="30000" dirty="0" smtClean="0"/>
              <a:t>th</a:t>
            </a:r>
            <a:r>
              <a:rPr lang="en-US" altLang="ja-JP" sz="3200" dirty="0" smtClean="0"/>
              <a:t>  web</a:t>
            </a:r>
            <a:r>
              <a:rPr lang="ja-JP" altLang="en-US" sz="2800" dirty="0" smtClean="0"/>
              <a:t>デザインコース</a:t>
            </a:r>
            <a:endParaRPr lang="en-US" altLang="ja-JP" sz="2800" dirty="0" smtClean="0"/>
          </a:p>
          <a:p>
            <a:pPr algn="r"/>
            <a:r>
              <a:rPr kumimoji="1" lang="en-US" altLang="ja-JP" sz="3200" dirty="0" smtClean="0"/>
              <a:t>26</a:t>
            </a:r>
            <a:r>
              <a:rPr kumimoji="1" lang="ja-JP" altLang="en-US" sz="2800" dirty="0" smtClean="0"/>
              <a:t>番　竹本　晃理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001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3"/>
          </p:nvPr>
        </p:nvSpPr>
        <p:spPr>
          <a:xfrm>
            <a:off x="539552" y="2087990"/>
            <a:ext cx="4680520" cy="3598168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rgbClr val="002060"/>
                </a:solidFill>
              </a:rPr>
              <a:t>良い香りがする</a:t>
            </a:r>
            <a:endParaRPr kumimoji="1" lang="en-US" altLang="ja-JP" sz="3200" dirty="0" smtClean="0">
              <a:solidFill>
                <a:srgbClr val="002060"/>
              </a:solidFill>
            </a:endParaRPr>
          </a:p>
          <a:p>
            <a:endParaRPr lang="en-US" altLang="ja-JP" sz="3200" dirty="0">
              <a:solidFill>
                <a:srgbClr val="002060"/>
              </a:solidFill>
            </a:endParaRPr>
          </a:p>
          <a:p>
            <a:r>
              <a:rPr kumimoji="1" lang="ja-JP" altLang="en-US" sz="3200" dirty="0" smtClean="0">
                <a:solidFill>
                  <a:srgbClr val="002060"/>
                </a:solidFill>
              </a:rPr>
              <a:t>どこの香水なんだろ</a:t>
            </a:r>
            <a:r>
              <a:rPr kumimoji="1" lang="ja-JP" altLang="en-US" sz="3200" dirty="0" err="1" smtClean="0">
                <a:solidFill>
                  <a:srgbClr val="002060"/>
                </a:solidFill>
              </a:rPr>
              <a:t>．．</a:t>
            </a:r>
            <a:endParaRPr kumimoji="1" lang="en-US" altLang="ja-JP" sz="3200" dirty="0" smtClean="0">
              <a:solidFill>
                <a:srgbClr val="002060"/>
              </a:solidFill>
            </a:endParaRPr>
          </a:p>
          <a:p>
            <a:endParaRPr lang="en-US" altLang="ja-JP" sz="3200" dirty="0"/>
          </a:p>
          <a:p>
            <a:endParaRPr kumimoji="1" lang="en-US" altLang="ja-JP" sz="3200" dirty="0" smtClean="0"/>
          </a:p>
          <a:p>
            <a:endParaRPr lang="en-US" altLang="ja-JP" sz="3200" dirty="0"/>
          </a:p>
          <a:p>
            <a:pPr marL="0" indent="0">
              <a:buNone/>
            </a:pPr>
            <a:endParaRPr kumimoji="1" lang="ja-JP" altLang="en-US" sz="32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11789" y="409866"/>
            <a:ext cx="7632848" cy="1296144"/>
          </a:xfrm>
        </p:spPr>
        <p:txBody>
          <a:bodyPr>
            <a:noAutofit/>
          </a:bodyPr>
          <a:lstStyle/>
          <a:p>
            <a:r>
              <a:rPr lang="ja-JP" altLang="en-US" sz="5400" u="sng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人とすれ違って、ふと</a:t>
            </a:r>
            <a:endParaRPr kumimoji="1" lang="ja-JP" altLang="en-US" sz="54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80" y="2204864"/>
            <a:ext cx="3351142" cy="42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3"/>
          </p:nvPr>
        </p:nvSpPr>
        <p:spPr>
          <a:xfrm>
            <a:off x="827584" y="1545336"/>
            <a:ext cx="7560840" cy="454796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rgbClr val="002060"/>
                </a:solidFill>
              </a:rPr>
              <a:t>香水って何があるの</a:t>
            </a:r>
            <a:r>
              <a:rPr kumimoji="1" lang="ja-JP" altLang="en-US" sz="3200" dirty="0" smtClean="0">
                <a:solidFill>
                  <a:srgbClr val="002060"/>
                </a:solidFill>
              </a:rPr>
              <a:t>？</a:t>
            </a:r>
            <a:endParaRPr kumimoji="1" lang="en-US" altLang="ja-JP" sz="3200" dirty="0" smtClean="0">
              <a:solidFill>
                <a:srgbClr val="002060"/>
              </a:solidFill>
            </a:endParaRPr>
          </a:p>
          <a:p>
            <a:endParaRPr lang="en-US" altLang="ja-JP" sz="3200" dirty="0">
              <a:solidFill>
                <a:srgbClr val="002060"/>
              </a:solidFill>
            </a:endParaRPr>
          </a:p>
          <a:p>
            <a:r>
              <a:rPr lang="ja-JP" altLang="en-US" sz="3200" dirty="0" smtClean="0">
                <a:solidFill>
                  <a:srgbClr val="002060"/>
                </a:solidFill>
              </a:rPr>
              <a:t>ブランド数、種類</a:t>
            </a:r>
            <a:r>
              <a:rPr kumimoji="1" lang="ja-JP" altLang="en-US" sz="3200" dirty="0" smtClean="0">
                <a:solidFill>
                  <a:srgbClr val="002060"/>
                </a:solidFill>
              </a:rPr>
              <a:t>多すぎて</a:t>
            </a:r>
            <a:r>
              <a:rPr kumimoji="1" lang="en-US" altLang="ja-JP" sz="3200" dirty="0" smtClean="0">
                <a:solidFill>
                  <a:srgbClr val="002060"/>
                </a:solidFill>
              </a:rPr>
              <a:t>…</a:t>
            </a:r>
          </a:p>
          <a:p>
            <a:endParaRPr lang="en-US" altLang="ja-JP" sz="3200" dirty="0">
              <a:solidFill>
                <a:srgbClr val="002060"/>
              </a:solidFill>
            </a:endParaRPr>
          </a:p>
          <a:p>
            <a:r>
              <a:rPr kumimoji="1" lang="ja-JP" altLang="en-US" sz="3200" dirty="0" smtClean="0">
                <a:solidFill>
                  <a:srgbClr val="002060"/>
                </a:solidFill>
              </a:rPr>
              <a:t>自分に合ってそうなのってどの香水？</a:t>
            </a:r>
            <a:endParaRPr kumimoji="1" lang="ja-JP" altLang="en-US" sz="3200" dirty="0">
              <a:solidFill>
                <a:srgbClr val="00206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7272808" cy="1224136"/>
          </a:xfrm>
        </p:spPr>
        <p:txBody>
          <a:bodyPr>
            <a:normAutofit/>
          </a:bodyPr>
          <a:lstStyle/>
          <a:p>
            <a:r>
              <a:rPr lang="ja-JP" altLang="en-US" sz="6000" u="sng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でも</a:t>
            </a:r>
            <a:r>
              <a:rPr lang="en-US" altLang="ja-JP" sz="6000" u="sng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…</a:t>
            </a:r>
            <a:endParaRPr kumimoji="1" lang="ja-JP" altLang="en-US" sz="60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59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3"/>
          </p:nvPr>
        </p:nvSpPr>
        <p:spPr>
          <a:xfrm>
            <a:off x="755576" y="1545336"/>
            <a:ext cx="7848872" cy="3886200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6600" dirty="0" smtClean="0"/>
          </a:p>
          <a:p>
            <a:pPr marL="0" indent="0">
              <a:buNone/>
            </a:pPr>
            <a:r>
              <a:rPr lang="en-US" altLang="ja-JP" sz="6600" b="1" i="0" dirty="0" smtClean="0">
                <a:latin typeface="+mj-lt"/>
                <a:ea typeface="AR P悠々ゴシック体E" panose="020B0600010101010101" pitchFamily="50" charset="-128"/>
              </a:rPr>
              <a:t> FIND PERFUME</a:t>
            </a:r>
          </a:p>
          <a:p>
            <a:endParaRPr kumimoji="1" lang="en-US" altLang="ja-JP" dirty="0" smtClean="0">
              <a:latin typeface="+mj-lt"/>
              <a:ea typeface="AR P悠々ゴシック体E" panose="020B0600010101010101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560" y="908720"/>
            <a:ext cx="6958536" cy="108012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そんな時に</a:t>
            </a:r>
            <a:r>
              <a:rPr kumimoji="1" lang="ja-JP" altLang="en-US" sz="3600" dirty="0" err="1" smtClean="0"/>
              <a:t>．．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1312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3"/>
          </p:nvPr>
        </p:nvSpPr>
        <p:spPr>
          <a:xfrm>
            <a:off x="611560" y="1484784"/>
            <a:ext cx="7920880" cy="4824536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solidFill>
                  <a:srgbClr val="002060"/>
                </a:solidFill>
              </a:rPr>
              <a:t>竹本が香水を好き</a:t>
            </a:r>
            <a:endParaRPr kumimoji="1" lang="en-US" altLang="ja-JP" sz="3200" dirty="0" smtClean="0">
              <a:solidFill>
                <a:srgbClr val="002060"/>
              </a:solidFill>
            </a:endParaRPr>
          </a:p>
          <a:p>
            <a:endParaRPr lang="en-US" altLang="ja-JP" sz="3200" dirty="0"/>
          </a:p>
          <a:p>
            <a:r>
              <a:rPr kumimoji="1" lang="ja-JP" altLang="en-US" sz="3200" dirty="0" smtClean="0">
                <a:solidFill>
                  <a:srgbClr val="002060"/>
                </a:solidFill>
              </a:rPr>
              <a:t>香水初心者に選んでほしいとよく聞かれる</a:t>
            </a:r>
            <a:endParaRPr kumimoji="1" lang="en-US" altLang="ja-JP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　でも自分の基準で選んだ</a:t>
            </a:r>
            <a:r>
              <a:rPr lang="ja-JP" altLang="en-US" sz="3200" dirty="0"/>
              <a:t>方</a:t>
            </a:r>
            <a:r>
              <a:rPr lang="ja-JP" altLang="en-US" sz="3200" dirty="0" smtClean="0"/>
              <a:t>が楽しい！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/>
          </a:p>
          <a:p>
            <a:r>
              <a:rPr lang="ja-JP" altLang="en-US" sz="3200" dirty="0" smtClean="0">
                <a:solidFill>
                  <a:srgbClr val="002060"/>
                </a:solidFill>
              </a:rPr>
              <a:t>香水というニッチな市場は</a:t>
            </a:r>
            <a:endParaRPr lang="en-US" altLang="ja-JP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ja-JP" altLang="en-US" sz="3200" dirty="0" smtClean="0">
                <a:solidFill>
                  <a:srgbClr val="002060"/>
                </a:solidFill>
              </a:rPr>
              <a:t>　　　　一工夫すればヒットするんじゃないか</a:t>
            </a:r>
            <a:endParaRPr lang="en-US" altLang="ja-JP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ja-JP" sz="3200" dirty="0"/>
          </a:p>
          <a:p>
            <a:pPr marL="0" indent="0" algn="ctr">
              <a:buNone/>
            </a:pPr>
            <a:endParaRPr lang="en-US" altLang="ja-JP" sz="3200" dirty="0" smtClean="0"/>
          </a:p>
          <a:p>
            <a:pPr marL="0" indent="0">
              <a:buNone/>
            </a:pPr>
            <a:endParaRPr kumimoji="1" lang="en-US" altLang="ja-JP" sz="32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6264696" cy="1008112"/>
          </a:xfrm>
        </p:spPr>
        <p:txBody>
          <a:bodyPr>
            <a:normAutofit/>
          </a:bodyPr>
          <a:lstStyle/>
          <a:p>
            <a:r>
              <a:rPr lang="ja-JP" altLang="en-US" sz="5400" u="sng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企画理由</a:t>
            </a:r>
            <a:endParaRPr kumimoji="1" lang="ja-JP" altLang="en-US" sz="54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" name="屈折矢印 3"/>
          <p:cNvSpPr/>
          <p:nvPr/>
        </p:nvSpPr>
        <p:spPr>
          <a:xfrm rot="5400000">
            <a:off x="1265931" y="3320749"/>
            <a:ext cx="353188" cy="294318"/>
          </a:xfrm>
          <a:prstGeom prst="bentUpArrow">
            <a:avLst>
              <a:gd name="adj1" fmla="val 25000"/>
              <a:gd name="adj2" fmla="val 2351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49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3"/>
          </p:nvPr>
        </p:nvSpPr>
        <p:spPr>
          <a:xfrm>
            <a:off x="899592" y="1196752"/>
            <a:ext cx="7560840" cy="5544616"/>
          </a:xfrm>
        </p:spPr>
        <p:txBody>
          <a:bodyPr>
            <a:normAutofit/>
          </a:bodyPr>
          <a:lstStyle/>
          <a:p>
            <a:endParaRPr lang="en-US" altLang="ja-JP" sz="3200" b="1" i="0" dirty="0">
              <a:latin typeface="+mj-ea"/>
              <a:ea typeface="+mj-ea"/>
            </a:endParaRPr>
          </a:p>
          <a:p>
            <a:r>
              <a:rPr kumimoji="1" lang="ja-JP" altLang="en-US" sz="3200" b="1" i="0" dirty="0" smtClean="0">
                <a:solidFill>
                  <a:srgbClr val="002060"/>
                </a:solidFill>
                <a:latin typeface="+mn-ea"/>
              </a:rPr>
              <a:t>纏いたい香水のイメージをアンケート</a:t>
            </a:r>
            <a:endParaRPr kumimoji="1" lang="en-US" altLang="ja-JP" sz="3200" b="1" i="0" dirty="0" smtClean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3200" b="1" i="0" dirty="0">
                <a:latin typeface="+mn-ea"/>
              </a:rPr>
              <a:t>　</a:t>
            </a:r>
            <a:r>
              <a:rPr lang="en-US" altLang="ja-JP" sz="2400" b="1" i="0" dirty="0">
                <a:latin typeface="+mn-ea"/>
              </a:rPr>
              <a:t>EX</a:t>
            </a:r>
            <a:r>
              <a:rPr lang="en-US" altLang="ja-JP" sz="2400" b="1" i="0" dirty="0" smtClean="0">
                <a:latin typeface="+mn-ea"/>
              </a:rPr>
              <a:t>)</a:t>
            </a:r>
            <a:r>
              <a:rPr lang="ja-JP" altLang="en-US" sz="2400" b="1" i="0" dirty="0" smtClean="0">
                <a:latin typeface="+mn-ea"/>
              </a:rPr>
              <a:t>　爽やかな、甘い、スパイシーな、自然な、</a:t>
            </a:r>
            <a:r>
              <a:rPr lang="en-US" altLang="ja-JP" sz="2400" b="1" i="0" dirty="0" err="1" smtClean="0">
                <a:latin typeface="+mn-ea"/>
              </a:rPr>
              <a:t>etc</a:t>
            </a:r>
            <a:endParaRPr lang="en-US" altLang="ja-JP" sz="2400" b="1" i="0" dirty="0" smtClean="0">
              <a:latin typeface="+mn-ea"/>
            </a:endParaRPr>
          </a:p>
          <a:p>
            <a:pPr marL="0" indent="0">
              <a:buNone/>
            </a:pPr>
            <a:r>
              <a:rPr kumimoji="1" lang="ja-JP" altLang="en-US" sz="2400" b="1" i="0" dirty="0">
                <a:latin typeface="+mn-ea"/>
              </a:rPr>
              <a:t>　</a:t>
            </a:r>
            <a:r>
              <a:rPr kumimoji="1" lang="ja-JP" altLang="en-US" sz="2400" b="1" i="0" dirty="0" smtClean="0">
                <a:latin typeface="+mn-ea"/>
              </a:rPr>
              <a:t>　　　　　　　該当するものに☑</a:t>
            </a:r>
            <a:endParaRPr lang="en-US" altLang="ja-JP" sz="3200" b="1" i="0" dirty="0">
              <a:latin typeface="+mn-ea"/>
            </a:endParaRPr>
          </a:p>
          <a:p>
            <a:r>
              <a:rPr kumimoji="1" lang="ja-JP" altLang="en-US" sz="3200" b="1" i="0" dirty="0" smtClean="0">
                <a:solidFill>
                  <a:srgbClr val="002060"/>
                </a:solidFill>
                <a:latin typeface="+mn-ea"/>
              </a:rPr>
              <a:t>価格帯を選択</a:t>
            </a:r>
            <a:endParaRPr kumimoji="1" lang="en-US" altLang="ja-JP" sz="3200" b="1" i="0" dirty="0" smtClean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endParaRPr lang="en-US" altLang="ja-JP" sz="3200" b="1" i="0" dirty="0" smtClean="0">
              <a:latin typeface="+mn-ea"/>
            </a:endParaRPr>
          </a:p>
          <a:p>
            <a:pPr marL="0" indent="0">
              <a:buNone/>
            </a:pPr>
            <a:endParaRPr lang="en-US" altLang="ja-JP" sz="3200" b="1" i="0" dirty="0">
              <a:latin typeface="+mn-ea"/>
            </a:endParaRPr>
          </a:p>
          <a:p>
            <a:pPr marL="0" indent="0" algn="ctr">
              <a:buNone/>
            </a:pPr>
            <a:r>
              <a:rPr lang="ja-JP" altLang="en-US" sz="4800" b="1" i="0" dirty="0">
                <a:latin typeface="+mn-ea"/>
              </a:rPr>
              <a:t>お似合</a:t>
            </a:r>
            <a:r>
              <a:rPr lang="ja-JP" altLang="en-US" sz="4800" b="1" i="0" dirty="0" smtClean="0">
                <a:latin typeface="+mn-ea"/>
              </a:rPr>
              <a:t>いの香水をリコメンド</a:t>
            </a:r>
            <a:endParaRPr lang="en-US" altLang="ja-JP" sz="4800" b="1" i="0" dirty="0">
              <a:latin typeface="+mn-ea"/>
            </a:endParaRPr>
          </a:p>
          <a:p>
            <a:pPr marL="0" indent="0">
              <a:buNone/>
            </a:pPr>
            <a:endParaRPr kumimoji="1" lang="en-US" altLang="ja-JP" sz="3200" b="1" i="0" dirty="0" smtClean="0">
              <a:latin typeface="+mn-ea"/>
            </a:endParaRPr>
          </a:p>
          <a:p>
            <a:pPr marL="0" indent="0">
              <a:buNone/>
            </a:pPr>
            <a:endParaRPr kumimoji="1" lang="en-US" altLang="ja-JP" sz="3200" b="1" i="0" dirty="0" smtClean="0">
              <a:latin typeface="+mn-ea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7200800" cy="1296144"/>
          </a:xfrm>
        </p:spPr>
        <p:txBody>
          <a:bodyPr>
            <a:normAutofit/>
          </a:bodyPr>
          <a:lstStyle/>
          <a:p>
            <a:r>
              <a:rPr lang="ja-JP" altLang="en-US" sz="5400" u="sng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どんなサービス？</a:t>
            </a:r>
            <a:endParaRPr kumimoji="1" lang="ja-JP" altLang="en-US" sz="54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4211960" y="4225891"/>
            <a:ext cx="93610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5" name="右矢印 4"/>
          <p:cNvSpPr/>
          <p:nvPr/>
        </p:nvSpPr>
        <p:spPr>
          <a:xfrm>
            <a:off x="1979712" y="3030335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16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3"/>
          </p:nvPr>
        </p:nvSpPr>
        <p:spPr>
          <a:xfrm>
            <a:off x="899592" y="1196752"/>
            <a:ext cx="756084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b="1" i="0" dirty="0">
              <a:latin typeface="+mn-ea"/>
            </a:endParaRPr>
          </a:p>
          <a:p>
            <a:pPr marL="0" indent="0">
              <a:buNone/>
            </a:pPr>
            <a:r>
              <a:rPr kumimoji="1" lang="ja-JP" altLang="en-US" sz="3200" b="1" i="0" dirty="0" smtClean="0">
                <a:solidFill>
                  <a:srgbClr val="002060"/>
                </a:solidFill>
                <a:latin typeface="+mn-ea"/>
              </a:rPr>
              <a:t>ユーザーの登録、投稿機能</a:t>
            </a:r>
            <a:endParaRPr kumimoji="1" lang="en-US" altLang="ja-JP" sz="3200" b="1" i="0" dirty="0" smtClean="0">
              <a:solidFill>
                <a:srgbClr val="002060"/>
              </a:solidFill>
              <a:latin typeface="+mn-ea"/>
            </a:endParaRPr>
          </a:p>
          <a:p>
            <a:r>
              <a:rPr kumimoji="1" lang="ja-JP" altLang="en-US" sz="2800" b="1" i="0" dirty="0" smtClean="0">
                <a:latin typeface="+mn-ea"/>
              </a:rPr>
              <a:t>検索した香水を履歴として残す</a:t>
            </a:r>
            <a:endParaRPr kumimoji="1" lang="en-US" altLang="ja-JP" sz="2800" b="1" i="0" dirty="0" smtClean="0">
              <a:latin typeface="+mn-ea"/>
            </a:endParaRPr>
          </a:p>
          <a:p>
            <a:r>
              <a:rPr kumimoji="1" lang="ja-JP" altLang="en-US" sz="2800" b="1" i="0" dirty="0" smtClean="0">
                <a:latin typeface="+mn-ea"/>
              </a:rPr>
              <a:t>購入した香水をレビューとして投稿</a:t>
            </a:r>
            <a:endParaRPr kumimoji="1" lang="en-US" altLang="ja-JP" sz="2800" b="1" i="0" dirty="0" smtClean="0">
              <a:latin typeface="+mn-ea"/>
            </a:endParaRPr>
          </a:p>
          <a:p>
            <a:r>
              <a:rPr lang="ja-JP" altLang="en-US" sz="2800" b="1" i="0" dirty="0">
                <a:latin typeface="+mn-ea"/>
              </a:rPr>
              <a:t>他人</a:t>
            </a:r>
            <a:r>
              <a:rPr lang="ja-JP" altLang="en-US" sz="2800" b="1" i="0" dirty="0" smtClean="0">
                <a:latin typeface="+mn-ea"/>
              </a:rPr>
              <a:t>のレビューをチェック</a:t>
            </a:r>
            <a:endParaRPr lang="en-US" altLang="ja-JP" sz="2800" b="1" i="0" dirty="0" smtClean="0">
              <a:latin typeface="+mn-ea"/>
            </a:endParaRPr>
          </a:p>
          <a:p>
            <a:endParaRPr kumimoji="1" lang="en-US" altLang="ja-JP" sz="2800" b="1" i="0" dirty="0" smtClean="0">
              <a:latin typeface="+mn-ea"/>
            </a:endParaRPr>
          </a:p>
          <a:p>
            <a:pPr marL="0" indent="0">
              <a:buNone/>
            </a:pPr>
            <a:endParaRPr kumimoji="1" lang="en-US" altLang="ja-JP" sz="3200" b="1" i="0" dirty="0" smtClean="0">
              <a:latin typeface="+mn-ea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7200800" cy="1296144"/>
          </a:xfrm>
        </p:spPr>
        <p:txBody>
          <a:bodyPr>
            <a:normAutofit/>
          </a:bodyPr>
          <a:lstStyle/>
          <a:p>
            <a:r>
              <a:rPr lang="ja-JP" altLang="en-US" sz="5400" u="sng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どんなサービス？②</a:t>
            </a:r>
            <a:endParaRPr kumimoji="1" lang="ja-JP" altLang="en-US" sz="54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72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3"/>
          </p:nvPr>
        </p:nvSpPr>
        <p:spPr>
          <a:xfrm>
            <a:off x="683568" y="1484784"/>
            <a:ext cx="7920880" cy="4462264"/>
          </a:xfrm>
        </p:spPr>
        <p:txBody>
          <a:bodyPr>
            <a:normAutofit/>
          </a:bodyPr>
          <a:lstStyle/>
          <a:p>
            <a:r>
              <a:rPr lang="ja-JP" altLang="en-US" sz="3200" dirty="0" smtClean="0">
                <a:solidFill>
                  <a:srgbClr val="002060"/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香水メーカーとの連携</a:t>
            </a:r>
            <a:endParaRPr lang="en-US" altLang="ja-JP" sz="3200" dirty="0" smtClean="0">
              <a:solidFill>
                <a:srgbClr val="00206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rgbClr val="002060"/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　</a:t>
            </a:r>
            <a:r>
              <a:rPr lang="ja-JP" altLang="en-US" sz="3200" dirty="0" smtClean="0">
                <a:solidFill>
                  <a:srgbClr val="002060"/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　</a:t>
            </a:r>
            <a:r>
              <a:rPr lang="ja-JP" altLang="en-US" sz="2400" dirty="0" smtClean="0">
                <a:latin typeface="Segoe UI Black" panose="020B0A02040204020203" pitchFamily="34" charset="0"/>
                <a:cs typeface="Segoe UI Black" panose="020B0A02040204020203" pitchFamily="34" charset="0"/>
              </a:rPr>
              <a:t>ユーザーへの有料プラン</a:t>
            </a:r>
            <a:endParaRPr lang="en-US" altLang="ja-JP" sz="2400" dirty="0" smtClean="0">
              <a:latin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002060"/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　</a:t>
            </a:r>
            <a:r>
              <a:rPr lang="ja-JP" altLang="en-US" sz="2400" dirty="0" smtClean="0">
                <a:solidFill>
                  <a:srgbClr val="002060"/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　　</a:t>
            </a:r>
            <a:r>
              <a:rPr lang="en-US" altLang="ja-JP" sz="2400" dirty="0">
                <a:latin typeface="Segoe UI Black" panose="020B0A02040204020203" pitchFamily="34" charset="0"/>
                <a:cs typeface="Segoe UI Black" panose="020B0A02040204020203" pitchFamily="34" charset="0"/>
              </a:rPr>
              <a:t>EX</a:t>
            </a:r>
            <a:r>
              <a:rPr lang="en-US" altLang="ja-JP" sz="2400" dirty="0" smtClean="0">
                <a:latin typeface="Segoe UI Black" panose="020B0A02040204020203" pitchFamily="34" charset="0"/>
                <a:cs typeface="Segoe UI Black" panose="020B0A02040204020203" pitchFamily="34" charset="0"/>
              </a:rPr>
              <a:t>)</a:t>
            </a:r>
            <a:r>
              <a:rPr lang="ja-JP" altLang="en-US" sz="2400" dirty="0" smtClean="0">
                <a:latin typeface="Segoe UI Black" panose="020B0A02040204020203" pitchFamily="34" charset="0"/>
                <a:cs typeface="Segoe UI Black" panose="020B0A02040204020203" pitchFamily="34" charset="0"/>
              </a:rPr>
              <a:t>試供品の提供</a:t>
            </a:r>
            <a:endParaRPr lang="en-US" altLang="ja-JP" sz="2400" dirty="0" smtClean="0">
              <a:latin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0" indent="0">
              <a:buNone/>
            </a:pPr>
            <a:endParaRPr lang="en-US" altLang="ja-JP" sz="2400" dirty="0" smtClean="0">
              <a:solidFill>
                <a:srgbClr val="00206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ja-JP" altLang="en-US" sz="3200" dirty="0" smtClean="0">
                <a:solidFill>
                  <a:srgbClr val="002060"/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広告収入</a:t>
            </a:r>
            <a:endParaRPr lang="en-US" altLang="ja-JP" sz="3200" dirty="0" smtClean="0">
              <a:solidFill>
                <a:srgbClr val="00206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0" indent="0">
              <a:buNone/>
            </a:pPr>
            <a:r>
              <a:rPr kumimoji="1" lang="ja-JP" altLang="en-US" sz="3200" dirty="0">
                <a:solidFill>
                  <a:srgbClr val="FF0000"/>
                </a:solidFill>
                <a:latin typeface="Segoe UI Black" panose="020B0A02040204020203" pitchFamily="34" charset="0"/>
                <a:cs typeface="Segoe UI Black" panose="020B0A02040204020203" pitchFamily="34" charset="0"/>
              </a:rPr>
              <a:t>　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7200800" cy="1368152"/>
          </a:xfrm>
        </p:spPr>
        <p:txBody>
          <a:bodyPr>
            <a:normAutofit/>
          </a:bodyPr>
          <a:lstStyle/>
          <a:p>
            <a:r>
              <a:rPr kumimoji="1" lang="ja-JP" altLang="en-US" sz="5400" u="sng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収益プラン</a:t>
            </a:r>
            <a:endParaRPr kumimoji="1" lang="ja-JP" altLang="en-US" sz="54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6764">
            <a:off x="6191522" y="1308201"/>
            <a:ext cx="2200656" cy="10424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2501">
            <a:off x="6067714" y="3470225"/>
            <a:ext cx="244827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9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3"/>
          </p:nvPr>
        </p:nvSpPr>
        <p:spPr>
          <a:xfrm>
            <a:off x="899592" y="1196752"/>
            <a:ext cx="756084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b="1" i="0" dirty="0">
              <a:latin typeface="+mn-ea"/>
            </a:endParaRPr>
          </a:p>
          <a:p>
            <a:pPr marL="0" indent="0">
              <a:buNone/>
            </a:pPr>
            <a:r>
              <a:rPr lang="ja-JP" altLang="en-US" sz="3200" b="1" i="0" dirty="0" smtClean="0">
                <a:solidFill>
                  <a:srgbClr val="002060"/>
                </a:solidFill>
                <a:latin typeface="+mn-ea"/>
              </a:rPr>
              <a:t>香水の種類を主観的に分けないためには</a:t>
            </a:r>
            <a:endParaRPr kumimoji="1" lang="en-US" altLang="ja-JP" sz="2800" b="1" i="0" dirty="0" smtClean="0">
              <a:latin typeface="+mn-ea"/>
            </a:endParaRPr>
          </a:p>
          <a:p>
            <a:r>
              <a:rPr lang="ja-JP" altLang="en-US" sz="2800" b="1" i="0" dirty="0" smtClean="0">
                <a:latin typeface="+mn-ea"/>
              </a:rPr>
              <a:t>香りという特性上、人によって感じ方は様々</a:t>
            </a:r>
            <a:endParaRPr lang="en-US" altLang="ja-JP" sz="2800" b="1" i="0" dirty="0" smtClean="0">
              <a:latin typeface="+mn-ea"/>
            </a:endParaRPr>
          </a:p>
          <a:p>
            <a:pPr marL="0" indent="0">
              <a:buNone/>
            </a:pPr>
            <a:r>
              <a:rPr kumimoji="1" lang="ja-JP" altLang="en-US" sz="2800" b="1" i="0" dirty="0">
                <a:latin typeface="+mn-ea"/>
              </a:rPr>
              <a:t>　</a:t>
            </a:r>
            <a:r>
              <a:rPr kumimoji="1" lang="ja-JP" altLang="en-US" sz="2800" b="1" i="0" dirty="0" smtClean="0">
                <a:latin typeface="+mn-ea"/>
              </a:rPr>
              <a:t>　香りのイメージを皆が共有できるようにしたい</a:t>
            </a:r>
            <a:endParaRPr kumimoji="1" lang="en-US" altLang="ja-JP" sz="2800" b="1" i="0" dirty="0" smtClean="0">
              <a:latin typeface="+mn-ea"/>
            </a:endParaRPr>
          </a:p>
          <a:p>
            <a:pPr marL="0" indent="0">
              <a:buNone/>
            </a:pPr>
            <a:endParaRPr lang="en-US" altLang="ja-JP" sz="2800" b="1" i="0" dirty="0">
              <a:latin typeface="+mn-ea"/>
            </a:endParaRPr>
          </a:p>
          <a:p>
            <a:pPr marL="0" indent="0">
              <a:buNone/>
            </a:pPr>
            <a:r>
              <a:rPr lang="ja-JP" altLang="en-US" sz="3200" b="1" i="0" dirty="0" smtClean="0">
                <a:solidFill>
                  <a:srgbClr val="002060"/>
                </a:solidFill>
                <a:latin typeface="+mn-ea"/>
              </a:rPr>
              <a:t>サービスそのものにインパクトがない</a:t>
            </a:r>
            <a:endParaRPr lang="en-US" altLang="ja-JP" sz="3200" b="1" i="0" dirty="0" smtClean="0">
              <a:solidFill>
                <a:srgbClr val="00206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sz="3200" b="1" i="0" dirty="0" smtClean="0">
                <a:solidFill>
                  <a:srgbClr val="002060"/>
                </a:solidFill>
                <a:latin typeface="+mn-ea"/>
              </a:rPr>
              <a:t>でも日本に香りの楽しさを伝えたい</a:t>
            </a:r>
            <a:endParaRPr lang="en-US" altLang="ja-JP" sz="3200" b="1" i="0" dirty="0" smtClean="0">
              <a:solidFill>
                <a:srgbClr val="002060"/>
              </a:solidFill>
              <a:latin typeface="+mn-ea"/>
            </a:endParaRPr>
          </a:p>
          <a:p>
            <a:endParaRPr kumimoji="1" lang="en-US" altLang="ja-JP" sz="2800" b="1" i="0" dirty="0" smtClean="0">
              <a:latin typeface="+mn-ea"/>
            </a:endParaRPr>
          </a:p>
          <a:p>
            <a:pPr marL="0" indent="0">
              <a:buNone/>
            </a:pPr>
            <a:endParaRPr kumimoji="1" lang="en-US" altLang="ja-JP" sz="3200" b="1" i="0" dirty="0" smtClean="0">
              <a:latin typeface="+mn-ea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7200800" cy="1296144"/>
          </a:xfrm>
        </p:spPr>
        <p:txBody>
          <a:bodyPr>
            <a:normAutofit/>
          </a:bodyPr>
          <a:lstStyle/>
          <a:p>
            <a:r>
              <a:rPr lang="ja-JP" altLang="en-US" sz="54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今後</a:t>
            </a:r>
            <a:r>
              <a:rPr lang="ja-JP" altLang="en-US" sz="5400" u="sng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の課題</a:t>
            </a:r>
            <a:endParaRPr kumimoji="1" lang="ja-JP" altLang="en-US" sz="54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4" name="右矢印 3"/>
          <p:cNvSpPr/>
          <p:nvPr/>
        </p:nvSpPr>
        <p:spPr>
          <a:xfrm>
            <a:off x="1021378" y="3075346"/>
            <a:ext cx="454277" cy="19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232413"/>
      </p:ext>
    </p:extLst>
  </p:cSld>
  <p:clrMapOvr>
    <a:masterClrMapping/>
  </p:clrMapOvr>
</p:sld>
</file>

<file path=ppt/theme/theme1.xml><?xml version="1.0" encoding="utf-8"?>
<a:theme xmlns:a="http://schemas.openxmlformats.org/drawingml/2006/main" name="トレードショー">
  <a:themeElements>
    <a:clrScheme name="トレードショー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トレードショー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レードショー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TM01859861[[fn=トレードショー]]</Template>
  <TotalTime>1249</TotalTime>
  <Words>142</Words>
  <Application>Microsoft Office PowerPoint</Application>
  <PresentationFormat>画面に合わせる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トレードショー</vt:lpstr>
      <vt:lpstr>　好きな香りが 　見つかるサービス        　　　find perfume</vt:lpstr>
      <vt:lpstr>人とすれ違って、ふと</vt:lpstr>
      <vt:lpstr>でも…</vt:lpstr>
      <vt:lpstr>そんな時に．．</vt:lpstr>
      <vt:lpstr>企画理由</vt:lpstr>
      <vt:lpstr>どんなサービス？</vt:lpstr>
      <vt:lpstr>どんなサービス？②</vt:lpstr>
      <vt:lpstr>収益プラン</vt:lpstr>
      <vt:lpstr>今後の課題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好きな香りが 見つかるサービス       find perfume</dc:title>
  <dc:creator>owner</dc:creator>
  <cp:lastModifiedBy>owner</cp:lastModifiedBy>
  <cp:revision>23</cp:revision>
  <dcterms:created xsi:type="dcterms:W3CDTF">2016-10-28T04:32:41Z</dcterms:created>
  <dcterms:modified xsi:type="dcterms:W3CDTF">2016-10-29T14:04:57Z</dcterms:modified>
</cp:coreProperties>
</file>