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FB99F-CC5A-421C-A1C0-D4F5FEC9F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DC0624-4DD0-47AF-B567-9FD98043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788D5-7D16-4098-BDA8-FBB221C8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7C2DB-0EA6-4433-90E1-7E54A9B4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FD83BA-C04C-4524-BDAA-EA8B4192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63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E4C0F-4053-4AB1-BC3A-17287B2C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A6B007-E621-4001-AC33-0DD8778C7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F9E05-358C-4474-8875-B447EEF7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D93BC-E622-48D5-99AC-974EB40A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3148F-0698-4C1A-903E-BD207889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6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A86EF8-3C67-45DC-B714-E242A4A37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0AB3EE-EEC7-44BC-89AF-9B56FE2C2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2E2742-FE62-4184-A06E-4F6BC399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B9A312-B33C-452D-B057-31BB6C9A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47F776-FD26-48CE-B730-43502E5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79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062D-0C26-49FE-84AB-5E4BF719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15F55-35D0-4821-BA30-32BE8B28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A8F31F-6FC6-4FB2-B076-D16E30CD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5F20-603A-4A84-AF70-843C2377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D621F-325D-46B8-96C4-E0F19C47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1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BEC9B-D560-4B8A-8BB9-4E2C6E2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BD985F-9485-4FF6-B7ED-1215286A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D79D2-8F0A-4D01-9E52-A5DC3547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86E50D-0500-4364-B0C3-CC381B12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95D99-9D38-432E-9068-851F5E93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77204-F038-451F-BE69-F2E6E972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72EE9-917C-48DD-BB70-87BB24661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47627A-8731-4361-8462-7FEA816F4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33AC45-CDC8-43E4-88CB-88F5B51C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986366-1CB2-4708-8348-935EA32B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12E301-719F-421C-909F-DBE4A13C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9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2D36A-9D82-4F1A-9E48-F28BDE2C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B0E7B-A7B0-45B6-833A-5D78733C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875626-F3EE-4675-B8B6-1F0CB6B76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01EDC4-FC44-4250-8CEA-0A6A6166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1CB5F3-B26C-4994-A1E8-01253EEAD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D94AEF-C776-4A2F-8322-B57B4891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662337-8C94-4342-997F-E55BC46C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3FD725-9A62-4F5D-A503-F15CAD35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9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82A84-D798-4590-8742-88D66F3D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A98022-8AF6-4CF4-996C-9F6DEA51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0D57B4-47EA-47F4-9975-63E3E25B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455362-9C9F-460A-9919-BB02AB9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8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29772C-AA27-41D0-9273-93353786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594097-1AFD-465E-BF17-64FFEA90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D24049-D6F2-41D8-9403-DC25B987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0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DB219-FBA6-4A6F-B216-D6DB4100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8CEA5-0175-464F-A2C3-6A8D9EAB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E251D2-5FB3-4973-BD49-C6A271D4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118E87-D253-4BCC-B648-357AF5BC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B19A59-E8BF-4598-9785-09F1E842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E9C3B2-46FC-40E1-8932-3D3122BF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4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22E8C-0869-4B89-9242-48C8DF9D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817393-33F6-46D4-9D32-0D66F79DA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0FF39-CAD1-446C-9233-76F040A0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D14B0B-E5C1-41D6-B01E-A05CE66A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6F1E0A-F3E4-40EF-B307-446A39B3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BA56D3-89E4-4D05-84C2-146D11F3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5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451DBE-A21B-42CA-8C5A-7C3DCCE8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44F84A-1340-4BA1-A3BC-5AD6A729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525B35-9944-4D8F-A2AB-A3E99D707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1DAE-4C8C-4EE4-A86B-52B8B4F96D6E}" type="datetimeFigureOut">
              <a:rPr lang="pt-BR" smtClean="0"/>
              <a:t>20/04/2021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392A7-AA9E-42BA-9F67-87011A93E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29987-3E36-4087-9867-89662568A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C47E-7B17-4385-AADC-C6B128047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1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A028B7E-BE29-4A95-91E2-6E158CCB8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1" t="13195" r="17191" b="20962"/>
          <a:stretch/>
        </p:blipFill>
        <p:spPr>
          <a:xfrm>
            <a:off x="1791093" y="791850"/>
            <a:ext cx="7956222" cy="45154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012C871-D241-4738-B383-EC825C435881}"/>
              </a:ext>
            </a:extLst>
          </p:cNvPr>
          <p:cNvSpPr txBox="1"/>
          <p:nvPr/>
        </p:nvSpPr>
        <p:spPr>
          <a:xfrm>
            <a:off x="9945278" y="3214539"/>
            <a:ext cx="215873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Exemplo planilha no SPSS</a:t>
            </a:r>
          </a:p>
        </p:txBody>
      </p:sp>
    </p:spTree>
    <p:extLst>
      <p:ext uri="{BB962C8B-B14F-4D97-AF65-F5344CB8AC3E}">
        <p14:creationId xmlns:p14="http://schemas.microsoft.com/office/powerpoint/2010/main" val="375588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E457D-FCC2-478E-8697-6F7AB1F2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B482B9-C977-4117-91FB-B26EEA504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" r="1340"/>
          <a:stretch/>
        </p:blipFill>
        <p:spPr>
          <a:xfrm>
            <a:off x="81699" y="827038"/>
            <a:ext cx="12028602" cy="64928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52C520D-9E59-4E28-A03B-F2EE0F15FCD9}"/>
              </a:ext>
            </a:extLst>
          </p:cNvPr>
          <p:cNvSpPr txBox="1"/>
          <p:nvPr/>
        </p:nvSpPr>
        <p:spPr>
          <a:xfrm>
            <a:off x="1297756" y="230188"/>
            <a:ext cx="959648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Todos arquivos estão listados e suas respectivas alterações “</a:t>
            </a:r>
            <a:r>
              <a:rPr lang="pt-BR" dirty="0" err="1"/>
              <a:t>commits</a:t>
            </a:r>
            <a:r>
              <a:rPr lang="pt-BR" dirty="0"/>
              <a:t>” e podem ser baixados dali</a:t>
            </a:r>
          </a:p>
        </p:txBody>
      </p:sp>
    </p:spTree>
    <p:extLst>
      <p:ext uri="{BB962C8B-B14F-4D97-AF65-F5344CB8AC3E}">
        <p14:creationId xmlns:p14="http://schemas.microsoft.com/office/powerpoint/2010/main" val="395651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78DD72-F8FE-4487-B257-9618644DF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7" t="14708" r="16727" b="20000"/>
          <a:stretch/>
        </p:blipFill>
        <p:spPr>
          <a:xfrm>
            <a:off x="2234152" y="1348033"/>
            <a:ext cx="8031637" cy="44777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7624A8-AB76-4AFA-9080-98C4928B2154}"/>
              </a:ext>
            </a:extLst>
          </p:cNvPr>
          <p:cNvSpPr txBox="1"/>
          <p:nvPr/>
        </p:nvSpPr>
        <p:spPr>
          <a:xfrm>
            <a:off x="424206" y="320511"/>
            <a:ext cx="3799002" cy="923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Todos arquivos devem ser salvos na pasta que vai servir de repositório local</a:t>
            </a:r>
          </a:p>
        </p:txBody>
      </p:sp>
    </p:spTree>
    <p:extLst>
      <p:ext uri="{BB962C8B-B14F-4D97-AF65-F5344CB8AC3E}">
        <p14:creationId xmlns:p14="http://schemas.microsoft.com/office/powerpoint/2010/main" val="427527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15A883-72C7-4055-B583-91DDDD8E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6" t="13745" r="16804" b="20825"/>
          <a:stretch/>
        </p:blipFill>
        <p:spPr>
          <a:xfrm>
            <a:off x="1960775" y="1263192"/>
            <a:ext cx="7984503" cy="44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BE82DC5-93FE-4C12-A1E1-857F992C7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9" t="18557" r="32036" b="9931"/>
          <a:stretch/>
        </p:blipFill>
        <p:spPr>
          <a:xfrm>
            <a:off x="2139884" y="886120"/>
            <a:ext cx="7334054" cy="49043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A6FA26-CB7E-4F5B-9165-9CFF53B26CC1}"/>
              </a:ext>
            </a:extLst>
          </p:cNvPr>
          <p:cNvSpPr txBox="1"/>
          <p:nvPr/>
        </p:nvSpPr>
        <p:spPr>
          <a:xfrm>
            <a:off x="9671900" y="1687399"/>
            <a:ext cx="2309567" cy="1477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Com botão direito do mouse abra a opção “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” dentro da pasta usada como repositório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04AEADD-8489-4C09-A73E-059261E9FB9D}"/>
              </a:ext>
            </a:extLst>
          </p:cNvPr>
          <p:cNvCxnSpPr>
            <a:cxnSpLocks/>
          </p:cNvCxnSpPr>
          <p:nvPr/>
        </p:nvCxnSpPr>
        <p:spPr>
          <a:xfrm>
            <a:off x="5384276" y="5099902"/>
            <a:ext cx="14234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6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893A097-8150-4A64-914D-80AD93426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1" t="19381" r="30644" b="31822"/>
          <a:stretch/>
        </p:blipFill>
        <p:spPr>
          <a:xfrm>
            <a:off x="848412" y="1131214"/>
            <a:ext cx="7378161" cy="37047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A5000D-275A-44C3-B628-164AAE1CBB6E}"/>
              </a:ext>
            </a:extLst>
          </p:cNvPr>
          <p:cNvSpPr txBox="1"/>
          <p:nvPr/>
        </p:nvSpPr>
        <p:spPr>
          <a:xfrm>
            <a:off x="8305015" y="2083324"/>
            <a:ext cx="3799002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Será aberto um terminal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, o “</a:t>
            </a:r>
            <a:r>
              <a:rPr lang="pt-BR" dirty="0" err="1">
                <a:solidFill>
                  <a:srgbClr val="0070C0"/>
                </a:solidFill>
              </a:rPr>
              <a:t>git</a:t>
            </a:r>
            <a:r>
              <a:rPr lang="pt-BR" dirty="0">
                <a:solidFill>
                  <a:srgbClr val="0070C0"/>
                </a:solidFill>
              </a:rPr>
              <a:t> status</a:t>
            </a:r>
            <a:r>
              <a:rPr lang="pt-BR" dirty="0"/>
              <a:t>” serve para analisar quais arquivos não foram upados ainda, aparecem em vermelho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5CCCB85-AC84-42CE-B75E-DCEC03B3C691}"/>
              </a:ext>
            </a:extLst>
          </p:cNvPr>
          <p:cNvCxnSpPr>
            <a:cxnSpLocks/>
          </p:cNvCxnSpPr>
          <p:nvPr/>
        </p:nvCxnSpPr>
        <p:spPr>
          <a:xfrm>
            <a:off x="1640264" y="1866508"/>
            <a:ext cx="14234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53D4D08-7454-4C48-A3CA-055B880EA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" t="10996" r="46340" b="58744"/>
          <a:stretch/>
        </p:blipFill>
        <p:spPr>
          <a:xfrm>
            <a:off x="131975" y="999238"/>
            <a:ext cx="7623419" cy="27067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6B1BF71-7E4B-4BE6-9C98-3F3332BBC910}"/>
              </a:ext>
            </a:extLst>
          </p:cNvPr>
          <p:cNvSpPr txBox="1"/>
          <p:nvPr/>
        </p:nvSpPr>
        <p:spPr>
          <a:xfrm>
            <a:off x="7871381" y="2228671"/>
            <a:ext cx="3063712" cy="1477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O “</a:t>
            </a:r>
            <a:r>
              <a:rPr lang="pt-BR" dirty="0" err="1">
                <a:solidFill>
                  <a:srgbClr val="0070C0"/>
                </a:solidFill>
              </a:rPr>
              <a:t>git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add</a:t>
            </a:r>
            <a:r>
              <a:rPr lang="pt-BR" dirty="0">
                <a:solidFill>
                  <a:srgbClr val="0070C0"/>
                </a:solidFill>
              </a:rPr>
              <a:t> (arquivo)” </a:t>
            </a:r>
            <a:r>
              <a:rPr lang="pt-BR" dirty="0"/>
              <a:t>serve para adicionar o arquivo especifico na lista de upload, “</a:t>
            </a:r>
            <a:r>
              <a:rPr lang="pt-BR" dirty="0" err="1">
                <a:solidFill>
                  <a:srgbClr val="0070C0"/>
                </a:solidFill>
              </a:rPr>
              <a:t>git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add</a:t>
            </a:r>
            <a:r>
              <a:rPr lang="pt-BR" dirty="0">
                <a:solidFill>
                  <a:srgbClr val="0070C0"/>
                </a:solidFill>
              </a:rPr>
              <a:t> .” </a:t>
            </a:r>
            <a:r>
              <a:rPr lang="pt-BR" dirty="0"/>
              <a:t>adiciona todos arquivos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0E0DA14-9CE1-4B1F-A8C1-9ED227BF836A}"/>
              </a:ext>
            </a:extLst>
          </p:cNvPr>
          <p:cNvCxnSpPr>
            <a:cxnSpLocks/>
          </p:cNvCxnSpPr>
          <p:nvPr/>
        </p:nvCxnSpPr>
        <p:spPr>
          <a:xfrm>
            <a:off x="405353" y="3553906"/>
            <a:ext cx="17628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0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4DCE8AE-C266-431A-98FC-CED53BF3B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" t="11271" r="46340" b="41306"/>
          <a:stretch/>
        </p:blipFill>
        <p:spPr>
          <a:xfrm>
            <a:off x="182252" y="1024889"/>
            <a:ext cx="7975076" cy="44377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2165BDF-948B-4241-8A5A-7D768630DAB0}"/>
              </a:ext>
            </a:extLst>
          </p:cNvPr>
          <p:cNvSpPr txBox="1"/>
          <p:nvPr/>
        </p:nvSpPr>
        <p:spPr>
          <a:xfrm>
            <a:off x="8729220" y="810706"/>
            <a:ext cx="2960017" cy="1754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Após o “</a:t>
            </a:r>
            <a:r>
              <a:rPr lang="pt-BR" dirty="0" err="1">
                <a:solidFill>
                  <a:srgbClr val="0070C0"/>
                </a:solidFill>
              </a:rPr>
              <a:t>git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add</a:t>
            </a:r>
            <a:r>
              <a:rPr lang="pt-BR" dirty="0"/>
              <a:t>” use um “</a:t>
            </a:r>
            <a:r>
              <a:rPr lang="pt-BR" dirty="0" err="1">
                <a:solidFill>
                  <a:srgbClr val="0070C0"/>
                </a:solidFill>
              </a:rPr>
              <a:t>git</a:t>
            </a:r>
            <a:r>
              <a:rPr lang="pt-BR" dirty="0">
                <a:solidFill>
                  <a:srgbClr val="0070C0"/>
                </a:solidFill>
              </a:rPr>
              <a:t> status</a:t>
            </a:r>
            <a:r>
              <a:rPr lang="pt-BR" dirty="0"/>
              <a:t>” novamente para verificar a mudança no arquivo, que antes vermelho, agora está verde e pronto para o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A72069-77CA-48D5-9F16-BA711EAA6D60}"/>
              </a:ext>
            </a:extLst>
          </p:cNvPr>
          <p:cNvSpPr txBox="1"/>
          <p:nvPr/>
        </p:nvSpPr>
        <p:spPr>
          <a:xfrm>
            <a:off x="8561108" y="3243761"/>
            <a:ext cx="2960017" cy="1200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git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commit</a:t>
            </a:r>
            <a:r>
              <a:rPr lang="pt-BR" dirty="0">
                <a:solidFill>
                  <a:srgbClr val="0070C0"/>
                </a:solidFill>
              </a:rPr>
              <a:t> –m “(nome do </a:t>
            </a:r>
            <a:r>
              <a:rPr lang="pt-BR" dirty="0" err="1">
                <a:solidFill>
                  <a:srgbClr val="0070C0"/>
                </a:solidFill>
              </a:rPr>
              <a:t>update</a:t>
            </a:r>
            <a:r>
              <a:rPr lang="pt-BR" dirty="0">
                <a:solidFill>
                  <a:srgbClr val="0070C0"/>
                </a:solidFill>
              </a:rPr>
              <a:t>)” </a:t>
            </a:r>
            <a:r>
              <a:rPr lang="pt-BR" dirty="0"/>
              <a:t>serve para efetivar a escolha dos arquivos na fila de upload.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B6D62A-C0B0-4D17-A0D4-4DF1CE350C09}"/>
              </a:ext>
            </a:extLst>
          </p:cNvPr>
          <p:cNvCxnSpPr>
            <a:cxnSpLocks/>
          </p:cNvCxnSpPr>
          <p:nvPr/>
        </p:nvCxnSpPr>
        <p:spPr>
          <a:xfrm>
            <a:off x="182252" y="2752628"/>
            <a:ext cx="14234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F9C2527-F6FA-43F6-AD57-59BABD1F0DEA}"/>
              </a:ext>
            </a:extLst>
          </p:cNvPr>
          <p:cNvCxnSpPr>
            <a:cxnSpLocks/>
          </p:cNvCxnSpPr>
          <p:nvPr/>
        </p:nvCxnSpPr>
        <p:spPr>
          <a:xfrm>
            <a:off x="1046375" y="3864990"/>
            <a:ext cx="21681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CC584BB-04AA-4DEF-8260-AD0DCC9CBB61}"/>
              </a:ext>
            </a:extLst>
          </p:cNvPr>
          <p:cNvCxnSpPr>
            <a:cxnSpLocks/>
          </p:cNvCxnSpPr>
          <p:nvPr/>
        </p:nvCxnSpPr>
        <p:spPr>
          <a:xfrm>
            <a:off x="282804" y="4467009"/>
            <a:ext cx="35350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AEE816D-7F40-4CB5-8E53-3960614A4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1" t="33952" r="32268" b="19175"/>
          <a:stretch/>
        </p:blipFill>
        <p:spPr>
          <a:xfrm>
            <a:off x="629024" y="774175"/>
            <a:ext cx="6186556" cy="530964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0D2EDF-6053-4541-A0BA-1F572AF3AD8C}"/>
              </a:ext>
            </a:extLst>
          </p:cNvPr>
          <p:cNvSpPr txBox="1"/>
          <p:nvPr/>
        </p:nvSpPr>
        <p:spPr>
          <a:xfrm>
            <a:off x="6978978" y="2136336"/>
            <a:ext cx="5213022" cy="2585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Agora só resta enviar os arquivos escolhidos para o repositório remoto, com “</a:t>
            </a:r>
            <a:r>
              <a:rPr lang="pt-BR" dirty="0" err="1">
                <a:solidFill>
                  <a:srgbClr val="0070C0"/>
                </a:solidFill>
              </a:rPr>
              <a:t>git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push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origin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master</a:t>
            </a:r>
            <a:r>
              <a:rPr lang="pt-BR" dirty="0">
                <a:solidFill>
                  <a:srgbClr val="0070C0"/>
                </a:solidFill>
              </a:rPr>
              <a:t>”</a:t>
            </a:r>
            <a:r>
              <a:rPr lang="pt-BR" dirty="0"/>
              <a:t>, se precisar especificar um novo repositório remoto, adicione o link do mesmo a um espaço depois de </a:t>
            </a:r>
            <a:r>
              <a:rPr lang="pt-BR" dirty="0" err="1"/>
              <a:t>master</a:t>
            </a:r>
            <a:r>
              <a:rPr lang="pt-BR" dirty="0"/>
              <a:t>,</a:t>
            </a:r>
          </a:p>
          <a:p>
            <a:r>
              <a:rPr lang="pt-BR" dirty="0" err="1">
                <a:solidFill>
                  <a:srgbClr val="0070C0"/>
                </a:solidFill>
              </a:rPr>
              <a:t>Ex</a:t>
            </a:r>
            <a:r>
              <a:rPr lang="pt-BR" dirty="0">
                <a:solidFill>
                  <a:srgbClr val="0070C0"/>
                </a:solidFill>
              </a:rPr>
              <a:t>: </a:t>
            </a:r>
            <a:r>
              <a:rPr lang="pt-BR" dirty="0" err="1">
                <a:solidFill>
                  <a:srgbClr val="0070C0"/>
                </a:solidFill>
              </a:rPr>
              <a:t>git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push</a:t>
            </a:r>
            <a:r>
              <a:rPr lang="pt-BR" dirty="0">
                <a:solidFill>
                  <a:srgbClr val="0070C0"/>
                </a:solidFill>
              </a:rPr>
              <a:t> –u </a:t>
            </a:r>
            <a:r>
              <a:rPr lang="pt-BR" dirty="0" err="1">
                <a:solidFill>
                  <a:srgbClr val="0070C0"/>
                </a:solidFill>
              </a:rPr>
              <a:t>origin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master</a:t>
            </a:r>
            <a:r>
              <a:rPr lang="pt-BR" dirty="0">
                <a:solidFill>
                  <a:srgbClr val="0070C0"/>
                </a:solidFill>
              </a:rPr>
              <a:t> https:www.xxxxxxxx</a:t>
            </a:r>
          </a:p>
          <a:p>
            <a:r>
              <a:rPr lang="pt-BR" dirty="0"/>
              <a:t>O “-u” serve para não precisar toda vez especificar o repositório, faz repetir.</a:t>
            </a:r>
          </a:p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25C2B3F-16A3-4F43-A333-7BF3D5479044}"/>
              </a:ext>
            </a:extLst>
          </p:cNvPr>
          <p:cNvCxnSpPr>
            <a:cxnSpLocks/>
          </p:cNvCxnSpPr>
          <p:nvPr/>
        </p:nvCxnSpPr>
        <p:spPr>
          <a:xfrm>
            <a:off x="744718" y="1828801"/>
            <a:ext cx="1960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1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32382-B8ED-456A-9F4E-6B0C9451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E457D-FCC2-478E-8697-6F7AB1F2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3A891F-D765-4867-BD5E-9A06853ED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5324" r="1341" b="5324"/>
          <a:stretch/>
        </p:blipFill>
        <p:spPr>
          <a:xfrm>
            <a:off x="0" y="749103"/>
            <a:ext cx="12028602" cy="612775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69CDDAB-49DE-43EC-BBF3-D0970EC6C932}"/>
              </a:ext>
            </a:extLst>
          </p:cNvPr>
          <p:cNvSpPr/>
          <p:nvPr/>
        </p:nvSpPr>
        <p:spPr>
          <a:xfrm>
            <a:off x="2372412" y="2391128"/>
            <a:ext cx="3723588" cy="15459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81AA70A-5428-41C9-ACCF-65D44585660C}"/>
              </a:ext>
            </a:extLst>
          </p:cNvPr>
          <p:cNvSpPr/>
          <p:nvPr/>
        </p:nvSpPr>
        <p:spPr>
          <a:xfrm>
            <a:off x="4383464" y="1825625"/>
            <a:ext cx="1467439" cy="50608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20D256-72B3-409A-92D1-ADE7472658E2}"/>
              </a:ext>
            </a:extLst>
          </p:cNvPr>
          <p:cNvSpPr txBox="1"/>
          <p:nvPr/>
        </p:nvSpPr>
        <p:spPr>
          <a:xfrm>
            <a:off x="2495942" y="312303"/>
            <a:ext cx="703671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Dentro do perfil no </a:t>
            </a:r>
            <a:r>
              <a:rPr lang="pt-BR" dirty="0" err="1"/>
              <a:t>github</a:t>
            </a:r>
            <a:r>
              <a:rPr lang="pt-BR" dirty="0"/>
              <a:t> está o repositório remoto com os arquivos</a:t>
            </a:r>
          </a:p>
        </p:txBody>
      </p:sp>
    </p:spTree>
    <p:extLst>
      <p:ext uri="{BB962C8B-B14F-4D97-AF65-F5344CB8AC3E}">
        <p14:creationId xmlns:p14="http://schemas.microsoft.com/office/powerpoint/2010/main" val="861638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237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InPES</dc:creator>
  <cp:lastModifiedBy>InPES</cp:lastModifiedBy>
  <cp:revision>7</cp:revision>
  <dcterms:created xsi:type="dcterms:W3CDTF">2021-04-20T12:11:14Z</dcterms:created>
  <dcterms:modified xsi:type="dcterms:W3CDTF">2021-04-20T12:51:58Z</dcterms:modified>
</cp:coreProperties>
</file>