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1" r:id="rId3"/>
    <p:sldId id="282" r:id="rId4"/>
    <p:sldId id="279" r:id="rId5"/>
    <p:sldId id="280" r:id="rId6"/>
    <p:sldId id="283" r:id="rId7"/>
    <p:sldId id="278" r:id="rId8"/>
    <p:sldId id="275" r:id="rId9"/>
    <p:sldId id="274" r:id="rId10"/>
    <p:sldId id="273" r:id="rId11"/>
    <p:sldId id="291" r:id="rId12"/>
    <p:sldId id="301" r:id="rId13"/>
    <p:sldId id="284" r:id="rId14"/>
    <p:sldId id="286" r:id="rId15"/>
    <p:sldId id="287" r:id="rId16"/>
    <p:sldId id="288" r:id="rId17"/>
    <p:sldId id="289" r:id="rId18"/>
    <p:sldId id="298" r:id="rId19"/>
    <p:sldId id="293" r:id="rId20"/>
    <p:sldId id="290" r:id="rId21"/>
    <p:sldId id="294" r:id="rId22"/>
    <p:sldId id="297" r:id="rId23"/>
    <p:sldId id="296" r:id="rId24"/>
    <p:sldId id="295" r:id="rId25"/>
    <p:sldId id="299" r:id="rId26"/>
    <p:sldId id="309" r:id="rId27"/>
    <p:sldId id="302" r:id="rId28"/>
    <p:sldId id="308" r:id="rId29"/>
    <p:sldId id="307" r:id="rId30"/>
    <p:sldId id="306" r:id="rId31"/>
    <p:sldId id="304" r:id="rId32"/>
    <p:sldId id="305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0E9AC-35BC-42C5-AA43-E5E80A06FFE4}" v="92" dt="2022-09-28T19:16:35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1CF-071F-8CE6-A771-D5FE4784F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127E6-58BE-B295-DA67-80E55C1A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3A41-BFD9-AF58-12E1-450CC461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A48B-9208-2D34-F55F-3658F51B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185C-0AAC-B9C9-C009-BE7B522C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E86D-0000-06C8-BFEF-1C5B41B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3D78-87FE-C2CF-18CD-1B2B146D2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069A-963B-9390-9935-DA328B75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8FBA-EE65-F797-7C92-51BDDE14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EA9C-8641-CA05-A4CF-4F88FBA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AD745-655F-2221-666F-3A301753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072A3-10F5-2443-70DF-E608E3E7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E062-64B1-C853-E78E-A56A90E1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B61E-5B8D-9EBF-4288-33175B27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91E8-5BC3-F1E3-58A6-97022B32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687E-BD65-4F24-EE2D-E60B9B3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93C-1679-F26F-44BE-59FC31D0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2A36-D776-C208-6B0D-EEF13AA9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EE2F-59CF-5279-FAFB-937C09A7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F44-7D66-BFFF-D3C1-2B501A77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EDA6-2454-2BD8-DD7E-8A8E8A1D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FE9B-6C08-E525-54EC-2A5E90DA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D509-5FB7-2511-A6CD-82FC316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ED84-C776-668A-2BCD-117F4EC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7D65-2918-B86F-68BD-2BB076B7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A079-3432-1EB3-77A0-5202741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A903-0A50-EE60-7C4F-BD2AC892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2F3A4-648B-DB04-A369-AD524F3C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7C2E9-BA5A-EF70-1F23-12BC931F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B03D-E7C2-9B8B-8C55-D0F4C13C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B82A-BF63-8B1B-D800-EE147B51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38C5-5EEA-504E-E6DD-B08C8535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EC33-A062-7EAE-AC03-E9058536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C9E0-0D97-A5E7-851C-3856D8486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E5C70-350B-9B2C-E27E-50ECE62B8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F77A9-8902-E3E5-BD89-A6589289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6276F-45F0-C48C-3E45-BBA7BEA0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1C674-80F3-5598-6779-C010C341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0B494-B68A-9B57-BFF4-9625CF6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11F4-30D0-999D-DB63-1DF231AC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C26BF-8267-E714-E238-00E8ADDC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D8690-6D56-33D8-2E8E-B0E9C8F3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028A-0379-C15B-7B56-2B771B24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DAD28-6136-F487-2F7A-CE1DC71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0171B-C19A-EAC1-6295-97A224AD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3B25E-6E93-BECF-EEF0-51ADBAD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32D-F91F-193D-D2E2-51F0F69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2D58-DA11-4DB1-8621-7C710868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05D5-D00A-C7AA-6F21-B8EC260E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9D55-6A9D-1655-79EF-7F37CC5D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D5FF-F64C-8139-80CD-E8D26246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27DE9-4899-1BFA-C784-2C4B46FD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821-F9C9-7CE4-6A7B-875180A6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68B37-7848-C739-0819-E3903126E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88AB5-849A-F26F-7CAF-A396DAA4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975A-6EDE-4D57-7880-600A9B23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19F5-1F6A-E4BC-922A-FE6F6F88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6F2C-6CD6-E5B2-187F-8C7BC5F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295A-0791-2B06-3106-EC97F93F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2D5B-41B9-C974-12F2-504695A9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A98C-07C6-ACFB-659E-FB897B72C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7D2B-BE5B-4D86-9763-AA0310FEAD6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4862-3B98-F2EC-B08F-4FDDB3C0E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B93E-9868-4FA0-369B-EEA88D2CD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BDA7-86A9-4E25-BC63-7650FE92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69A-E14A-916E-6E07-17A8AE2F7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Happy path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68052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 – Deploy 1.0 to 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732B-62EA-1302-8886-EBAD2F15B518}"/>
              </a:ext>
            </a:extLst>
          </p:cNvPr>
          <p:cNvSpPr txBox="1"/>
          <p:nvPr/>
        </p:nvSpPr>
        <p:spPr>
          <a:xfrm>
            <a:off x="8378666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69573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1EBA-C5A8-1FD1-5C0E-055E98F37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UAT Patch Path Scenario</a:t>
            </a:r>
          </a:p>
        </p:txBody>
      </p:sp>
    </p:spTree>
    <p:extLst>
      <p:ext uri="{BB962C8B-B14F-4D97-AF65-F5344CB8AC3E}">
        <p14:creationId xmlns:p14="http://schemas.microsoft.com/office/powerpoint/2010/main" val="42548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Tag 1.0.1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732B-62EA-1302-8886-EBAD2F15B518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Release1.0.1</a:t>
            </a:r>
          </a:p>
        </p:txBody>
      </p:sp>
    </p:spTree>
    <p:extLst>
      <p:ext uri="{BB962C8B-B14F-4D97-AF65-F5344CB8AC3E}">
        <p14:creationId xmlns:p14="http://schemas.microsoft.com/office/powerpoint/2010/main" val="208926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Deploy 1.0.1 to Preprod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732B-62EA-1302-8886-EBAD2F15B518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Preprod</a:t>
            </a:r>
          </a:p>
        </p:txBody>
      </p:sp>
    </p:spTree>
    <p:extLst>
      <p:ext uri="{BB962C8B-B14F-4D97-AF65-F5344CB8AC3E}">
        <p14:creationId xmlns:p14="http://schemas.microsoft.com/office/powerpoint/2010/main" val="92252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Branch from 1.0.1 Tag</a:t>
            </a:r>
            <a:br>
              <a:rPr lang="en-US" dirty="0"/>
            </a:br>
            <a:r>
              <a:rPr lang="en-US" sz="2400" dirty="0"/>
              <a:t>UAT tests found issues needing fixes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732B-62EA-1302-8886-EBAD2F15B518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6716400" y="3852492"/>
            <a:ext cx="513184" cy="466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5693912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1.0.1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rot="16200000" flipH="1">
            <a:off x="5716733" y="3086091"/>
            <a:ext cx="1460930" cy="538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96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Tag 1.0.1.1 Release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732B-62EA-1302-8886-EBAD2F15B518}"/>
              </a:ext>
            </a:extLst>
          </p:cNvPr>
          <p:cNvSpPr txBox="1"/>
          <p:nvPr/>
        </p:nvSpPr>
        <p:spPr>
          <a:xfrm>
            <a:off x="9142235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6716400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5693912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1.0.1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rot="16200000" flipH="1">
            <a:off x="5716733" y="3086091"/>
            <a:ext cx="1460930" cy="538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7564812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7229584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83865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8077996" y="4085758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8360042" y="43878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Release1.0.1.1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530764-7DA8-F0E4-B0CC-80487A7603C6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7A408-827D-02EB-3EDB-E94A3C5B9D20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729544-40DE-173E-5F1D-251C94D0C057}"/>
              </a:ext>
            </a:extLst>
          </p:cNvPr>
          <p:cNvSpPr txBox="1"/>
          <p:nvPr/>
        </p:nvSpPr>
        <p:spPr>
          <a:xfrm>
            <a:off x="9142235" y="3805926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1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100" dirty="0">
                <a:solidFill>
                  <a:srgbClr val="FF0000"/>
                </a:solidFill>
              </a:rPr>
              <a:t> contains all UAT fixes</a:t>
            </a:r>
          </a:p>
        </p:txBody>
      </p:sp>
    </p:spTree>
    <p:extLst>
      <p:ext uri="{BB962C8B-B14F-4D97-AF65-F5344CB8AC3E}">
        <p14:creationId xmlns:p14="http://schemas.microsoft.com/office/powerpoint/2010/main" val="91772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Deploy 1.0.1.1 to Preprod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6716400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5693912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1.0.1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rot="16200000" flipH="1">
            <a:off x="5716733" y="3086091"/>
            <a:ext cx="1460930" cy="538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7564812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7229584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83865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8077996" y="4085758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8360042" y="4387868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Release1.0.1.1,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Preprod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42235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92053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Deploy 1.0.1.1 to 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6716400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5693912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1.0.1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rot="16200000" flipH="1">
            <a:off x="5716733" y="3086091"/>
            <a:ext cx="1460930" cy="538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7564812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7229584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83865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8077996" y="4085758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8360042" y="4387868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Release1.0.1.1,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Prod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42235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321820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/>
          <a:lstStyle/>
          <a:p>
            <a:r>
              <a:rPr lang="en-US" dirty="0"/>
              <a:t>UAT Patch Path – Merge UAT fixes back to Dev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5788182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6716400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5693912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1.0.1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rot="16200000" flipH="1">
            <a:off x="5716733" y="3086091"/>
            <a:ext cx="1460930" cy="538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7564812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7229584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83865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8077996" y="4085758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8360042" y="4387868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Release1.0.1.1,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928381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1EB499-A2C2-2466-CB14-FD8E0595F4DD}"/>
              </a:ext>
            </a:extLst>
          </p:cNvPr>
          <p:cNvSpPr/>
          <p:nvPr/>
        </p:nvSpPr>
        <p:spPr>
          <a:xfrm>
            <a:off x="9928381" y="2157640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F2D26C-C03A-7E46-1E41-6FE461A67F25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V="1">
            <a:off x="9669476" y="2390906"/>
            <a:ext cx="258905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E051B8-3221-F863-6B70-30F6DDCBD13A}"/>
              </a:ext>
            </a:extLst>
          </p:cNvPr>
          <p:cNvCxnSpPr>
            <a:stCxn id="42" idx="6"/>
            <a:endCxn id="8" idx="4"/>
          </p:cNvCxnSpPr>
          <p:nvPr/>
        </p:nvCxnSpPr>
        <p:spPr>
          <a:xfrm flipV="1">
            <a:off x="8899700" y="2624171"/>
            <a:ext cx="1285273" cy="146158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ED1B7F-9C78-F86E-F734-4F1088C7868D}"/>
              </a:ext>
            </a:extLst>
          </p:cNvPr>
          <p:cNvSpPr txBox="1"/>
          <p:nvPr/>
        </p:nvSpPr>
        <p:spPr>
          <a:xfrm>
            <a:off x="9785355" y="3590483"/>
            <a:ext cx="137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UAT fixes back to Dev Branch</a:t>
            </a:r>
          </a:p>
        </p:txBody>
      </p:sp>
    </p:spTree>
    <p:extLst>
      <p:ext uri="{BB962C8B-B14F-4D97-AF65-F5344CB8AC3E}">
        <p14:creationId xmlns:p14="http://schemas.microsoft.com/office/powerpoint/2010/main" val="216353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1EBA-C5A8-1FD1-5C0E-055E98F37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Hotfix to production</a:t>
            </a:r>
          </a:p>
        </p:txBody>
      </p:sp>
    </p:spTree>
    <p:extLst>
      <p:ext uri="{BB962C8B-B14F-4D97-AF65-F5344CB8AC3E}">
        <p14:creationId xmlns:p14="http://schemas.microsoft.com/office/powerpoint/2010/main" val="11013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337828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</a:t>
            </a:r>
          </a:p>
          <a:p>
            <a:r>
              <a:rPr lang="en-US" sz="1000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07864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to Prod – Branch from 1.3 Tag</a:t>
            </a:r>
            <a:br>
              <a:rPr lang="en-US" dirty="0"/>
            </a:br>
            <a:r>
              <a:rPr lang="en-US" sz="2400" dirty="0"/>
              <a:t>Zero-day issue found in v1.3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D6E28-BF26-9817-4AB9-A52BDAFC3660}"/>
              </a:ext>
            </a:extLst>
          </p:cNvPr>
          <p:cNvSpPr/>
          <p:nvPr/>
        </p:nvSpPr>
        <p:spPr>
          <a:xfrm>
            <a:off x="3493116" y="3852492"/>
            <a:ext cx="513184" cy="466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4EF56-3540-9EB0-C855-F599028E814A}"/>
              </a:ext>
            </a:extLst>
          </p:cNvPr>
          <p:cNvSpPr txBox="1"/>
          <p:nvPr/>
        </p:nvSpPr>
        <p:spPr>
          <a:xfrm>
            <a:off x="2470628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 Branch Commits</a:t>
            </a: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A4FA5A7C-BA02-3DCC-097B-F2CABC32C663}"/>
              </a:ext>
            </a:extLst>
          </p:cNvPr>
          <p:cNvCxnSpPr>
            <a:cxnSpLocks/>
            <a:stCxn id="10" idx="4"/>
            <a:endCxn id="18" idx="2"/>
          </p:cNvCxnSpPr>
          <p:nvPr/>
        </p:nvCxnSpPr>
        <p:spPr>
          <a:xfrm rot="16200000" flipH="1">
            <a:off x="2461683" y="3054325"/>
            <a:ext cx="1460930" cy="60193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E24DCB-4839-0198-5729-E107819A4085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42724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to Prod – Tag 1.3.0.1 Release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D6E28-BF26-9817-4AB9-A52BDAFC3660}"/>
              </a:ext>
            </a:extLst>
          </p:cNvPr>
          <p:cNvSpPr/>
          <p:nvPr/>
        </p:nvSpPr>
        <p:spPr>
          <a:xfrm>
            <a:off x="34931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4EF56-3540-9EB0-C855-F599028E814A}"/>
              </a:ext>
            </a:extLst>
          </p:cNvPr>
          <p:cNvSpPr txBox="1"/>
          <p:nvPr/>
        </p:nvSpPr>
        <p:spPr>
          <a:xfrm>
            <a:off x="2470628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 Branch Commits</a:t>
            </a: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A4FA5A7C-BA02-3DCC-097B-F2CABC32C663}"/>
              </a:ext>
            </a:extLst>
          </p:cNvPr>
          <p:cNvCxnSpPr>
            <a:cxnSpLocks/>
            <a:stCxn id="10" idx="4"/>
            <a:endCxn id="18" idx="2"/>
          </p:cNvCxnSpPr>
          <p:nvPr/>
        </p:nvCxnSpPr>
        <p:spPr>
          <a:xfrm rot="16200000" flipH="1">
            <a:off x="2461683" y="3054325"/>
            <a:ext cx="1460930" cy="601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2C6C58-2D70-687B-D0AE-3F4613844243}"/>
              </a:ext>
            </a:extLst>
          </p:cNvPr>
          <p:cNvSpPr/>
          <p:nvPr/>
        </p:nvSpPr>
        <p:spPr>
          <a:xfrm>
            <a:off x="4341528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5289E-3A79-CF79-619E-5668778E88DB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4006300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70A06E-99D7-8712-E395-BD74846F9AD4}"/>
              </a:ext>
            </a:extLst>
          </p:cNvPr>
          <p:cNvSpPr txBox="1"/>
          <p:nvPr/>
        </p:nvSpPr>
        <p:spPr>
          <a:xfrm>
            <a:off x="4300000" y="43878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Release1.3.0.1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7658F-F267-AE75-1582-EBE91F32460C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AF6E8-D68F-A99F-3649-B7198F013D54}"/>
              </a:ext>
            </a:extLst>
          </p:cNvPr>
          <p:cNvSpPr txBox="1"/>
          <p:nvPr/>
        </p:nvSpPr>
        <p:spPr>
          <a:xfrm>
            <a:off x="5074637" y="3890366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1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100" dirty="0">
                <a:solidFill>
                  <a:srgbClr val="FF0000"/>
                </a:solidFill>
              </a:rPr>
              <a:t> contains hotfix</a:t>
            </a:r>
          </a:p>
        </p:txBody>
      </p:sp>
    </p:spTree>
    <p:extLst>
      <p:ext uri="{BB962C8B-B14F-4D97-AF65-F5344CB8AC3E}">
        <p14:creationId xmlns:p14="http://schemas.microsoft.com/office/powerpoint/2010/main" val="382742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to Prod – Deploy 1.3.0.1 to Preprod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D6E28-BF26-9817-4AB9-A52BDAFC3660}"/>
              </a:ext>
            </a:extLst>
          </p:cNvPr>
          <p:cNvSpPr/>
          <p:nvPr/>
        </p:nvSpPr>
        <p:spPr>
          <a:xfrm>
            <a:off x="34931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4EF56-3540-9EB0-C855-F599028E814A}"/>
              </a:ext>
            </a:extLst>
          </p:cNvPr>
          <p:cNvSpPr txBox="1"/>
          <p:nvPr/>
        </p:nvSpPr>
        <p:spPr>
          <a:xfrm>
            <a:off x="2470628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 Branch Commits</a:t>
            </a: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A4FA5A7C-BA02-3DCC-097B-F2CABC32C663}"/>
              </a:ext>
            </a:extLst>
          </p:cNvPr>
          <p:cNvCxnSpPr>
            <a:cxnSpLocks/>
            <a:stCxn id="10" idx="4"/>
            <a:endCxn id="18" idx="2"/>
          </p:cNvCxnSpPr>
          <p:nvPr/>
        </p:nvCxnSpPr>
        <p:spPr>
          <a:xfrm rot="16200000" flipH="1">
            <a:off x="2461683" y="3054325"/>
            <a:ext cx="1460930" cy="601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2C6C58-2D70-687B-D0AE-3F4613844243}"/>
              </a:ext>
            </a:extLst>
          </p:cNvPr>
          <p:cNvSpPr/>
          <p:nvPr/>
        </p:nvSpPr>
        <p:spPr>
          <a:xfrm>
            <a:off x="4341528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5289E-3A79-CF79-619E-5668778E88DB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4006300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70A06E-99D7-8712-E395-BD74846F9AD4}"/>
              </a:ext>
            </a:extLst>
          </p:cNvPr>
          <p:cNvSpPr txBox="1"/>
          <p:nvPr/>
        </p:nvSpPr>
        <p:spPr>
          <a:xfrm>
            <a:off x="4300000" y="4387868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Preprod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7658F-F267-AE75-1582-EBE91F32460C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167753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to Prod – Deploy 1.3.0.1 to Prod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D6E28-BF26-9817-4AB9-A52BDAFC3660}"/>
              </a:ext>
            </a:extLst>
          </p:cNvPr>
          <p:cNvSpPr/>
          <p:nvPr/>
        </p:nvSpPr>
        <p:spPr>
          <a:xfrm>
            <a:off x="34931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4EF56-3540-9EB0-C855-F599028E814A}"/>
              </a:ext>
            </a:extLst>
          </p:cNvPr>
          <p:cNvSpPr txBox="1"/>
          <p:nvPr/>
        </p:nvSpPr>
        <p:spPr>
          <a:xfrm>
            <a:off x="2470628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 Branch Commits</a:t>
            </a: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A4FA5A7C-BA02-3DCC-097B-F2CABC32C663}"/>
              </a:ext>
            </a:extLst>
          </p:cNvPr>
          <p:cNvCxnSpPr>
            <a:cxnSpLocks/>
            <a:stCxn id="10" idx="4"/>
            <a:endCxn id="18" idx="2"/>
          </p:cNvCxnSpPr>
          <p:nvPr/>
        </p:nvCxnSpPr>
        <p:spPr>
          <a:xfrm rot="16200000" flipH="1">
            <a:off x="2461683" y="3054325"/>
            <a:ext cx="1460930" cy="601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2C6C58-2D70-687B-D0AE-3F4613844243}"/>
              </a:ext>
            </a:extLst>
          </p:cNvPr>
          <p:cNvSpPr/>
          <p:nvPr/>
        </p:nvSpPr>
        <p:spPr>
          <a:xfrm>
            <a:off x="4341528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5289E-3A79-CF79-619E-5668778E88DB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4006300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70A06E-99D7-8712-E395-BD74846F9AD4}"/>
              </a:ext>
            </a:extLst>
          </p:cNvPr>
          <p:cNvSpPr txBox="1"/>
          <p:nvPr/>
        </p:nvSpPr>
        <p:spPr>
          <a:xfrm>
            <a:off x="4300000" y="4387868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7658F-F267-AE75-1582-EBE91F32460C}"/>
              </a:ext>
            </a:extLst>
          </p:cNvPr>
          <p:cNvSpPr txBox="1"/>
          <p:nvPr/>
        </p:nvSpPr>
        <p:spPr>
          <a:xfrm>
            <a:off x="837866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184742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to Prod – Merge hotfix back to Dev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D6E28-BF26-9817-4AB9-A52BDAFC3660}"/>
              </a:ext>
            </a:extLst>
          </p:cNvPr>
          <p:cNvSpPr/>
          <p:nvPr/>
        </p:nvSpPr>
        <p:spPr>
          <a:xfrm>
            <a:off x="3493116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2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4EF56-3540-9EB0-C855-F599028E814A}"/>
              </a:ext>
            </a:extLst>
          </p:cNvPr>
          <p:cNvSpPr txBox="1"/>
          <p:nvPr/>
        </p:nvSpPr>
        <p:spPr>
          <a:xfrm>
            <a:off x="2470628" y="3883938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 Branch Commits</a:t>
            </a: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A4FA5A7C-BA02-3DCC-097B-F2CABC32C663}"/>
              </a:ext>
            </a:extLst>
          </p:cNvPr>
          <p:cNvCxnSpPr>
            <a:cxnSpLocks/>
            <a:stCxn id="10" idx="4"/>
            <a:endCxn id="18" idx="2"/>
          </p:cNvCxnSpPr>
          <p:nvPr/>
        </p:nvCxnSpPr>
        <p:spPr>
          <a:xfrm rot="16200000" flipH="1">
            <a:off x="2461683" y="3054325"/>
            <a:ext cx="1460930" cy="601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2C6C58-2D70-687B-D0AE-3F4613844243}"/>
              </a:ext>
            </a:extLst>
          </p:cNvPr>
          <p:cNvSpPr/>
          <p:nvPr/>
        </p:nvSpPr>
        <p:spPr>
          <a:xfrm>
            <a:off x="4341528" y="38524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5289E-3A79-CF79-619E-5668778E88DB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4006300" y="408575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70A06E-99D7-8712-E395-BD74846F9AD4}"/>
              </a:ext>
            </a:extLst>
          </p:cNvPr>
          <p:cNvSpPr txBox="1"/>
          <p:nvPr/>
        </p:nvSpPr>
        <p:spPr>
          <a:xfrm>
            <a:off x="4300000" y="4387868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BE04D-93DF-22C1-8994-4D952BD20D55}"/>
              </a:ext>
            </a:extLst>
          </p:cNvPr>
          <p:cNvSpPr txBox="1"/>
          <p:nvPr/>
        </p:nvSpPr>
        <p:spPr>
          <a:xfrm>
            <a:off x="9142235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C1099C-396E-59F3-6373-0C75B6406CBC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1EE083-1EB5-EECE-FAAC-14FAB6214E64}"/>
              </a:ext>
            </a:extLst>
          </p:cNvPr>
          <p:cNvCxnSpPr>
            <a:cxnSpLocks/>
            <a:stCxn id="17" idx="6"/>
            <a:endCxn id="37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F2DB56-2730-EE53-C5F0-D297FD8B3975}"/>
              </a:ext>
            </a:extLst>
          </p:cNvPr>
          <p:cNvCxnSpPr>
            <a:stCxn id="25" idx="6"/>
            <a:endCxn id="37" idx="4"/>
          </p:cNvCxnSpPr>
          <p:nvPr/>
        </p:nvCxnSpPr>
        <p:spPr>
          <a:xfrm flipV="1">
            <a:off x="4854712" y="2624827"/>
            <a:ext cx="4558172" cy="146093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6EF48C-9309-4236-801D-442B78C38F64}"/>
              </a:ext>
            </a:extLst>
          </p:cNvPr>
          <p:cNvSpPr txBox="1"/>
          <p:nvPr/>
        </p:nvSpPr>
        <p:spPr>
          <a:xfrm>
            <a:off x="6886644" y="3922023"/>
            <a:ext cx="1270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hotfix back to Dev Branch</a:t>
            </a:r>
          </a:p>
        </p:txBody>
      </p:sp>
    </p:spTree>
    <p:extLst>
      <p:ext uri="{BB962C8B-B14F-4D97-AF65-F5344CB8AC3E}">
        <p14:creationId xmlns:p14="http://schemas.microsoft.com/office/powerpoint/2010/main" val="377902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1EBA-C5A8-1FD1-5C0E-055E98F37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Hotfix to production during UAT of new release</a:t>
            </a:r>
          </a:p>
        </p:txBody>
      </p:sp>
    </p:spTree>
    <p:extLst>
      <p:ext uri="{BB962C8B-B14F-4D97-AF65-F5344CB8AC3E}">
        <p14:creationId xmlns:p14="http://schemas.microsoft.com/office/powerpoint/2010/main" val="343906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Branch from 1.3.0.1 Tag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</p:spTree>
    <p:extLst>
      <p:ext uri="{BB962C8B-B14F-4D97-AF65-F5344CB8AC3E}">
        <p14:creationId xmlns:p14="http://schemas.microsoft.com/office/powerpoint/2010/main" val="337682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Tag 1.3.0.2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65570" y="5991744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Release1.3.0.2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7CAC2-B324-BDB5-1AED-25E1726951D6}"/>
              </a:ext>
            </a:extLst>
          </p:cNvPr>
          <p:cNvSpPr txBox="1"/>
          <p:nvPr/>
        </p:nvSpPr>
        <p:spPr>
          <a:xfrm>
            <a:off x="5276705" y="5515056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1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sz="1100" dirty="0">
                <a:solidFill>
                  <a:srgbClr val="FF0000"/>
                </a:solidFill>
              </a:rPr>
              <a:t> contains hotfix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</p:spTree>
    <p:extLst>
      <p:ext uri="{BB962C8B-B14F-4D97-AF65-F5344CB8AC3E}">
        <p14:creationId xmlns:p14="http://schemas.microsoft.com/office/powerpoint/2010/main" val="50634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Deploy 1.3.0.2 to Preprod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33220" y="6004092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Release1.3.0.2,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Preprod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7CAC2-B324-BDB5-1AED-25E1726951D6}"/>
              </a:ext>
            </a:extLst>
          </p:cNvPr>
          <p:cNvSpPr txBox="1"/>
          <p:nvPr/>
        </p:nvSpPr>
        <p:spPr>
          <a:xfrm>
            <a:off x="5276705" y="5515056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1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sz="1100" dirty="0"/>
              <a:t> contains hotfix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</p:spTree>
    <p:extLst>
      <p:ext uri="{BB962C8B-B14F-4D97-AF65-F5344CB8AC3E}">
        <p14:creationId xmlns:p14="http://schemas.microsoft.com/office/powerpoint/2010/main" val="1034134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Deploy 1.3.0.2 to 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33220" y="6004092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Release1.3.0.2,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7CAC2-B324-BDB5-1AED-25E1726951D6}"/>
              </a:ext>
            </a:extLst>
          </p:cNvPr>
          <p:cNvSpPr txBox="1"/>
          <p:nvPr/>
        </p:nvSpPr>
        <p:spPr>
          <a:xfrm>
            <a:off x="5276705" y="5515056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1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sz="1100" dirty="0"/>
              <a:t> contains hotfix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</p:spTree>
    <p:extLst>
      <p:ext uri="{BB962C8B-B14F-4D97-AF65-F5344CB8AC3E}">
        <p14:creationId xmlns:p14="http://schemas.microsoft.com/office/powerpoint/2010/main" val="32199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 – End of Sprint 47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Sprint47,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12753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2769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Merge hotfix back to UAT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33220" y="6004092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Release1.3.0.2,</a:t>
            </a:r>
          </a:p>
          <a:p>
            <a:r>
              <a:rPr lang="en-US" sz="1000" dirty="0"/>
              <a:t>Preprod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B3D8C1-2139-B2B9-55C0-C2800F6B730C}"/>
              </a:ext>
            </a:extLst>
          </p:cNvPr>
          <p:cNvSpPr/>
          <p:nvPr/>
        </p:nvSpPr>
        <p:spPr>
          <a:xfrm>
            <a:off x="8386516" y="3529689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68726A-9D84-B270-E1A4-574013232029}"/>
              </a:ext>
            </a:extLst>
          </p:cNvPr>
          <p:cNvCxnSpPr>
            <a:stCxn id="42" idx="6"/>
            <a:endCxn id="53" idx="2"/>
          </p:cNvCxnSpPr>
          <p:nvPr/>
        </p:nvCxnSpPr>
        <p:spPr>
          <a:xfrm>
            <a:off x="8123845" y="3762487"/>
            <a:ext cx="262671" cy="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ECE076-CE79-3E3F-3B15-565CAD7C3030}"/>
              </a:ext>
            </a:extLst>
          </p:cNvPr>
          <p:cNvCxnSpPr>
            <a:stCxn id="43" idx="6"/>
            <a:endCxn id="53" idx="4"/>
          </p:cNvCxnSpPr>
          <p:nvPr/>
        </p:nvCxnSpPr>
        <p:spPr>
          <a:xfrm flipV="1">
            <a:off x="4990963" y="3996220"/>
            <a:ext cx="3652145" cy="171645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B2EF829-92D4-ADFE-6D7C-E955E45F8C38}"/>
              </a:ext>
            </a:extLst>
          </p:cNvPr>
          <p:cNvSpPr txBox="1"/>
          <p:nvPr/>
        </p:nvSpPr>
        <p:spPr>
          <a:xfrm>
            <a:off x="6285961" y="5005090"/>
            <a:ext cx="137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hotfix back to 1.4 for UAT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</p:spTree>
    <p:extLst>
      <p:ext uri="{BB962C8B-B14F-4D97-AF65-F5344CB8AC3E}">
        <p14:creationId xmlns:p14="http://schemas.microsoft.com/office/powerpoint/2010/main" val="1809635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Tag 1.4.0.2 Release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33220" y="6004092"/>
            <a:ext cx="101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Release1.3.0.2,</a:t>
            </a:r>
          </a:p>
          <a:p>
            <a:r>
              <a:rPr lang="en-US" sz="1000" dirty="0"/>
              <a:t>Preprod,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B3D8C1-2139-B2B9-55C0-C2800F6B730C}"/>
              </a:ext>
            </a:extLst>
          </p:cNvPr>
          <p:cNvSpPr/>
          <p:nvPr/>
        </p:nvSpPr>
        <p:spPr>
          <a:xfrm>
            <a:off x="8386516" y="3529689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68726A-9D84-B270-E1A4-574013232029}"/>
              </a:ext>
            </a:extLst>
          </p:cNvPr>
          <p:cNvCxnSpPr>
            <a:stCxn id="42" idx="6"/>
            <a:endCxn id="53" idx="2"/>
          </p:cNvCxnSpPr>
          <p:nvPr/>
        </p:nvCxnSpPr>
        <p:spPr>
          <a:xfrm>
            <a:off x="8123845" y="3762487"/>
            <a:ext cx="262671" cy="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ECE076-CE79-3E3F-3B15-565CAD7C3030}"/>
              </a:ext>
            </a:extLst>
          </p:cNvPr>
          <p:cNvCxnSpPr>
            <a:stCxn id="43" idx="6"/>
            <a:endCxn id="53" idx="4"/>
          </p:cNvCxnSpPr>
          <p:nvPr/>
        </p:nvCxnSpPr>
        <p:spPr>
          <a:xfrm flipV="1">
            <a:off x="4990963" y="3996220"/>
            <a:ext cx="3652145" cy="1716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B2EF829-92D4-ADFE-6D7C-E955E45F8C38}"/>
              </a:ext>
            </a:extLst>
          </p:cNvPr>
          <p:cNvSpPr txBox="1"/>
          <p:nvPr/>
        </p:nvSpPr>
        <p:spPr>
          <a:xfrm>
            <a:off x="6285961" y="5005090"/>
            <a:ext cx="137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Merge hotfix back to 1.4 for UAT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1318D-E2A4-5F2B-8C41-120879347EA4}"/>
              </a:ext>
            </a:extLst>
          </p:cNvPr>
          <p:cNvSpPr txBox="1"/>
          <p:nvPr/>
        </p:nvSpPr>
        <p:spPr>
          <a:xfrm>
            <a:off x="8453318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Release1.4.0.2</a:t>
            </a:r>
          </a:p>
        </p:txBody>
      </p:sp>
    </p:spTree>
    <p:extLst>
      <p:ext uri="{BB962C8B-B14F-4D97-AF65-F5344CB8AC3E}">
        <p14:creationId xmlns:p14="http://schemas.microsoft.com/office/powerpoint/2010/main" val="129152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Deploy 1.4.0.2 to Preprod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8C9C74-6C86-276D-5532-E5C43C78B09A}"/>
              </a:ext>
            </a:extLst>
          </p:cNvPr>
          <p:cNvSpPr txBox="1"/>
          <p:nvPr/>
        </p:nvSpPr>
        <p:spPr>
          <a:xfrm>
            <a:off x="7528750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134053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33220" y="6004092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Release1.3.0.2,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B3D8C1-2139-B2B9-55C0-C2800F6B730C}"/>
              </a:ext>
            </a:extLst>
          </p:cNvPr>
          <p:cNvSpPr/>
          <p:nvPr/>
        </p:nvSpPr>
        <p:spPr>
          <a:xfrm>
            <a:off x="8386516" y="3529689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68726A-9D84-B270-E1A4-574013232029}"/>
              </a:ext>
            </a:extLst>
          </p:cNvPr>
          <p:cNvCxnSpPr>
            <a:stCxn id="42" idx="6"/>
            <a:endCxn id="53" idx="2"/>
          </p:cNvCxnSpPr>
          <p:nvPr/>
        </p:nvCxnSpPr>
        <p:spPr>
          <a:xfrm>
            <a:off x="8123845" y="3762487"/>
            <a:ext cx="262671" cy="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ECE076-CE79-3E3F-3B15-565CAD7C3030}"/>
              </a:ext>
            </a:extLst>
          </p:cNvPr>
          <p:cNvCxnSpPr>
            <a:stCxn id="43" idx="6"/>
            <a:endCxn id="53" idx="4"/>
          </p:cNvCxnSpPr>
          <p:nvPr/>
        </p:nvCxnSpPr>
        <p:spPr>
          <a:xfrm flipV="1">
            <a:off x="4990963" y="3996220"/>
            <a:ext cx="3652145" cy="1716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B2EF829-92D4-ADFE-6D7C-E955E45F8C38}"/>
              </a:ext>
            </a:extLst>
          </p:cNvPr>
          <p:cNvSpPr txBox="1"/>
          <p:nvPr/>
        </p:nvSpPr>
        <p:spPr>
          <a:xfrm>
            <a:off x="6285961" y="5005090"/>
            <a:ext cx="137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Merge hotfix back to 1.4 for UAT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1318D-E2A4-5F2B-8C41-120879347EA4}"/>
              </a:ext>
            </a:extLst>
          </p:cNvPr>
          <p:cNvSpPr txBox="1"/>
          <p:nvPr/>
        </p:nvSpPr>
        <p:spPr>
          <a:xfrm>
            <a:off x="8453318" y="4105923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Release1.4.0.2,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Preprod</a:t>
            </a:r>
          </a:p>
        </p:txBody>
      </p:sp>
    </p:spTree>
    <p:extLst>
      <p:ext uri="{BB962C8B-B14F-4D97-AF65-F5344CB8AC3E}">
        <p14:creationId xmlns:p14="http://schemas.microsoft.com/office/powerpoint/2010/main" val="407070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6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Prod Hotfix during 1.4 UAT – Merge hotfix back to Dev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258304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D575-7501-ABBE-FA98-E3BEA471D606}"/>
              </a:ext>
            </a:extLst>
          </p:cNvPr>
          <p:cNvSpPr txBox="1"/>
          <p:nvPr/>
        </p:nvSpPr>
        <p:spPr>
          <a:xfrm>
            <a:off x="4975384" y="2746032"/>
            <a:ext cx="95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1662C-AE2F-4730-F66D-43797DDD364E}"/>
              </a:ext>
            </a:extLst>
          </p:cNvPr>
          <p:cNvSpPr/>
          <p:nvPr/>
        </p:nvSpPr>
        <p:spPr>
          <a:xfrm>
            <a:off x="5940545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06E60-037D-AE24-B027-047AB0C4E284}"/>
              </a:ext>
            </a:extLst>
          </p:cNvPr>
          <p:cNvSpPr txBox="1"/>
          <p:nvPr/>
        </p:nvSpPr>
        <p:spPr>
          <a:xfrm>
            <a:off x="4391586" y="3560667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1.4.0 Branch Commits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7550C-B79B-35A2-5330-913B1C5A5EE8}"/>
              </a:ext>
            </a:extLst>
          </p:cNvPr>
          <p:cNvCxnSpPr>
            <a:cxnSpLocks/>
            <a:stCxn id="13" idx="4"/>
            <a:endCxn id="18" idx="2"/>
          </p:cNvCxnSpPr>
          <p:nvPr/>
        </p:nvCxnSpPr>
        <p:spPr>
          <a:xfrm rot="16200000" flipH="1">
            <a:off x="5079589" y="2901530"/>
            <a:ext cx="1137659" cy="584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CBF790-9C88-66AC-8A77-3CB03F305458}"/>
              </a:ext>
            </a:extLst>
          </p:cNvPr>
          <p:cNvSpPr/>
          <p:nvPr/>
        </p:nvSpPr>
        <p:spPr>
          <a:xfrm>
            <a:off x="6788957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CE597-27D9-A7E6-EB89-97F56D4DC3CA}"/>
              </a:ext>
            </a:extLst>
          </p:cNvPr>
          <p:cNvCxnSpPr>
            <a:stCxn id="18" idx="6"/>
            <a:endCxn id="39" idx="2"/>
          </p:cNvCxnSpPr>
          <p:nvPr/>
        </p:nvCxnSpPr>
        <p:spPr>
          <a:xfrm>
            <a:off x="6453729" y="3762487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514CE6F-927B-72F0-86F8-7E805AE147C6}"/>
              </a:ext>
            </a:extLst>
          </p:cNvPr>
          <p:cNvSpPr/>
          <p:nvPr/>
        </p:nvSpPr>
        <p:spPr>
          <a:xfrm>
            <a:off x="7610661" y="3529221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649EA-F21B-2B9D-B79F-05CDD577F153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>
            <a:off x="7302141" y="3762487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A1DB7B8-AB1A-B457-44DD-3A1AB846E98B}"/>
              </a:ext>
            </a:extLst>
          </p:cNvPr>
          <p:cNvSpPr/>
          <p:nvPr/>
        </p:nvSpPr>
        <p:spPr>
          <a:xfrm>
            <a:off x="9156292" y="2158296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11B8C-E822-73F1-D6CF-98027960F3D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99700" y="2391562"/>
            <a:ext cx="256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FD1D15-04A0-5BF4-01E8-2EA524772553}"/>
              </a:ext>
            </a:extLst>
          </p:cNvPr>
          <p:cNvSpPr txBox="1"/>
          <p:nvPr/>
        </p:nvSpPr>
        <p:spPr>
          <a:xfrm>
            <a:off x="9928381" y="2730703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Dev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1EB499-A2C2-2466-CB14-FD8E0595F4DD}"/>
              </a:ext>
            </a:extLst>
          </p:cNvPr>
          <p:cNvSpPr/>
          <p:nvPr/>
        </p:nvSpPr>
        <p:spPr>
          <a:xfrm>
            <a:off x="9928381" y="2157640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F2D26C-C03A-7E46-1E41-6FE461A67F25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V="1">
            <a:off x="9669476" y="2390906"/>
            <a:ext cx="258905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ED1B7F-9C78-F86E-F734-4F1088C7868D}"/>
              </a:ext>
            </a:extLst>
          </p:cNvPr>
          <p:cNvSpPr txBox="1"/>
          <p:nvPr/>
        </p:nvSpPr>
        <p:spPr>
          <a:xfrm>
            <a:off x="9796992" y="4639005"/>
            <a:ext cx="137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hotfix back to Dev Branch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83DE69-EA3F-FCBB-9C5D-96E15DEC5AA4}"/>
              </a:ext>
            </a:extLst>
          </p:cNvPr>
          <p:cNvSpPr/>
          <p:nvPr/>
        </p:nvSpPr>
        <p:spPr>
          <a:xfrm>
            <a:off x="2568142" y="433279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3F155-953B-06F1-ED18-FF10F351FB06}"/>
              </a:ext>
            </a:extLst>
          </p:cNvPr>
          <p:cNvSpPr txBox="1"/>
          <p:nvPr/>
        </p:nvSpPr>
        <p:spPr>
          <a:xfrm>
            <a:off x="2526614" y="4868168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EEF89-A9FB-DA19-15A4-7A2BD62DA59A}"/>
              </a:ext>
            </a:extLst>
          </p:cNvPr>
          <p:cNvSpPr/>
          <p:nvPr/>
        </p:nvSpPr>
        <p:spPr>
          <a:xfrm>
            <a:off x="3629367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D767D-0673-3309-03BF-22AE2D7640D1}"/>
              </a:ext>
            </a:extLst>
          </p:cNvPr>
          <p:cNvSpPr/>
          <p:nvPr/>
        </p:nvSpPr>
        <p:spPr>
          <a:xfrm>
            <a:off x="4477779" y="5479412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A5735-ACFC-A6BC-2E10-0FBFF1B666B1}"/>
              </a:ext>
            </a:extLst>
          </p:cNvPr>
          <p:cNvCxnSpPr>
            <a:stCxn id="35" idx="4"/>
            <a:endCxn id="40" idx="2"/>
          </p:cNvCxnSpPr>
          <p:nvPr/>
        </p:nvCxnSpPr>
        <p:spPr>
          <a:xfrm rot="16200000" flipH="1">
            <a:off x="2770373" y="4853683"/>
            <a:ext cx="913355" cy="80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4D01CC-5BEA-07D7-E0C6-79A761D516E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4142551" y="5712678"/>
            <a:ext cx="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ABD17-1122-AB8B-CE58-8E6D2D92A86E}"/>
              </a:ext>
            </a:extLst>
          </p:cNvPr>
          <p:cNvSpPr txBox="1"/>
          <p:nvPr/>
        </p:nvSpPr>
        <p:spPr>
          <a:xfrm>
            <a:off x="4433220" y="6004092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Release1.3.0.2,</a:t>
            </a:r>
          </a:p>
          <a:p>
            <a:r>
              <a:rPr lang="en-US" sz="1000" dirty="0"/>
              <a:t>Prod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B3D8C1-2139-B2B9-55C0-C2800F6B730C}"/>
              </a:ext>
            </a:extLst>
          </p:cNvPr>
          <p:cNvSpPr/>
          <p:nvPr/>
        </p:nvSpPr>
        <p:spPr>
          <a:xfrm>
            <a:off x="8386516" y="3529689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68726A-9D84-B270-E1A4-574013232029}"/>
              </a:ext>
            </a:extLst>
          </p:cNvPr>
          <p:cNvCxnSpPr>
            <a:stCxn id="42" idx="6"/>
            <a:endCxn id="53" idx="2"/>
          </p:cNvCxnSpPr>
          <p:nvPr/>
        </p:nvCxnSpPr>
        <p:spPr>
          <a:xfrm>
            <a:off x="8123845" y="3762487"/>
            <a:ext cx="262671" cy="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ECE076-CE79-3E3F-3B15-565CAD7C3030}"/>
              </a:ext>
            </a:extLst>
          </p:cNvPr>
          <p:cNvCxnSpPr>
            <a:stCxn id="43" idx="6"/>
            <a:endCxn id="53" idx="4"/>
          </p:cNvCxnSpPr>
          <p:nvPr/>
        </p:nvCxnSpPr>
        <p:spPr>
          <a:xfrm flipV="1">
            <a:off x="4990963" y="3996220"/>
            <a:ext cx="3652145" cy="1716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B2EF829-92D4-ADFE-6D7C-E955E45F8C38}"/>
              </a:ext>
            </a:extLst>
          </p:cNvPr>
          <p:cNvSpPr txBox="1"/>
          <p:nvPr/>
        </p:nvSpPr>
        <p:spPr>
          <a:xfrm>
            <a:off x="6285961" y="5005090"/>
            <a:ext cx="137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Merge hotfix back to 1.4 for UAT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794163-257C-C789-F03B-292DD8593E5B}"/>
              </a:ext>
            </a:extLst>
          </p:cNvPr>
          <p:cNvCxnSpPr>
            <a:cxnSpLocks/>
            <a:stCxn id="43" idx="5"/>
            <a:endCxn id="8" idx="4"/>
          </p:cNvCxnSpPr>
          <p:nvPr/>
        </p:nvCxnSpPr>
        <p:spPr>
          <a:xfrm rot="5400000" flipH="1" flipV="1">
            <a:off x="5923666" y="1616314"/>
            <a:ext cx="3253450" cy="5269164"/>
          </a:xfrm>
          <a:prstGeom prst="curvedConnector3">
            <a:avLst>
              <a:gd name="adj1" fmla="val -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C7C1C7C-BB5F-7E87-1228-A8AE65B45E73}"/>
              </a:ext>
            </a:extLst>
          </p:cNvPr>
          <p:cNvSpPr txBox="1"/>
          <p:nvPr/>
        </p:nvSpPr>
        <p:spPr>
          <a:xfrm>
            <a:off x="1997332" y="5572369"/>
            <a:ext cx="107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1.3.0.1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1BAC9-388D-8E09-D5ED-625453BA7085}"/>
              </a:ext>
            </a:extLst>
          </p:cNvPr>
          <p:cNvSpPr txBox="1"/>
          <p:nvPr/>
        </p:nvSpPr>
        <p:spPr>
          <a:xfrm>
            <a:off x="7528750" y="4105923"/>
            <a:ext cx="101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053BBA-CB01-6E8B-555F-C596F4BD9670}"/>
              </a:ext>
            </a:extLst>
          </p:cNvPr>
          <p:cNvSpPr txBox="1"/>
          <p:nvPr/>
        </p:nvSpPr>
        <p:spPr>
          <a:xfrm>
            <a:off x="8453318" y="4105923"/>
            <a:ext cx="101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Release1.4.0.2,</a:t>
            </a:r>
          </a:p>
          <a:p>
            <a:r>
              <a:rPr lang="en-US" sz="1000" dirty="0"/>
              <a:t>Preprod</a:t>
            </a:r>
          </a:p>
        </p:txBody>
      </p:sp>
    </p:spTree>
    <p:extLst>
      <p:ext uri="{BB962C8B-B14F-4D97-AF65-F5344CB8AC3E}">
        <p14:creationId xmlns:p14="http://schemas.microsoft.com/office/powerpoint/2010/main" val="141985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5090817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63719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 – Tag Release 1.0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Release1.0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5090817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</a:t>
            </a:r>
          </a:p>
          <a:p>
            <a:r>
              <a:rPr lang="en-US" sz="1000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988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en-US" dirty="0"/>
              <a:t>Production Happy Path – Deploy 1.0 to Preprod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Preprod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5090817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</a:t>
            </a:r>
          </a:p>
          <a:p>
            <a:r>
              <a:rPr lang="en-US" sz="1000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55630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6721655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97081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 – End of Sprint 48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Sprint48,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79846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A48-44AE-A30C-4628-ADE1CA7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Happy Path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13B09-048E-3B29-9CC8-2F9EAC6ED87A}"/>
              </a:ext>
            </a:extLst>
          </p:cNvPr>
          <p:cNvSpPr/>
          <p:nvPr/>
        </p:nvSpPr>
        <p:spPr>
          <a:xfrm>
            <a:off x="181288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61D1-4B1B-AC37-70A5-C4BA51127E0F}"/>
              </a:ext>
            </a:extLst>
          </p:cNvPr>
          <p:cNvSpPr/>
          <p:nvPr/>
        </p:nvSpPr>
        <p:spPr>
          <a:xfrm>
            <a:off x="263458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2EC4-6E52-BF6B-9181-E560831DF319}"/>
              </a:ext>
            </a:extLst>
          </p:cNvPr>
          <p:cNvSpPr/>
          <p:nvPr/>
        </p:nvSpPr>
        <p:spPr>
          <a:xfrm>
            <a:off x="345629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0E40E-AD64-2BD9-C0AF-CC6BCA556C10}"/>
              </a:ext>
            </a:extLst>
          </p:cNvPr>
          <p:cNvSpPr/>
          <p:nvPr/>
        </p:nvSpPr>
        <p:spPr>
          <a:xfrm>
            <a:off x="427799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8820C-60C2-1BE2-F1AE-D4398A0DFAC2}"/>
              </a:ext>
            </a:extLst>
          </p:cNvPr>
          <p:cNvSpPr/>
          <p:nvPr/>
        </p:nvSpPr>
        <p:spPr>
          <a:xfrm>
            <a:off x="5099700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6A53B8-F14F-BE36-2B62-7437D6011E4E}"/>
              </a:ext>
            </a:extLst>
          </p:cNvPr>
          <p:cNvSpPr/>
          <p:nvPr/>
        </p:nvSpPr>
        <p:spPr>
          <a:xfrm>
            <a:off x="5921404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4ADE4-EF88-21AA-CB52-8D8983A53B7C}"/>
              </a:ext>
            </a:extLst>
          </p:cNvPr>
          <p:cNvSpPr/>
          <p:nvPr/>
        </p:nvSpPr>
        <p:spPr>
          <a:xfrm>
            <a:off x="6743108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FA542-BE60-4BF2-BE19-5D053B3286D0}"/>
              </a:ext>
            </a:extLst>
          </p:cNvPr>
          <p:cNvSpPr/>
          <p:nvPr/>
        </p:nvSpPr>
        <p:spPr>
          <a:xfrm>
            <a:off x="7564812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6E3D0-4BD4-8348-F8EE-1279671BD3A4}"/>
              </a:ext>
            </a:extLst>
          </p:cNvPr>
          <p:cNvSpPr/>
          <p:nvPr/>
        </p:nvSpPr>
        <p:spPr>
          <a:xfrm>
            <a:off x="8386516" y="2158297"/>
            <a:ext cx="513184" cy="466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821EE-B8AB-FFF0-8020-997BAEE0BB2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32606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4C10C-27B2-BB95-8FD4-D93EDA5ABEF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14777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59B3A-95D5-5D44-1132-03D3D720209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6947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AF53-4CF0-0B8C-4A11-A5CD37D292F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91180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7A657-7E39-D9E8-CCB6-9E46A0321A7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612884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2AD5F-A6EA-892F-48AD-CED4F25022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434588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3EE8-7FFE-4000-044E-E05DA8D2D6F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256292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7719B3-1430-52DF-6110-7E065E06E0B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077996" y="2391563"/>
            <a:ext cx="30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01F33A-2CF0-DD9E-AAFF-A332BC72A60F}"/>
              </a:ext>
            </a:extLst>
          </p:cNvPr>
          <p:cNvSpPr txBox="1"/>
          <p:nvPr/>
        </p:nvSpPr>
        <p:spPr>
          <a:xfrm>
            <a:off x="1733300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7A98C-C201-BA08-DA68-163D207A0A40}"/>
              </a:ext>
            </a:extLst>
          </p:cNvPr>
          <p:cNvSpPr txBox="1"/>
          <p:nvPr/>
        </p:nvSpPr>
        <p:spPr>
          <a:xfrm>
            <a:off x="832008" y="2193941"/>
            <a:ext cx="901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Branch Commits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DA33-05BC-7326-DAF9-B197C9A65DB6}"/>
              </a:ext>
            </a:extLst>
          </p:cNvPr>
          <p:cNvSpPr txBox="1"/>
          <p:nvPr/>
        </p:nvSpPr>
        <p:spPr>
          <a:xfrm>
            <a:off x="2555004" y="2746032"/>
            <a:ext cx="901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Release1.0,</a:t>
            </a:r>
          </a:p>
          <a:p>
            <a:r>
              <a:rPr lang="en-US" sz="1000" dirty="0"/>
              <a:t>Preprod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0005-E5C6-7877-8167-1737F625B8B9}"/>
              </a:ext>
            </a:extLst>
          </p:cNvPr>
          <p:cNvSpPr txBox="1"/>
          <p:nvPr/>
        </p:nvSpPr>
        <p:spPr>
          <a:xfrm>
            <a:off x="4198412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AFEFD-A3A1-74AB-02A5-B3D5D3E31AF5}"/>
              </a:ext>
            </a:extLst>
          </p:cNvPr>
          <p:cNvSpPr txBox="1"/>
          <p:nvPr/>
        </p:nvSpPr>
        <p:spPr>
          <a:xfrm>
            <a:off x="7485228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Tags: Sprint48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732B-62EA-1302-8886-EBAD2F15B518}"/>
              </a:ext>
            </a:extLst>
          </p:cNvPr>
          <p:cNvSpPr txBox="1"/>
          <p:nvPr/>
        </p:nvSpPr>
        <p:spPr>
          <a:xfrm>
            <a:off x="8383471" y="2746032"/>
            <a:ext cx="67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Tags: Dev</a:t>
            </a:r>
          </a:p>
        </p:txBody>
      </p:sp>
    </p:spTree>
    <p:extLst>
      <p:ext uri="{BB962C8B-B14F-4D97-AF65-F5344CB8AC3E}">
        <p14:creationId xmlns:p14="http://schemas.microsoft.com/office/powerpoint/2010/main" val="5310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1436</Words>
  <Application>Microsoft Office PowerPoint</Application>
  <PresentationFormat>Widescreen</PresentationFormat>
  <Paragraphs>655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Happy path to production</vt:lpstr>
      <vt:lpstr>Production Happy Path</vt:lpstr>
      <vt:lpstr>Production Happy Path – End of Sprint 47</vt:lpstr>
      <vt:lpstr>Production Happy Path</vt:lpstr>
      <vt:lpstr>Production Happy Path – Tag Release 1.0</vt:lpstr>
      <vt:lpstr>Production Happy Path – Deploy 1.0 to Preprod</vt:lpstr>
      <vt:lpstr>Production Happy Path</vt:lpstr>
      <vt:lpstr>Production Happy Path – End of Sprint 48</vt:lpstr>
      <vt:lpstr>Production Happy Path</vt:lpstr>
      <vt:lpstr>Production Happy Path – Deploy 1.0 to Prod</vt:lpstr>
      <vt:lpstr>UAT Patch Path Scenario</vt:lpstr>
      <vt:lpstr>UAT Patch Path – Tag 1.0.1</vt:lpstr>
      <vt:lpstr>UAT Patch Path – Deploy 1.0.1 to Preprod</vt:lpstr>
      <vt:lpstr>UAT Patch Path – Branch from 1.0.1 Tag UAT tests found issues needing fixes</vt:lpstr>
      <vt:lpstr>UAT Patch Path – Tag 1.0.1.1 Release</vt:lpstr>
      <vt:lpstr>UAT Patch Path – Deploy 1.0.1.1 to Preprod</vt:lpstr>
      <vt:lpstr>UAT Patch Path – Deploy 1.0.1.1 to Prod</vt:lpstr>
      <vt:lpstr>UAT Patch Path – Merge UAT fixes back to Dev</vt:lpstr>
      <vt:lpstr>Hotfix to production</vt:lpstr>
      <vt:lpstr>Hotfix to Prod – Branch from 1.3 Tag Zero-day issue found in v1.3</vt:lpstr>
      <vt:lpstr>Hotfix to Prod – Tag 1.3.0.1 Release</vt:lpstr>
      <vt:lpstr>Hotfix to Prod – Deploy 1.3.0.1 to Preprod</vt:lpstr>
      <vt:lpstr>Hotfix to Prod – Deploy 1.3.0.1 to Prod</vt:lpstr>
      <vt:lpstr>Hotfix to Prod – Merge hotfix back to Dev</vt:lpstr>
      <vt:lpstr>Hotfix to production during UAT of new release</vt:lpstr>
      <vt:lpstr>Prod Hotfix during 1.4 UAT – Branch from 1.3.0.1 Tag</vt:lpstr>
      <vt:lpstr>Prod Hotfix during 1.4 UAT – Tag 1.3.0.2</vt:lpstr>
      <vt:lpstr>Prod Hotfix during 1.4 UAT – Deploy 1.3.0.2 to Preprod</vt:lpstr>
      <vt:lpstr>Prod Hotfix during 1.4 UAT – Deploy 1.3.0.2 to Prod</vt:lpstr>
      <vt:lpstr>Prod Hotfix during 1.4 UAT – Merge hotfix back to UAT</vt:lpstr>
      <vt:lpstr>Prod Hotfix during 1.4 UAT – Tag 1.4.0.2 Release</vt:lpstr>
      <vt:lpstr>Prod Hotfix during 1.4 UAT – Deploy 1.4.0.2 to Preprod</vt:lpstr>
      <vt:lpstr>Prod Hotfix during 1.4 UAT – Merge hotfix back to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Happy Path</dc:title>
  <dc:creator>Bill Foshay</dc:creator>
  <cp:lastModifiedBy>Bill Foshay</cp:lastModifiedBy>
  <cp:revision>2</cp:revision>
  <dcterms:created xsi:type="dcterms:W3CDTF">2022-09-27T19:09:08Z</dcterms:created>
  <dcterms:modified xsi:type="dcterms:W3CDTF">2022-09-28T19:38:46Z</dcterms:modified>
</cp:coreProperties>
</file>