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36" autoAdjust="0"/>
  </p:normalViewPr>
  <p:slideViewPr>
    <p:cSldViewPr snapToGrid="0">
      <p:cViewPr varScale="1">
        <p:scale>
          <a:sx n="105" d="100"/>
          <a:sy n="105" d="100"/>
        </p:scale>
        <p:origin x="16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1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7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6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06E6-C2D6-4FB9-A6DB-AF20185E9B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82CF-D836-446E-84BB-E029A0EF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0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597"/>
            <a:ext cx="9144000" cy="5897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1863724" y="715391"/>
            <a:ext cx="838201" cy="3962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07200" y="3804666"/>
            <a:ext cx="863599" cy="1811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71749" y="4195191"/>
            <a:ext cx="4333875" cy="2228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73655" y="193080"/>
            <a:ext cx="3682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PGI number </a:t>
            </a:r>
            <a:r>
              <a:rPr lang="en-US" sz="1400" dirty="0">
                <a:solidFill>
                  <a:srgbClr val="FF0000"/>
                </a:solidFill>
              </a:rPr>
              <a:t>&amp; paragraph  </a:t>
            </a:r>
            <a:r>
              <a:rPr lang="en-US" sz="1400" dirty="0" smtClean="0">
                <a:solidFill>
                  <a:srgbClr val="FF0000"/>
                </a:solidFill>
              </a:rPr>
              <a:t>(pgi5301#afmc_9001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3144" y="337506"/>
            <a:ext cx="475" cy="3620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80762" y="346969"/>
            <a:ext cx="342900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66279" y="4246930"/>
            <a:ext cx="171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This cell should read:</a:t>
            </a:r>
          </a:p>
          <a:p>
            <a:r>
              <a:rPr lang="en-US" sz="1400" dirty="0"/>
              <a:t>≥$1M &lt; $5M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7232650" y="3991991"/>
            <a:ext cx="38100" cy="298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229" y="4514775"/>
            <a:ext cx="2201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This window does not belong here.   I believe a program glitch is making them appears here.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There is also another </a:t>
            </a:r>
            <a:r>
              <a:rPr lang="en-US" sz="1100" dirty="0">
                <a:solidFill>
                  <a:srgbClr val="FF0000"/>
                </a:solidFill>
              </a:rPr>
              <a:t>one below </a:t>
            </a:r>
            <a:r>
              <a:rPr lang="en-US" sz="1100" dirty="0" smtClean="0">
                <a:solidFill>
                  <a:srgbClr val="FF0000"/>
                </a:solidFill>
              </a:rPr>
              <a:t>it on the webpage.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14983" y="4660855"/>
            <a:ext cx="322318" cy="339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3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127"/>
            <a:ext cx="9144000" cy="5669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/>
          <p:cNvSpPr/>
          <p:nvPr/>
        </p:nvSpPr>
        <p:spPr>
          <a:xfrm>
            <a:off x="1741804" y="740410"/>
            <a:ext cx="709931" cy="3340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51735" y="186984"/>
            <a:ext cx="333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PGI number </a:t>
            </a:r>
            <a:r>
              <a:rPr lang="en-US" sz="1400" dirty="0">
                <a:solidFill>
                  <a:srgbClr val="FF0000"/>
                </a:solidFill>
              </a:rPr>
              <a:t>&amp; paragraph </a:t>
            </a:r>
            <a:r>
              <a:rPr lang="en-US" sz="1400" dirty="0" smtClean="0">
                <a:solidFill>
                  <a:srgbClr val="FF0000"/>
                </a:solidFill>
              </a:rPr>
              <a:t> (pgi5334#smc_2)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61224" y="331410"/>
            <a:ext cx="475" cy="3620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58842" y="340873"/>
            <a:ext cx="342900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94242" y="2667951"/>
            <a:ext cx="526575" cy="76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60878" y="5220651"/>
            <a:ext cx="526575" cy="76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920" y="3178669"/>
            <a:ext cx="2258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Please delete “Service Contracting”.  It is not part of 5334 and was not included in the Word file that was provided.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95463" y="2663616"/>
            <a:ext cx="403542" cy="5558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85938" y="3781425"/>
            <a:ext cx="174940" cy="14468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36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861"/>
            <a:ext cx="9144000" cy="3173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/>
          <p:cNvSpPr/>
          <p:nvPr/>
        </p:nvSpPr>
        <p:spPr>
          <a:xfrm>
            <a:off x="1824038" y="724535"/>
            <a:ext cx="909637" cy="3962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73655" y="202224"/>
            <a:ext cx="386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PGI number </a:t>
            </a:r>
            <a:r>
              <a:rPr lang="en-US" sz="1400" dirty="0">
                <a:solidFill>
                  <a:srgbClr val="FF0000"/>
                </a:solidFill>
              </a:rPr>
              <a:t>&amp; paragraph  (pgi5337#afmc_503_90)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3144" y="346650"/>
            <a:ext cx="475" cy="3620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80762" y="356113"/>
            <a:ext cx="342900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10050" y="3036570"/>
            <a:ext cx="1836126" cy="601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7512" y="4184194"/>
            <a:ext cx="272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These cells are missing some content.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This is what the content should be.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27248" y="3667761"/>
            <a:ext cx="1057402" cy="6299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82534"/>
              </p:ext>
            </p:extLst>
          </p:nvPr>
        </p:nvGraphicFramePr>
        <p:xfrm>
          <a:off x="4008445" y="4290061"/>
          <a:ext cx="2314575" cy="20613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14575">
                  <a:extLst>
                    <a:ext uri="{9D8B030D-6E8A-4147-A177-3AD203B41FA5}">
                      <a16:colId xmlns:a16="http://schemas.microsoft.com/office/drawing/2014/main" val="16689061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Threshold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410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≥$1B or &gt;$300M in any one year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843945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≥$250M &lt;$1B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5868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≥ $100M &lt; $250M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89473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≥ $10M &lt; $100M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93951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&gt; SAT &lt; $10M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543565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965422" y="4701015"/>
            <a:ext cx="765330" cy="172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133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VOUDREN, JEFFREY W NH-04 USAF HAF SAF/BLDG PENTAGON, 4C149</dc:creator>
  <cp:lastModifiedBy>VOUDREN, JEFFREY W NH-04 USAF HAF SAF/BLDG PENTAGON, 4C149</cp:lastModifiedBy>
  <cp:revision>10</cp:revision>
  <dcterms:created xsi:type="dcterms:W3CDTF">2019-11-12T15:08:30Z</dcterms:created>
  <dcterms:modified xsi:type="dcterms:W3CDTF">2019-11-12T17:33:28Z</dcterms:modified>
</cp:coreProperties>
</file>